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69" r:id="rId3"/>
    <p:sldId id="258" r:id="rId4"/>
    <p:sldId id="294" r:id="rId5"/>
    <p:sldId id="271" r:id="rId6"/>
    <p:sldId id="263" r:id="rId7"/>
    <p:sldId id="291" r:id="rId8"/>
    <p:sldId id="285" r:id="rId9"/>
    <p:sldId id="295" r:id="rId10"/>
    <p:sldId id="292" r:id="rId11"/>
    <p:sldId id="286" r:id="rId12"/>
    <p:sldId id="275" r:id="rId13"/>
    <p:sldId id="260" r:id="rId14"/>
    <p:sldId id="261" r:id="rId15"/>
    <p:sldId id="290" r:id="rId16"/>
    <p:sldId id="265" r:id="rId17"/>
    <p:sldId id="266" r:id="rId18"/>
    <p:sldId id="267" r:id="rId19"/>
    <p:sldId id="268"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213" autoAdjust="0"/>
  </p:normalViewPr>
  <p:slideViewPr>
    <p:cSldViewPr snapToGrid="0">
      <p:cViewPr varScale="1">
        <p:scale>
          <a:sx n="61" d="100"/>
          <a:sy n="61" d="100"/>
        </p:scale>
        <p:origin x="8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9E6ED-0A60-4DF1-960F-F8EB3E86534A}"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02B9A-77BC-4609-8463-B6ECFB3A026F}" type="slidenum">
              <a:rPr lang="en-US" smtClean="0"/>
              <a:t>‹#›</a:t>
            </a:fld>
            <a:endParaRPr lang="en-US"/>
          </a:p>
        </p:txBody>
      </p:sp>
    </p:spTree>
    <p:extLst>
      <p:ext uri="{BB962C8B-B14F-4D97-AF65-F5344CB8AC3E}">
        <p14:creationId xmlns:p14="http://schemas.microsoft.com/office/powerpoint/2010/main" val="43482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02B9A-77BC-4609-8463-B6ECFB3A026F}" type="slidenum">
              <a:rPr lang="en-US" smtClean="0"/>
              <a:t>13</a:t>
            </a:fld>
            <a:endParaRPr lang="en-US"/>
          </a:p>
        </p:txBody>
      </p:sp>
    </p:spTree>
    <p:extLst>
      <p:ext uri="{BB962C8B-B14F-4D97-AF65-F5344CB8AC3E}">
        <p14:creationId xmlns:p14="http://schemas.microsoft.com/office/powerpoint/2010/main" val="9114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3/20/2025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3998" y="635769"/>
            <a:ext cx="5438603" cy="1975263"/>
          </a:xfrm>
        </p:spPr>
        <p:txBody>
          <a:bodyPr/>
          <a:lstStyle/>
          <a:p>
            <a:pPr algn="ctr"/>
            <a:r>
              <a:rPr lang="en-US" sz="9600" dirty="0">
                <a:solidFill>
                  <a:srgbClr val="00B050"/>
                </a:solidFill>
              </a:rPr>
              <a:t>CAKE</a:t>
            </a:r>
          </a:p>
        </p:txBody>
      </p:sp>
      <p:sp>
        <p:nvSpPr>
          <p:cNvPr id="3" name="Subtitle 2"/>
          <p:cNvSpPr>
            <a:spLocks noGrp="1"/>
          </p:cNvSpPr>
          <p:nvPr>
            <p:ph type="subTitle" idx="1"/>
          </p:nvPr>
        </p:nvSpPr>
        <p:spPr>
          <a:xfrm>
            <a:off x="2899831" y="2797766"/>
            <a:ext cx="7766936" cy="1096899"/>
          </a:xfrm>
        </p:spPr>
        <p:txBody>
          <a:bodyPr>
            <a:normAutofit/>
          </a:bodyPr>
          <a:lstStyle/>
          <a:p>
            <a:pPr algn="ctr"/>
            <a:r>
              <a:rPr lang="en-US" sz="4000" dirty="0">
                <a:solidFill>
                  <a:srgbClr val="00B050"/>
                </a:solidFill>
              </a:rPr>
              <a:t>Catching a kid excelling!</a:t>
            </a:r>
          </a:p>
        </p:txBody>
      </p:sp>
      <p:pic>
        <p:nvPicPr>
          <p:cNvPr id="4" name="Picture 3" descr="File:Tux Paint birthday cake.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22" y="-5773"/>
            <a:ext cx="3027218" cy="3027218"/>
          </a:xfrm>
          <a:prstGeom prst="rect">
            <a:avLst/>
          </a:prstGeom>
        </p:spPr>
      </p:pic>
      <p:pic>
        <p:nvPicPr>
          <p:cNvPr id="5" name="Picture 4" descr="Welcome to Genealogy By Ginger!: FGS Conference - Free Kids Ca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475" y="3803415"/>
            <a:ext cx="4808788" cy="2523710"/>
          </a:xfrm>
          <a:prstGeom prst="rect">
            <a:avLst/>
          </a:prstGeom>
        </p:spPr>
      </p:pic>
    </p:spTree>
    <p:extLst>
      <p:ext uri="{BB962C8B-B14F-4D97-AF65-F5344CB8AC3E}">
        <p14:creationId xmlns:p14="http://schemas.microsoft.com/office/powerpoint/2010/main" val="170813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34" y="4298950"/>
            <a:ext cx="8596667" cy="566738"/>
          </a:xfrm>
        </p:spPr>
        <p:txBody>
          <a:bodyPr>
            <a:normAutofit fontScale="90000"/>
          </a:bodyPr>
          <a:lstStyle/>
          <a:p>
            <a:pPr algn="ctr"/>
            <a:r>
              <a:rPr lang="en-US" sz="2800" dirty="0">
                <a:solidFill>
                  <a:schemeClr val="accent4">
                    <a:lumMod val="75000"/>
                  </a:schemeClr>
                </a:solidFill>
              </a:rPr>
              <a:t>Brooklyn Kline – 6</a:t>
            </a:r>
            <a:r>
              <a:rPr lang="en-US" sz="2800" baseline="30000" dirty="0">
                <a:solidFill>
                  <a:schemeClr val="accent4">
                    <a:lumMod val="75000"/>
                  </a:schemeClr>
                </a:solidFill>
              </a:rPr>
              <a:t>th</a:t>
            </a:r>
            <a:r>
              <a:rPr lang="en-US" sz="2800" dirty="0">
                <a:solidFill>
                  <a:schemeClr val="accent4">
                    <a:lumMod val="75000"/>
                  </a:schemeClr>
                </a:solidFill>
              </a:rPr>
              <a:t> Grade Capon Bridge Middle School</a:t>
            </a:r>
          </a:p>
        </p:txBody>
      </p:sp>
      <p:sp>
        <p:nvSpPr>
          <p:cNvPr id="4" name="Text Placeholder 3"/>
          <p:cNvSpPr>
            <a:spLocks noGrp="1"/>
          </p:cNvSpPr>
          <p:nvPr>
            <p:ph type="body" sz="half" idx="2"/>
          </p:nvPr>
        </p:nvSpPr>
        <p:spPr>
          <a:xfrm>
            <a:off x="234950" y="4978400"/>
            <a:ext cx="10636250" cy="1822450"/>
          </a:xfrm>
        </p:spPr>
        <p:txBody>
          <a:bodyPr>
            <a:noAutofit/>
          </a:bodyPr>
          <a:lstStyle/>
          <a:p>
            <a:r>
              <a:rPr lang="en-US" sz="2000" b="1" dirty="0">
                <a:solidFill>
                  <a:schemeClr val="accent4">
                    <a:lumMod val="75000"/>
                  </a:schemeClr>
                </a:solidFill>
              </a:rPr>
              <a:t> Brooklyn</a:t>
            </a:r>
            <a:r>
              <a:rPr lang="en-US" sz="2000" dirty="0">
                <a:solidFill>
                  <a:schemeClr val="accent4">
                    <a:lumMod val="75000"/>
                  </a:schemeClr>
                </a:solidFill>
              </a:rPr>
              <a:t> has consistently demonstrated dedication, kindness and leadership in and out of the classroom. She is always willing to help others, stays focused and respectful and puts forth her best efforts in her schoolwork. As an Attendance Ambassador and Teacher Assistant in her homeroom, she leads by example and ensures a positive, productive environment for her peers. Her hard work, positive attitude and commitment to excellence make her truly deserving of this recognition!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350976" y="173275"/>
            <a:ext cx="4364477" cy="4017929"/>
          </a:xfrm>
          <a:prstGeom prst="rect">
            <a:avLst/>
          </a:prstGeom>
        </p:spPr>
      </p:pic>
    </p:spTree>
    <p:extLst>
      <p:ext uri="{BB962C8B-B14F-4D97-AF65-F5344CB8AC3E}">
        <p14:creationId xmlns:p14="http://schemas.microsoft.com/office/powerpoint/2010/main" val="417875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64" y="4993531"/>
            <a:ext cx="11013531" cy="459598"/>
          </a:xfrm>
        </p:spPr>
        <p:txBody>
          <a:bodyPr>
            <a:noAutofit/>
          </a:bodyPr>
          <a:lstStyle/>
          <a:p>
            <a:r>
              <a:rPr lang="en-US" sz="3200" dirty="0">
                <a:solidFill>
                  <a:schemeClr val="accent4">
                    <a:lumMod val="75000"/>
                  </a:schemeClr>
                </a:solidFill>
              </a:rPr>
              <a:t>Bradley </a:t>
            </a:r>
            <a:r>
              <a:rPr lang="en-US" sz="3200" dirty="0" err="1">
                <a:solidFill>
                  <a:schemeClr val="accent4">
                    <a:lumMod val="75000"/>
                  </a:schemeClr>
                </a:solidFill>
              </a:rPr>
              <a:t>Bohrer</a:t>
            </a:r>
            <a:r>
              <a:rPr lang="en-US" sz="3200" dirty="0">
                <a:solidFill>
                  <a:schemeClr val="accent4">
                    <a:lumMod val="75000"/>
                  </a:schemeClr>
                </a:solidFill>
              </a:rPr>
              <a:t> – 7</a:t>
            </a:r>
            <a:r>
              <a:rPr lang="en-US" sz="3200" baseline="30000" dirty="0">
                <a:solidFill>
                  <a:schemeClr val="accent4">
                    <a:lumMod val="75000"/>
                  </a:schemeClr>
                </a:solidFill>
              </a:rPr>
              <a:t>th</a:t>
            </a:r>
            <a:r>
              <a:rPr lang="en-US" sz="3200" dirty="0">
                <a:solidFill>
                  <a:schemeClr val="accent4">
                    <a:lumMod val="75000"/>
                  </a:schemeClr>
                </a:solidFill>
              </a:rPr>
              <a:t> Grade Capon Bridge Middle School</a:t>
            </a:r>
            <a:endParaRPr lang="en-US" sz="3200" dirty="0"/>
          </a:p>
        </p:txBody>
      </p:sp>
      <p:sp>
        <p:nvSpPr>
          <p:cNvPr id="4" name="Text Placeholder 3"/>
          <p:cNvSpPr>
            <a:spLocks noGrp="1"/>
          </p:cNvSpPr>
          <p:nvPr>
            <p:ph type="body" sz="half" idx="2"/>
          </p:nvPr>
        </p:nvSpPr>
        <p:spPr>
          <a:xfrm>
            <a:off x="658284" y="5590162"/>
            <a:ext cx="10778066" cy="1267838"/>
          </a:xfrm>
        </p:spPr>
        <p:txBody>
          <a:bodyPr>
            <a:noAutofit/>
          </a:bodyPr>
          <a:lstStyle/>
          <a:p>
            <a:r>
              <a:rPr lang="en-US" b="1" dirty="0"/>
              <a:t> </a:t>
            </a:r>
            <a:r>
              <a:rPr lang="en-US" sz="2800" b="1" dirty="0">
                <a:solidFill>
                  <a:schemeClr val="accent4">
                    <a:lumMod val="75000"/>
                  </a:schemeClr>
                </a:solidFill>
              </a:rPr>
              <a:t>Bradley</a:t>
            </a:r>
            <a:r>
              <a:rPr lang="en-US" sz="2800" dirty="0">
                <a:solidFill>
                  <a:schemeClr val="accent4">
                    <a:lumMod val="75000"/>
                  </a:schemeClr>
                </a:solidFill>
              </a:rPr>
              <a:t> is conscientious, gets along well with his peers and works well with others. </a:t>
            </a:r>
            <a:r>
              <a:rPr lang="en-US" sz="2800" b="1" dirty="0">
                <a:solidFill>
                  <a:schemeClr val="accent4">
                    <a:lumMod val="75000"/>
                  </a:schemeClr>
                </a:solidFill>
              </a:rPr>
              <a:t> </a:t>
            </a:r>
            <a:endParaRPr lang="en-US" sz="2800" dirty="0">
              <a:solidFill>
                <a:schemeClr val="accent4">
                  <a:lumMod val="7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718" y="0"/>
            <a:ext cx="4282746" cy="4805464"/>
          </a:xfrm>
          <a:prstGeom prst="rect">
            <a:avLst/>
          </a:prstGeom>
        </p:spPr>
      </p:pic>
    </p:spTree>
    <p:extLst>
      <p:ext uri="{BB962C8B-B14F-4D97-AF65-F5344CB8AC3E}">
        <p14:creationId xmlns:p14="http://schemas.microsoft.com/office/powerpoint/2010/main" val="395816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247" y="4369658"/>
            <a:ext cx="9861550" cy="488064"/>
          </a:xfrm>
        </p:spPr>
        <p:txBody>
          <a:bodyPr>
            <a:noAutofit/>
          </a:bodyPr>
          <a:lstStyle/>
          <a:p>
            <a:r>
              <a:rPr lang="en-US" sz="3200" dirty="0">
                <a:solidFill>
                  <a:schemeClr val="accent4">
                    <a:lumMod val="75000"/>
                  </a:schemeClr>
                </a:solidFill>
              </a:rPr>
              <a:t>Riley Kerns – 8</a:t>
            </a:r>
            <a:r>
              <a:rPr lang="en-US" sz="3200" baseline="30000" dirty="0">
                <a:solidFill>
                  <a:schemeClr val="accent4">
                    <a:lumMod val="75000"/>
                  </a:schemeClr>
                </a:solidFill>
              </a:rPr>
              <a:t>th</a:t>
            </a:r>
            <a:r>
              <a:rPr lang="en-US" sz="3200" dirty="0">
                <a:solidFill>
                  <a:schemeClr val="accent4">
                    <a:lumMod val="75000"/>
                  </a:schemeClr>
                </a:solidFill>
              </a:rPr>
              <a:t> Capon Bridge Middle School</a:t>
            </a:r>
          </a:p>
        </p:txBody>
      </p:sp>
      <p:sp>
        <p:nvSpPr>
          <p:cNvPr id="4" name="Text Placeholder 3"/>
          <p:cNvSpPr>
            <a:spLocks noGrp="1"/>
          </p:cNvSpPr>
          <p:nvPr>
            <p:ph type="body" sz="half" idx="2"/>
          </p:nvPr>
        </p:nvSpPr>
        <p:spPr>
          <a:xfrm>
            <a:off x="449298" y="4857722"/>
            <a:ext cx="10764802" cy="1936779"/>
          </a:xfrm>
        </p:spPr>
        <p:txBody>
          <a:bodyPr>
            <a:noAutofit/>
          </a:bodyPr>
          <a:lstStyle/>
          <a:p>
            <a:pPr fontAlgn="base"/>
            <a:r>
              <a:rPr lang="en-US" sz="2000" b="1" dirty="0">
                <a:solidFill>
                  <a:schemeClr val="accent4">
                    <a:lumMod val="75000"/>
                  </a:schemeClr>
                </a:solidFill>
              </a:rPr>
              <a:t>Riley</a:t>
            </a:r>
            <a:r>
              <a:rPr lang="en-US" sz="2000" dirty="0">
                <a:solidFill>
                  <a:schemeClr val="accent4">
                    <a:lumMod val="75000"/>
                  </a:schemeClr>
                </a:solidFill>
              </a:rPr>
              <a:t> is a student that takes pride in being a Bobcat through sports, academics and through interacting with others. She makes a point to motivate others to bring their Bobcat best in all given situations. She handles her business, puts her best effort forward in all that she does and she is a </a:t>
            </a:r>
            <a:r>
              <a:rPr lang="en-US" sz="2000" dirty="0" err="1">
                <a:solidFill>
                  <a:schemeClr val="accent4">
                    <a:lumMod val="75000"/>
                  </a:schemeClr>
                </a:solidFill>
              </a:rPr>
              <a:t>PAWsome</a:t>
            </a:r>
            <a:r>
              <a:rPr lang="en-US" sz="2000" dirty="0">
                <a:solidFill>
                  <a:schemeClr val="accent4">
                    <a:lumMod val="75000"/>
                  </a:schemeClr>
                </a:solidFill>
              </a:rPr>
              <a:t> pal to those around her in her friend group, teammates and classmates. Keep up the great work, Riley! </a:t>
            </a:r>
          </a:p>
          <a:p>
            <a:pPr fontAlgn="base"/>
            <a:r>
              <a:rPr lang="en-US" sz="2000" dirty="0">
                <a:solidFill>
                  <a:schemeClr val="accent4">
                    <a:lumMod val="75000"/>
                  </a:schemeClr>
                </a:solidFill>
              </a:rPr>
              <a:t> </a:t>
            </a:r>
            <a:r>
              <a:rPr lang="en-US" sz="2000" b="1" dirty="0">
                <a:solidFill>
                  <a:schemeClr val="accent4">
                    <a:lumMod val="75000"/>
                  </a:schemeClr>
                </a:solidFill>
              </a:rPr>
              <a:t> </a:t>
            </a:r>
            <a:endParaRPr lang="en-US" sz="2000" dirty="0">
              <a:solidFill>
                <a:schemeClr val="accent4">
                  <a:lumMod val="75000"/>
                </a:schemeClr>
              </a:solidFill>
            </a:endParaRPr>
          </a:p>
          <a:p>
            <a:pPr fontAlgn="base"/>
            <a:r>
              <a:rPr lang="en-US" dirty="0"/>
              <a:t> </a:t>
            </a:r>
          </a:p>
          <a:p>
            <a:br>
              <a:rPr lang="en-US" sz="2400" dirty="0">
                <a:solidFill>
                  <a:schemeClr val="accent4">
                    <a:lumMod val="75000"/>
                  </a:schemeClr>
                </a:solidFill>
              </a:rPr>
            </a:br>
            <a:br>
              <a:rPr lang="en-US" sz="1800" dirty="0"/>
            </a:br>
            <a:endParaRPr lang="en-US" sz="1800" dirty="0">
              <a:solidFill>
                <a:schemeClr val="accent4">
                  <a:lumMod val="7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56423" y="367827"/>
            <a:ext cx="4234774" cy="3499120"/>
          </a:xfrm>
          <a:prstGeom prst="rect">
            <a:avLst/>
          </a:prstGeom>
        </p:spPr>
      </p:pic>
    </p:spTree>
    <p:extLst>
      <p:ext uri="{BB962C8B-B14F-4D97-AF65-F5344CB8AC3E}">
        <p14:creationId xmlns:p14="http://schemas.microsoft.com/office/powerpoint/2010/main" val="33235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183" y="4376008"/>
            <a:ext cx="9093407" cy="460839"/>
          </a:xfrm>
        </p:spPr>
        <p:txBody>
          <a:bodyPr>
            <a:noAutofit/>
          </a:bodyPr>
          <a:lstStyle/>
          <a:p>
            <a:r>
              <a:rPr lang="en-US" sz="2800" dirty="0">
                <a:solidFill>
                  <a:srgbClr val="002060"/>
                </a:solidFill>
              </a:rPr>
              <a:t>Cameron </a:t>
            </a:r>
            <a:r>
              <a:rPr lang="en-US" sz="2800" dirty="0" err="1">
                <a:solidFill>
                  <a:srgbClr val="002060"/>
                </a:solidFill>
              </a:rPr>
              <a:t>Mosholder</a:t>
            </a:r>
            <a:r>
              <a:rPr lang="en-US" sz="2800" dirty="0">
                <a:solidFill>
                  <a:srgbClr val="002060"/>
                </a:solidFill>
              </a:rPr>
              <a:t> – 6</a:t>
            </a:r>
            <a:r>
              <a:rPr lang="en-US" sz="2800" baseline="30000" dirty="0">
                <a:solidFill>
                  <a:srgbClr val="002060"/>
                </a:solidFill>
              </a:rPr>
              <a:t>th</a:t>
            </a:r>
            <a:r>
              <a:rPr lang="en-US" sz="2800" dirty="0">
                <a:solidFill>
                  <a:srgbClr val="002060"/>
                </a:solidFill>
              </a:rPr>
              <a:t> Grade Romney Middle School</a:t>
            </a:r>
          </a:p>
        </p:txBody>
      </p:sp>
      <p:sp>
        <p:nvSpPr>
          <p:cNvPr id="4" name="Text Placeholder 3"/>
          <p:cNvSpPr>
            <a:spLocks noGrp="1"/>
          </p:cNvSpPr>
          <p:nvPr>
            <p:ph type="body" sz="half" idx="2"/>
          </p:nvPr>
        </p:nvSpPr>
        <p:spPr>
          <a:xfrm>
            <a:off x="209550" y="4882841"/>
            <a:ext cx="11455400" cy="1892609"/>
          </a:xfrm>
        </p:spPr>
        <p:txBody>
          <a:bodyPr>
            <a:noAutofit/>
          </a:bodyPr>
          <a:lstStyle/>
          <a:p>
            <a:r>
              <a:rPr lang="en-US" sz="2400" b="1" dirty="0">
                <a:solidFill>
                  <a:srgbClr val="002060"/>
                </a:solidFill>
              </a:rPr>
              <a:t> Cameron</a:t>
            </a:r>
            <a:r>
              <a:rPr lang="en-US" sz="2400" dirty="0">
                <a:solidFill>
                  <a:srgbClr val="002060"/>
                </a:solidFill>
              </a:rPr>
              <a:t> was selected because of his conscientiousness. He is a hard-working self-starter who always tries to do his very best no matter what the subject or how tough the job. He goes out of his way to help others. He is kind and respectful to everyone!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3680703" cy="4260715"/>
          </a:xfrm>
          <a:prstGeom prst="rect">
            <a:avLst/>
          </a:prstGeom>
        </p:spPr>
      </p:pic>
    </p:spTree>
    <p:extLst>
      <p:ext uri="{BB962C8B-B14F-4D97-AF65-F5344CB8AC3E}">
        <p14:creationId xmlns:p14="http://schemas.microsoft.com/office/powerpoint/2010/main" val="3745770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736" y="4210049"/>
            <a:ext cx="8596667" cy="492393"/>
          </a:xfrm>
        </p:spPr>
        <p:txBody>
          <a:bodyPr>
            <a:noAutofit/>
          </a:bodyPr>
          <a:lstStyle/>
          <a:p>
            <a:pPr algn="ctr"/>
            <a:r>
              <a:rPr lang="en-US" sz="2800" dirty="0">
                <a:solidFill>
                  <a:srgbClr val="002060"/>
                </a:solidFill>
              </a:rPr>
              <a:t>Charlie </a:t>
            </a:r>
            <a:r>
              <a:rPr lang="en-US" sz="2800" dirty="0" err="1">
                <a:solidFill>
                  <a:srgbClr val="002060"/>
                </a:solidFill>
              </a:rPr>
              <a:t>Ruckman</a:t>
            </a:r>
            <a:r>
              <a:rPr lang="en-US" sz="2800" dirty="0">
                <a:solidFill>
                  <a:srgbClr val="002060"/>
                </a:solidFill>
              </a:rPr>
              <a:t> – 7</a:t>
            </a:r>
            <a:r>
              <a:rPr lang="en-US" sz="2800" baseline="30000" dirty="0">
                <a:solidFill>
                  <a:srgbClr val="002060"/>
                </a:solidFill>
              </a:rPr>
              <a:t>th</a:t>
            </a:r>
            <a:r>
              <a:rPr lang="en-US" sz="2800" dirty="0">
                <a:solidFill>
                  <a:srgbClr val="002060"/>
                </a:solidFill>
              </a:rPr>
              <a:t> Grade Romney Middle School</a:t>
            </a:r>
          </a:p>
        </p:txBody>
      </p:sp>
      <p:sp>
        <p:nvSpPr>
          <p:cNvPr id="4" name="Text Placeholder 3"/>
          <p:cNvSpPr>
            <a:spLocks noGrp="1"/>
          </p:cNvSpPr>
          <p:nvPr>
            <p:ph type="body" sz="half" idx="2"/>
          </p:nvPr>
        </p:nvSpPr>
        <p:spPr>
          <a:xfrm>
            <a:off x="409833" y="4702442"/>
            <a:ext cx="10938140" cy="2155558"/>
          </a:xfrm>
        </p:spPr>
        <p:txBody>
          <a:bodyPr>
            <a:noAutofit/>
          </a:bodyPr>
          <a:lstStyle/>
          <a:p>
            <a:r>
              <a:rPr lang="en-US" sz="2400" b="1" dirty="0">
                <a:solidFill>
                  <a:srgbClr val="002060"/>
                </a:solidFill>
              </a:rPr>
              <a:t> Charlie</a:t>
            </a:r>
            <a:r>
              <a:rPr lang="en-US" sz="2400" dirty="0">
                <a:solidFill>
                  <a:srgbClr val="002060"/>
                </a:solidFill>
              </a:rPr>
              <a:t> was chosen because he is respectful, kind and well-mannered. He is never disruptive and is an ideal student for any teacher or staff member to have in class. He is a conscientiousness student who always strives to do his best. He also has excellent attendance. Charlie is an outstanding example of what a CAKE student represents.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87721" y="394781"/>
            <a:ext cx="4014281" cy="3224719"/>
          </a:xfrm>
          <a:prstGeom prst="rect">
            <a:avLst/>
          </a:prstGeom>
        </p:spPr>
      </p:pic>
    </p:spTree>
    <p:extLst>
      <p:ext uri="{BB962C8B-B14F-4D97-AF65-F5344CB8AC3E}">
        <p14:creationId xmlns:p14="http://schemas.microsoft.com/office/powerpoint/2010/main" val="228370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1" y="3991645"/>
            <a:ext cx="10680700" cy="566738"/>
          </a:xfrm>
        </p:spPr>
        <p:txBody>
          <a:bodyPr>
            <a:noAutofit/>
          </a:bodyPr>
          <a:lstStyle/>
          <a:p>
            <a:r>
              <a:rPr lang="en-US" sz="3600" dirty="0">
                <a:solidFill>
                  <a:srgbClr val="002060"/>
                </a:solidFill>
              </a:rPr>
              <a:t>Alex Cheshire – 8</a:t>
            </a:r>
            <a:r>
              <a:rPr lang="en-US" sz="3600" baseline="30000" dirty="0">
                <a:solidFill>
                  <a:srgbClr val="002060"/>
                </a:solidFill>
              </a:rPr>
              <a:t>th</a:t>
            </a:r>
            <a:r>
              <a:rPr lang="en-US" sz="3600" dirty="0">
                <a:solidFill>
                  <a:srgbClr val="002060"/>
                </a:solidFill>
              </a:rPr>
              <a:t> Grade Romney Middle School</a:t>
            </a:r>
            <a:endParaRPr lang="en-US" sz="3600" dirty="0"/>
          </a:p>
        </p:txBody>
      </p:sp>
      <p:sp>
        <p:nvSpPr>
          <p:cNvPr id="5" name="Rectangle 1"/>
          <p:cNvSpPr>
            <a:spLocks noGrp="1" noChangeArrowheads="1"/>
          </p:cNvSpPr>
          <p:nvPr>
            <p:ph type="body" sz="half" idx="2"/>
          </p:nvPr>
        </p:nvSpPr>
        <p:spPr bwMode="auto">
          <a:xfrm>
            <a:off x="374651" y="4558383"/>
            <a:ext cx="10871200" cy="255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US" sz="2400" b="1" dirty="0">
                <a:solidFill>
                  <a:srgbClr val="002060"/>
                </a:solidFill>
              </a:rPr>
              <a:t>Alex</a:t>
            </a:r>
            <a:r>
              <a:rPr lang="en-US" sz="2400" dirty="0">
                <a:solidFill>
                  <a:srgbClr val="002060"/>
                </a:solidFill>
              </a:rPr>
              <a:t> is a consistently pleasant and cooperative individual who contributes positively to any environment. He is always willing to help others and volunteer for group activities. He is reliable, takes responsibility and follows through on commitments with diligence. He has a dependable nature that makes him a valued member of the classroom!</a:t>
            </a:r>
          </a:p>
          <a:p>
            <a:pPr fontAlgn="base"/>
            <a:r>
              <a:rPr lang="en-US" dirty="0"/>
              <a:t> </a:t>
            </a:r>
          </a:p>
          <a:p>
            <a:pPr lvl="0" defTabSz="914400" eaLnBrk="0" fontAlgn="base" hangingPunct="0">
              <a:spcBef>
                <a:spcPct val="0"/>
              </a:spcBef>
              <a:spcAft>
                <a:spcPct val="0"/>
              </a:spcAft>
              <a:buClrTx/>
              <a:buSzTx/>
            </a:pPr>
            <a:r>
              <a:rPr lang="en-US" sz="2000" dirty="0">
                <a:solidFill>
                  <a:srgbClr val="002060"/>
                </a:solidFill>
              </a:rPr>
              <a:t> </a:t>
            </a:r>
            <a:r>
              <a:rPr lang="en-US" b="1" dirty="0"/>
              <a:t> </a:t>
            </a:r>
            <a:endParaRPr kumimoji="0" lang="en-US" altLang="en-US" sz="2800" b="0" i="0" u="none" strike="noStrike" cap="none" normalizeH="0" baseline="0" dirty="0">
              <a:ln>
                <a:noFill/>
              </a:ln>
              <a:solidFill>
                <a:srgbClr val="002060"/>
              </a:solidFill>
              <a:effectLst/>
              <a:latin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3589912" cy="3871609"/>
          </a:xfrm>
          <a:prstGeom prst="rect">
            <a:avLst/>
          </a:prstGeom>
        </p:spPr>
      </p:pic>
    </p:spTree>
    <p:extLst>
      <p:ext uri="{BB962C8B-B14F-4D97-AF65-F5344CB8AC3E}">
        <p14:creationId xmlns:p14="http://schemas.microsoft.com/office/powerpoint/2010/main" val="231306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4" y="4168227"/>
            <a:ext cx="10384325" cy="697116"/>
          </a:xfrm>
        </p:spPr>
        <p:txBody>
          <a:bodyPr>
            <a:noAutofit/>
          </a:bodyPr>
          <a:lstStyle/>
          <a:p>
            <a:pPr algn="ctr"/>
            <a:r>
              <a:rPr lang="en-US" sz="3200" dirty="0">
                <a:solidFill>
                  <a:schemeClr val="accent2">
                    <a:lumMod val="50000"/>
                  </a:schemeClr>
                </a:solidFill>
              </a:rPr>
              <a:t>Chase Brill – 9</a:t>
            </a:r>
            <a:r>
              <a:rPr lang="en-US" sz="3200" baseline="30000" dirty="0">
                <a:solidFill>
                  <a:schemeClr val="accent2">
                    <a:lumMod val="50000"/>
                  </a:schemeClr>
                </a:solidFill>
              </a:rPr>
              <a:t>th</a:t>
            </a:r>
            <a:r>
              <a:rPr lang="en-US" sz="3200" dirty="0">
                <a:solidFill>
                  <a:schemeClr val="accent2">
                    <a:lumMod val="50000"/>
                  </a:schemeClr>
                </a:solidFill>
              </a:rPr>
              <a:t> Grade Hampshire High School </a:t>
            </a:r>
          </a:p>
        </p:txBody>
      </p:sp>
      <p:sp>
        <p:nvSpPr>
          <p:cNvPr id="4" name="Text Placeholder 3"/>
          <p:cNvSpPr>
            <a:spLocks noGrp="1"/>
          </p:cNvSpPr>
          <p:nvPr>
            <p:ph type="body" sz="half" idx="2"/>
          </p:nvPr>
        </p:nvSpPr>
        <p:spPr>
          <a:xfrm>
            <a:off x="58614" y="4865343"/>
            <a:ext cx="11640517" cy="1898655"/>
          </a:xfrm>
        </p:spPr>
        <p:txBody>
          <a:bodyPr>
            <a:noAutofit/>
          </a:bodyPr>
          <a:lstStyle/>
          <a:p>
            <a:r>
              <a:rPr lang="en-US" b="1" dirty="0"/>
              <a:t> </a:t>
            </a:r>
            <a:r>
              <a:rPr lang="en-US" sz="2000" b="1" dirty="0">
                <a:solidFill>
                  <a:schemeClr val="accent2">
                    <a:lumMod val="50000"/>
                  </a:schemeClr>
                </a:solidFill>
              </a:rPr>
              <a:t>Chase</a:t>
            </a:r>
            <a:r>
              <a:rPr lang="en-US" sz="2000" dirty="0">
                <a:solidFill>
                  <a:schemeClr val="accent2">
                    <a:lumMod val="50000"/>
                  </a:schemeClr>
                </a:solidFill>
              </a:rPr>
              <a:t> is a very sweet, polite and hard-working young man. As a freshman, his demonstrates exceptional manners, a strong work ethic and a willingness to volunteer whenever help is needed (without being asked!). Chase always goes above and beyond. His commitment to academics, volunteer efforts and basketball reflects his well-rounded character and determination. Chase carries himself with respect and sincerity at all times. His positive attitude makes him an absolute pleasure to know and work with. I love getting to have him in class! </a:t>
            </a:r>
            <a:r>
              <a:rPr lang="en-US" sz="2800" dirty="0">
                <a:solidFill>
                  <a:schemeClr val="accent2">
                    <a:lumMod val="50000"/>
                  </a:schemeClr>
                </a:solidFill>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217" y="0"/>
            <a:ext cx="3656303" cy="4376928"/>
          </a:xfrm>
          <a:prstGeom prst="rect">
            <a:avLst/>
          </a:prstGeom>
        </p:spPr>
      </p:pic>
    </p:spTree>
    <p:extLst>
      <p:ext uri="{BB962C8B-B14F-4D97-AF65-F5344CB8AC3E}">
        <p14:creationId xmlns:p14="http://schemas.microsoft.com/office/powerpoint/2010/main" val="68164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93" y="4366846"/>
            <a:ext cx="10294137" cy="612560"/>
          </a:xfrm>
        </p:spPr>
        <p:txBody>
          <a:bodyPr>
            <a:noAutofit/>
          </a:bodyPr>
          <a:lstStyle/>
          <a:p>
            <a:pPr algn="ctr"/>
            <a:r>
              <a:rPr lang="en-US" sz="3200" dirty="0">
                <a:solidFill>
                  <a:schemeClr val="accent2">
                    <a:lumMod val="50000"/>
                  </a:schemeClr>
                </a:solidFill>
              </a:rPr>
              <a:t>Lacy Eaton – 10</a:t>
            </a:r>
            <a:r>
              <a:rPr lang="en-US" sz="3200" baseline="30000" dirty="0">
                <a:solidFill>
                  <a:schemeClr val="accent2">
                    <a:lumMod val="50000"/>
                  </a:schemeClr>
                </a:solidFill>
              </a:rPr>
              <a:t>th</a:t>
            </a:r>
            <a:r>
              <a:rPr lang="en-US" sz="3200" dirty="0">
                <a:solidFill>
                  <a:schemeClr val="accent2">
                    <a:lumMod val="50000"/>
                  </a:schemeClr>
                </a:solidFill>
              </a:rPr>
              <a:t> Grade Hampshire High School</a:t>
            </a:r>
          </a:p>
        </p:txBody>
      </p:sp>
      <p:sp>
        <p:nvSpPr>
          <p:cNvPr id="4" name="Text Placeholder 3"/>
          <p:cNvSpPr>
            <a:spLocks noGrp="1"/>
          </p:cNvSpPr>
          <p:nvPr>
            <p:ph type="body" sz="half" idx="2"/>
          </p:nvPr>
        </p:nvSpPr>
        <p:spPr>
          <a:xfrm>
            <a:off x="265889" y="4954326"/>
            <a:ext cx="11305147" cy="1903674"/>
          </a:xfrm>
        </p:spPr>
        <p:txBody>
          <a:bodyPr>
            <a:noAutofit/>
          </a:bodyPr>
          <a:lstStyle/>
          <a:p>
            <a:pPr fontAlgn="base"/>
            <a:r>
              <a:rPr lang="en-US" sz="2400" b="1" dirty="0">
                <a:solidFill>
                  <a:schemeClr val="accent2">
                    <a:lumMod val="50000"/>
                  </a:schemeClr>
                </a:solidFill>
              </a:rPr>
              <a:t>Lacy</a:t>
            </a:r>
            <a:r>
              <a:rPr lang="en-US" sz="2400" dirty="0">
                <a:solidFill>
                  <a:schemeClr val="accent2">
                    <a:lumMod val="50000"/>
                  </a:schemeClr>
                </a:solidFill>
              </a:rPr>
              <a:t> is a great student with a pleasant attitude. She is only a sophomore but is taking Chemistry this year with Mr. Jordan because she is a high achiever. Chemistry is typically a junior or senior level class. Lacey always has a smile and strives to do well in school.   </a:t>
            </a:r>
          </a:p>
          <a:p>
            <a:br>
              <a:rPr lang="en-US" sz="2800" dirty="0"/>
            </a:br>
            <a:r>
              <a:rPr lang="en-US" sz="2800" dirty="0">
                <a:solidFill>
                  <a:schemeClr val="accent2">
                    <a:lumMod val="50000"/>
                  </a:schemeClr>
                </a:solidFill>
              </a:rPr>
              <a:t>  </a:t>
            </a:r>
          </a:p>
          <a:p>
            <a:br>
              <a:rPr lang="en-US" dirty="0"/>
            </a:br>
            <a:endParaRPr lang="en-US" sz="2000" dirty="0">
              <a:solidFill>
                <a:schemeClr val="accent2">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7932" y="0"/>
            <a:ext cx="3597937" cy="4376928"/>
          </a:xfrm>
          <a:prstGeom prst="rect">
            <a:avLst/>
          </a:prstGeom>
        </p:spPr>
      </p:pic>
    </p:spTree>
    <p:extLst>
      <p:ext uri="{BB962C8B-B14F-4D97-AF65-F5344CB8AC3E}">
        <p14:creationId xmlns:p14="http://schemas.microsoft.com/office/powerpoint/2010/main" val="277802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10" y="4399967"/>
            <a:ext cx="9603088" cy="566738"/>
          </a:xfrm>
        </p:spPr>
        <p:txBody>
          <a:bodyPr>
            <a:noAutofit/>
          </a:bodyPr>
          <a:lstStyle/>
          <a:p>
            <a:pPr algn="ctr"/>
            <a:r>
              <a:rPr lang="en-US" sz="3200" dirty="0">
                <a:solidFill>
                  <a:schemeClr val="accent2">
                    <a:lumMod val="50000"/>
                  </a:schemeClr>
                </a:solidFill>
              </a:rPr>
              <a:t>Ariel Smith – 11</a:t>
            </a:r>
            <a:r>
              <a:rPr lang="en-US" sz="3200" baseline="30000" dirty="0">
                <a:solidFill>
                  <a:schemeClr val="accent2">
                    <a:lumMod val="50000"/>
                  </a:schemeClr>
                </a:solidFill>
              </a:rPr>
              <a:t>th</a:t>
            </a:r>
            <a:r>
              <a:rPr lang="en-US" sz="3200" dirty="0">
                <a:solidFill>
                  <a:schemeClr val="accent2">
                    <a:lumMod val="50000"/>
                  </a:schemeClr>
                </a:solidFill>
              </a:rPr>
              <a:t> Grade Hampshire High School</a:t>
            </a:r>
          </a:p>
        </p:txBody>
      </p:sp>
      <p:sp>
        <p:nvSpPr>
          <p:cNvPr id="4" name="Text Placeholder 3"/>
          <p:cNvSpPr>
            <a:spLocks noGrp="1"/>
          </p:cNvSpPr>
          <p:nvPr>
            <p:ph type="body" sz="half" idx="2"/>
          </p:nvPr>
        </p:nvSpPr>
        <p:spPr>
          <a:xfrm>
            <a:off x="0" y="4966705"/>
            <a:ext cx="12092354" cy="1934544"/>
          </a:xfrm>
        </p:spPr>
        <p:txBody>
          <a:bodyPr>
            <a:noAutofit/>
          </a:bodyPr>
          <a:lstStyle/>
          <a:p>
            <a:r>
              <a:rPr lang="en-US" sz="2000" b="1" dirty="0">
                <a:solidFill>
                  <a:schemeClr val="accent2">
                    <a:lumMod val="50000"/>
                  </a:schemeClr>
                </a:solidFill>
              </a:rPr>
              <a:t>  </a:t>
            </a:r>
            <a:r>
              <a:rPr lang="en-US" sz="2400" b="1" dirty="0">
                <a:solidFill>
                  <a:schemeClr val="accent2">
                    <a:lumMod val="50000"/>
                  </a:schemeClr>
                </a:solidFill>
              </a:rPr>
              <a:t>Ariel</a:t>
            </a:r>
            <a:r>
              <a:rPr lang="en-US" sz="2400" dirty="0">
                <a:solidFill>
                  <a:schemeClr val="accent2">
                    <a:lumMod val="50000"/>
                  </a:schemeClr>
                </a:solidFill>
              </a:rPr>
              <a:t> is just an all-around good student. She has a great attitude and is in band, Harmony, the upcoming performance of “The Little Mermaid” and swim. Even with all these extra activities, she still excels in her AP and honor classes.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830" y="0"/>
            <a:ext cx="3863826" cy="4376928"/>
          </a:xfrm>
          <a:prstGeom prst="rect">
            <a:avLst/>
          </a:prstGeom>
        </p:spPr>
      </p:pic>
    </p:spTree>
    <p:extLst>
      <p:ext uri="{BB962C8B-B14F-4D97-AF65-F5344CB8AC3E}">
        <p14:creationId xmlns:p14="http://schemas.microsoft.com/office/powerpoint/2010/main" val="225689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269" y="3848040"/>
            <a:ext cx="8981646" cy="566738"/>
          </a:xfrm>
        </p:spPr>
        <p:txBody>
          <a:bodyPr>
            <a:normAutofit/>
          </a:bodyPr>
          <a:lstStyle/>
          <a:p>
            <a:r>
              <a:rPr lang="en-US" sz="3100" dirty="0">
                <a:solidFill>
                  <a:schemeClr val="accent2">
                    <a:lumMod val="50000"/>
                  </a:schemeClr>
                </a:solidFill>
                <a:cs typeface="Times New Roman" panose="02020603050405020304" pitchFamily="18" charset="0"/>
              </a:rPr>
              <a:t>Jeremy Shank </a:t>
            </a:r>
            <a:r>
              <a:rPr lang="en-US" sz="2800" dirty="0">
                <a:solidFill>
                  <a:schemeClr val="accent2">
                    <a:lumMod val="50000"/>
                  </a:schemeClr>
                </a:solidFill>
                <a:cs typeface="Times New Roman" panose="02020603050405020304" pitchFamily="18" charset="0"/>
              </a:rPr>
              <a:t>– 12th Grade Hampshire High School</a:t>
            </a:r>
          </a:p>
        </p:txBody>
      </p:sp>
      <p:sp>
        <p:nvSpPr>
          <p:cNvPr id="8" name="Rectangle 3"/>
          <p:cNvSpPr>
            <a:spLocks noGrp="1" noChangeArrowheads="1"/>
          </p:cNvSpPr>
          <p:nvPr>
            <p:ph type="body" sz="half" idx="2"/>
          </p:nvPr>
        </p:nvSpPr>
        <p:spPr bwMode="auto">
          <a:xfrm>
            <a:off x="303845" y="4503510"/>
            <a:ext cx="11253094"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dirty="0">
                <a:solidFill>
                  <a:schemeClr val="accent2">
                    <a:lumMod val="50000"/>
                  </a:schemeClr>
                </a:solidFill>
              </a:rPr>
              <a:t>Jeremy</a:t>
            </a:r>
            <a:r>
              <a:rPr lang="en-US" sz="2400" dirty="0">
                <a:solidFill>
                  <a:schemeClr val="accent2">
                    <a:lumMod val="50000"/>
                  </a:schemeClr>
                </a:solidFill>
              </a:rPr>
              <a:t> was recently caught helping plow snow around the school. With the heavy winds and drifts last month, the student parking lot was still a bit of a mess. Jeremy and his friend cam after school to help low the lot and get it clean. Jeremy can be counted on to help out with various hands-on jobs around the school.</a:t>
            </a:r>
            <a:br>
              <a:rPr lang="en-US" dirty="0"/>
            </a:br>
            <a:br>
              <a:rPr lang="en-US" dirty="0"/>
            </a:br>
            <a:r>
              <a:rPr kumimoji="0" lang="en-US" altLang="en-US" sz="1800" b="0" i="0" u="none" strike="noStrike" cap="none" normalizeH="0" baseline="0" dirty="0">
                <a:ln>
                  <a:noFill/>
                </a:ln>
                <a:solidFill>
                  <a:schemeClr val="accent2">
                    <a:lumMod val="50000"/>
                  </a:schemeClr>
                </a:solidFill>
                <a:effectLst/>
                <a:latin typeface="Aptos"/>
              </a:rPr>
              <a:t> </a:t>
            </a:r>
            <a:endParaRPr kumimoji="0" lang="en-US" altLang="en-US" sz="1800" b="0" i="0" u="none" strike="noStrike" cap="none" normalizeH="0" baseline="0" dirty="0">
              <a:ln>
                <a:noFill/>
              </a:ln>
              <a:solidFill>
                <a:schemeClr val="accent2">
                  <a:lumMod val="50000"/>
                </a:schemeClr>
              </a:solidFill>
              <a:effectLst/>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6758" y="0"/>
            <a:ext cx="3494175" cy="3759308"/>
          </a:xfrm>
          <a:prstGeom prst="rect">
            <a:avLst/>
          </a:prstGeom>
        </p:spPr>
      </p:pic>
    </p:spTree>
    <p:extLst>
      <p:ext uri="{BB962C8B-B14F-4D97-AF65-F5344CB8AC3E}">
        <p14:creationId xmlns:p14="http://schemas.microsoft.com/office/powerpoint/2010/main" val="381497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47" y="372946"/>
            <a:ext cx="10779369" cy="1320800"/>
          </a:xfrm>
        </p:spPr>
        <p:txBody>
          <a:bodyPr>
            <a:normAutofit fontScale="90000"/>
          </a:bodyPr>
          <a:lstStyle/>
          <a:p>
            <a:pPr algn="ctr"/>
            <a:r>
              <a:rPr lang="en-US" sz="6000" dirty="0">
                <a:solidFill>
                  <a:srgbClr val="FF0000"/>
                </a:solidFill>
              </a:rPr>
              <a:t>February 2025 CAKE students! </a:t>
            </a:r>
            <a:br>
              <a:rPr lang="en-US" dirty="0">
                <a:solidFill>
                  <a:srgbClr val="FF0000"/>
                </a:solidFill>
              </a:rPr>
            </a:br>
            <a:endParaRPr lang="en-US" dirty="0">
              <a:solidFill>
                <a:srgbClr val="FF0000"/>
              </a:solidFill>
            </a:endParaRPr>
          </a:p>
        </p:txBody>
      </p:sp>
      <p:pic>
        <p:nvPicPr>
          <p:cNvPr id="8" name="Content Placeholder 7" descr="Schools need advice on how to help students with reading difficulti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794801"/>
            <a:ext cx="4133088" cy="2036064"/>
          </a:xfrm>
        </p:spPr>
      </p:pic>
      <p:pic>
        <p:nvPicPr>
          <p:cNvPr id="9" name="Picture 8" descr="High School Students Discover STEM Careers at College of D…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536" y="1529542"/>
            <a:ext cx="3420081" cy="2003912"/>
          </a:xfrm>
          <a:prstGeom prst="rect">
            <a:avLst/>
          </a:prstGeom>
        </p:spPr>
      </p:pic>
      <p:pic>
        <p:nvPicPr>
          <p:cNvPr id="10" name="Picture 9" descr="Bright, poor students less likely to get into elite universiti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825" y="3931920"/>
            <a:ext cx="9193877" cy="2826327"/>
          </a:xfrm>
          <a:prstGeom prst="rect">
            <a:avLst/>
          </a:prstGeom>
        </p:spPr>
      </p:pic>
    </p:spTree>
    <p:extLst>
      <p:ext uri="{BB962C8B-B14F-4D97-AF65-F5344CB8AC3E}">
        <p14:creationId xmlns:p14="http://schemas.microsoft.com/office/powerpoint/2010/main" val="1628750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08" y="1600200"/>
            <a:ext cx="8596667" cy="2132215"/>
          </a:xfrm>
        </p:spPr>
        <p:txBody>
          <a:bodyPr>
            <a:normAutofit/>
          </a:bodyPr>
          <a:lstStyle/>
          <a:p>
            <a:r>
              <a:rPr lang="en-US" sz="8000" dirty="0">
                <a:solidFill>
                  <a:srgbClr val="FFC000"/>
                </a:solidFill>
              </a:rPr>
              <a:t>Congratulations!!!</a:t>
            </a:r>
          </a:p>
        </p:txBody>
      </p:sp>
    </p:spTree>
    <p:extLst>
      <p:ext uri="{BB962C8B-B14F-4D97-AF65-F5344CB8AC3E}">
        <p14:creationId xmlns:p14="http://schemas.microsoft.com/office/powerpoint/2010/main" val="10773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20" y="4065497"/>
            <a:ext cx="8596667" cy="559806"/>
          </a:xfrm>
        </p:spPr>
        <p:txBody>
          <a:bodyPr>
            <a:noAutofit/>
          </a:bodyPr>
          <a:lstStyle/>
          <a:p>
            <a:pPr algn="ctr"/>
            <a:r>
              <a:rPr lang="en-US" sz="3200" dirty="0">
                <a:solidFill>
                  <a:srgbClr val="7030A0"/>
                </a:solidFill>
              </a:rPr>
              <a:t>Braylee Moreno – Capon Bridge Elementary</a:t>
            </a:r>
          </a:p>
        </p:txBody>
      </p:sp>
      <p:sp>
        <p:nvSpPr>
          <p:cNvPr id="4" name="Text Placeholder 3"/>
          <p:cNvSpPr>
            <a:spLocks noGrp="1"/>
          </p:cNvSpPr>
          <p:nvPr>
            <p:ph type="body" sz="half" idx="2"/>
          </p:nvPr>
        </p:nvSpPr>
        <p:spPr>
          <a:xfrm>
            <a:off x="271670" y="4532243"/>
            <a:ext cx="10933043" cy="2291314"/>
          </a:xfrm>
        </p:spPr>
        <p:txBody>
          <a:bodyPr>
            <a:normAutofit/>
          </a:bodyPr>
          <a:lstStyle/>
          <a:p>
            <a:r>
              <a:rPr lang="en-US" sz="2600" dirty="0">
                <a:solidFill>
                  <a:srgbClr val="7030A0"/>
                </a:solidFill>
              </a:rPr>
              <a:t> </a:t>
            </a:r>
            <a:r>
              <a:rPr lang="en-US" sz="2100" dirty="0">
                <a:solidFill>
                  <a:srgbClr val="7030A0"/>
                </a:solidFill>
              </a:rPr>
              <a:t> </a:t>
            </a:r>
            <a:br>
              <a:rPr lang="en-US" dirty="0"/>
            </a:br>
            <a:endParaRPr lang="en-US" dirty="0"/>
          </a:p>
        </p:txBody>
      </p:sp>
      <p:sp>
        <p:nvSpPr>
          <p:cNvPr id="7" name="Text Placeholder 3"/>
          <p:cNvSpPr txBox="1">
            <a:spLocks/>
          </p:cNvSpPr>
          <p:nvPr/>
        </p:nvSpPr>
        <p:spPr>
          <a:xfrm>
            <a:off x="829731" y="5023164"/>
            <a:ext cx="8596667" cy="1987236"/>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r>
              <a:rPr lang="en-US" sz="2100" dirty="0">
                <a:solidFill>
                  <a:srgbClr val="7030A0"/>
                </a:solidFill>
              </a:rPr>
              <a:t> </a:t>
            </a:r>
            <a:br>
              <a:rPr lang="en-US" dirty="0"/>
            </a:br>
            <a:endParaRPr lang="en-US" dirty="0"/>
          </a:p>
        </p:txBody>
      </p:sp>
      <p:sp>
        <p:nvSpPr>
          <p:cNvPr id="8" name="Text Placeholder 3"/>
          <p:cNvSpPr txBox="1">
            <a:spLocks/>
          </p:cNvSpPr>
          <p:nvPr/>
        </p:nvSpPr>
        <p:spPr>
          <a:xfrm>
            <a:off x="158750" y="4625303"/>
            <a:ext cx="11425677" cy="2198253"/>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pPr fontAlgn="base"/>
            <a:r>
              <a:rPr lang="en-US" b="1" dirty="0"/>
              <a:t> </a:t>
            </a:r>
            <a:r>
              <a:rPr lang="en-US" sz="2400" b="1" dirty="0">
                <a:solidFill>
                  <a:srgbClr val="7030A0"/>
                </a:solidFill>
              </a:rPr>
              <a:t>Braylee</a:t>
            </a:r>
            <a:r>
              <a:rPr lang="en-US" sz="2400" dirty="0">
                <a:solidFill>
                  <a:srgbClr val="7030A0"/>
                </a:solidFill>
              </a:rPr>
              <a:t> was chosen because she is a pleasant student that always has a smile on her face. She is a very hard worker and gives it her all. She moved to Capon Bridge Elementary this year and has been soaring ever since. She is a great example of what a CAKE student should be!    </a:t>
            </a:r>
          </a:p>
          <a:p>
            <a:br>
              <a:rPr lang="en-US" sz="1600" dirty="0"/>
            </a:br>
            <a:endParaRPr lang="en-US" sz="1600" dirty="0">
              <a:solidFill>
                <a:srgbClr val="7030A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1660" y="0"/>
            <a:ext cx="2830100" cy="3916680"/>
          </a:xfrm>
          <a:prstGeom prst="rect">
            <a:avLst/>
          </a:prstGeom>
        </p:spPr>
      </p:pic>
    </p:spTree>
    <p:extLst>
      <p:ext uri="{BB962C8B-B14F-4D97-AF65-F5344CB8AC3E}">
        <p14:creationId xmlns:p14="http://schemas.microsoft.com/office/powerpoint/2010/main" val="259377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20" y="4065497"/>
            <a:ext cx="8596667" cy="559806"/>
          </a:xfrm>
        </p:spPr>
        <p:txBody>
          <a:bodyPr>
            <a:noAutofit/>
          </a:bodyPr>
          <a:lstStyle/>
          <a:p>
            <a:pPr algn="ctr"/>
            <a:r>
              <a:rPr lang="en-US" sz="2800" dirty="0">
                <a:solidFill>
                  <a:srgbClr val="7030A0"/>
                </a:solidFill>
              </a:rPr>
              <a:t>Lucian Doughty – Capon Bridge Elementary</a:t>
            </a:r>
          </a:p>
        </p:txBody>
      </p:sp>
      <p:sp>
        <p:nvSpPr>
          <p:cNvPr id="4" name="Text Placeholder 3"/>
          <p:cNvSpPr>
            <a:spLocks noGrp="1"/>
          </p:cNvSpPr>
          <p:nvPr>
            <p:ph type="body" sz="half" idx="2"/>
          </p:nvPr>
        </p:nvSpPr>
        <p:spPr>
          <a:xfrm>
            <a:off x="271670" y="4532243"/>
            <a:ext cx="10933043" cy="2291314"/>
          </a:xfrm>
        </p:spPr>
        <p:txBody>
          <a:bodyPr>
            <a:normAutofit/>
          </a:bodyPr>
          <a:lstStyle/>
          <a:p>
            <a:r>
              <a:rPr lang="en-US" sz="2600" dirty="0">
                <a:solidFill>
                  <a:srgbClr val="7030A0"/>
                </a:solidFill>
              </a:rPr>
              <a:t> </a:t>
            </a:r>
            <a:r>
              <a:rPr lang="en-US" sz="2100" dirty="0">
                <a:solidFill>
                  <a:srgbClr val="7030A0"/>
                </a:solidFill>
              </a:rPr>
              <a:t> </a:t>
            </a:r>
            <a:br>
              <a:rPr lang="en-US" dirty="0"/>
            </a:br>
            <a:endParaRPr lang="en-US" dirty="0"/>
          </a:p>
        </p:txBody>
      </p:sp>
      <p:sp>
        <p:nvSpPr>
          <p:cNvPr id="7" name="Text Placeholder 3"/>
          <p:cNvSpPr txBox="1">
            <a:spLocks/>
          </p:cNvSpPr>
          <p:nvPr/>
        </p:nvSpPr>
        <p:spPr>
          <a:xfrm>
            <a:off x="829731" y="5023164"/>
            <a:ext cx="8596667" cy="1987236"/>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r>
              <a:rPr lang="en-US" sz="2100" dirty="0">
                <a:solidFill>
                  <a:srgbClr val="7030A0"/>
                </a:solidFill>
              </a:rPr>
              <a:t> </a:t>
            </a:r>
            <a:br>
              <a:rPr lang="en-US" dirty="0"/>
            </a:br>
            <a:endParaRPr lang="en-US" dirty="0"/>
          </a:p>
        </p:txBody>
      </p:sp>
      <p:sp>
        <p:nvSpPr>
          <p:cNvPr id="8" name="Text Placeholder 3"/>
          <p:cNvSpPr txBox="1">
            <a:spLocks/>
          </p:cNvSpPr>
          <p:nvPr/>
        </p:nvSpPr>
        <p:spPr>
          <a:xfrm>
            <a:off x="158750" y="4625303"/>
            <a:ext cx="11425677" cy="2198253"/>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pPr fontAlgn="base"/>
            <a:r>
              <a:rPr lang="en-US" sz="2400" b="1" dirty="0">
                <a:solidFill>
                  <a:srgbClr val="7030A0"/>
                </a:solidFill>
              </a:rPr>
              <a:t> Lucian</a:t>
            </a:r>
            <a:r>
              <a:rPr lang="en-US" sz="2400" dirty="0">
                <a:solidFill>
                  <a:srgbClr val="7030A0"/>
                </a:solidFill>
              </a:rPr>
              <a:t> was chosen because he has shown tremendous academic and personal growth. In Math, he displayed good quantitative skills and is a whiz at counting patterns and addition and subtraction concepts. He continually strives to improve his reading and phonemic abilities. He has also worked on his attention and focus skills. He is a polite young man who is always willing to help and share with others. He is a phenomenal artist as well!  </a:t>
            </a:r>
          </a:p>
          <a:p>
            <a:br>
              <a:rPr lang="en-US" sz="1600" dirty="0"/>
            </a:br>
            <a:endParaRPr lang="en-US" sz="1600" dirty="0">
              <a:solidFill>
                <a:srgbClr val="7030A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396033" y="509496"/>
            <a:ext cx="4064000" cy="3048000"/>
          </a:xfrm>
          <a:prstGeom prst="rect">
            <a:avLst/>
          </a:prstGeom>
        </p:spPr>
      </p:pic>
    </p:spTree>
    <p:extLst>
      <p:ext uri="{BB962C8B-B14F-4D97-AF65-F5344CB8AC3E}">
        <p14:creationId xmlns:p14="http://schemas.microsoft.com/office/powerpoint/2010/main" val="289798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388" y="4007970"/>
            <a:ext cx="10737410" cy="665019"/>
          </a:xfrm>
        </p:spPr>
        <p:txBody>
          <a:bodyPr>
            <a:noAutofit/>
          </a:bodyPr>
          <a:lstStyle/>
          <a:p>
            <a:r>
              <a:rPr lang="en-US" sz="3200" dirty="0" err="1">
                <a:solidFill>
                  <a:srgbClr val="00B0F0"/>
                </a:solidFill>
              </a:rPr>
              <a:t>Layken</a:t>
            </a:r>
            <a:r>
              <a:rPr lang="en-US" sz="3200" dirty="0">
                <a:solidFill>
                  <a:srgbClr val="00B0F0"/>
                </a:solidFill>
              </a:rPr>
              <a:t> Caldwell – Ice Mountain Elementary School</a:t>
            </a:r>
          </a:p>
        </p:txBody>
      </p:sp>
      <p:sp>
        <p:nvSpPr>
          <p:cNvPr id="4" name="Text Placeholder 3"/>
          <p:cNvSpPr>
            <a:spLocks noGrp="1"/>
          </p:cNvSpPr>
          <p:nvPr>
            <p:ph type="body" sz="half" idx="2"/>
          </p:nvPr>
        </p:nvSpPr>
        <p:spPr>
          <a:xfrm>
            <a:off x="362139" y="4672989"/>
            <a:ext cx="10456202" cy="2551420"/>
          </a:xfrm>
        </p:spPr>
        <p:txBody>
          <a:bodyPr>
            <a:noAutofit/>
          </a:bodyPr>
          <a:lstStyle/>
          <a:p>
            <a:r>
              <a:rPr lang="en-US" sz="2000" b="1" dirty="0" err="1">
                <a:solidFill>
                  <a:srgbClr val="00B0F0"/>
                </a:solidFill>
              </a:rPr>
              <a:t>Layken</a:t>
            </a:r>
            <a:r>
              <a:rPr lang="en-US" sz="2000" dirty="0">
                <a:solidFill>
                  <a:srgbClr val="00B0F0"/>
                </a:solidFill>
              </a:rPr>
              <a:t> is an exceptional first grade student at Ice Mountain Elementary. She works very hard on all assignments given. She is outgoing and always willing to lend a hand. She asks her teachers multiple times throughout the day if she can help. At recess, she looks for people who may need a friend and asks them to play. Her kindness radiates throughout the school. </a:t>
            </a:r>
            <a:r>
              <a:rPr lang="en-US" sz="2000" dirty="0" err="1">
                <a:solidFill>
                  <a:srgbClr val="00B0F0"/>
                </a:solidFill>
              </a:rPr>
              <a:t>Layken</a:t>
            </a:r>
            <a:r>
              <a:rPr lang="en-US" sz="2000" dirty="0">
                <a:solidFill>
                  <a:srgbClr val="00B0F0"/>
                </a:solidFill>
              </a:rPr>
              <a:t> enjoys playing organized soccer outside of school and participates in gymnastics. She is a well-rounded student who is outstanding! </a:t>
            </a:r>
            <a:br>
              <a:rPr lang="en-US" dirty="0"/>
            </a:br>
            <a:endParaRPr lang="en-US" dirty="0"/>
          </a:p>
          <a:p>
            <a:br>
              <a:rPr lang="en-US" dirty="0"/>
            </a:br>
            <a:endParaRPr lang="en-US" sz="1600" dirty="0">
              <a:solidFill>
                <a:srgbClr val="00B0F0"/>
              </a:solidFill>
            </a:endParaRPr>
          </a:p>
        </p:txBody>
      </p:sp>
      <p:sp>
        <p:nvSpPr>
          <p:cNvPr id="3" name="AutoShape 2" descr="data:image/png;base64,iVBORw0KGgoAAAANSUhEUgAAAVMAAAGbCAIAAAD2kuT6AAAAAXNSR0IArs4c6QAAAARnQU1BAACxjwv8YQUAAAAJcEhZcwAADsMAAA7DAcdvqGQAAP+lSURBVHheXP1XsCRZeueJhWv30HFF3ntTZ2WWrurqaoFutEA3GtNQM9CYAXqgRixnuUZbkma7ZjQ+kHzhy5rRuA8UZrs02xliB6MwAiBm0NCYBtACLUuLLJGVOvPK0OEynL//5zd7hvQbN8Lj+Dnf+bQ4LsL5yu//Vl231uvadR0+nZbjOC5fW62anbquPc/ly7qqXMflKO0t3uu6Wq9dz2N3vV7z1QZytMXQdb3WF/tq3QEDNGddrR1XMJuvzFhWFfv00Xyakr6nYwRqLThqsE2z15rG8z3eK6AJEYHSUWth6kctDYT60aRqp1NVlgaMga2KAa2aWWisq4I+zrpO8+L8hYvdXo8+rm0AA9lbN2+HTn5mtHFj/+BkUe1u9JbLeV5XVcv3PH+RlXFShZtXk43He743ef9ulmZlcLx1Zefe/Tv/w59dPwqTlmcMEaou05fGNENKjewwlet67HswVkxo5SWogZ7xU8PVVd3o4XriGPiLgtr3At/3XU8HW6AM31wP6sSKGnYZez0fCDTVLa+liTRfURS1Cwleta4dgAq0B4sd1zc1ABvXDfTVD8ICPajWVZ7BFgOq+cuyABDspbdmN77xbV1XLYC2aqi16YHH4Ap90iHxQfQ4tJeVQDUARSK9JUm+GlskPlpcyRCmSQ+sR41GqgcDGr3hqIFhCLS77EppGWsbpFsfdRU7Dck1U9tBw6bMRaL1MZWBJ+oEGeIkXRqdhFHwmEbGmoYIaTakYvv6qh2bSuTYQEAgIwhr0IXTQehBxmq+gHGwPQgC2kWXKw1hJOA0sYdJguna2CvAgIZpDTmIpCzBWTPRAmpMKNzNnnzfCwO/jpxRVZ6No8P57NaylcOWv/ryP2MMlKEVmsJzIZyRYjW8MyjiggHm3cRgk2gaUchRdtSo7w4YihfyI6eb4QdwiJe8TzsIdxPdKY8czFaKwzB4yj6A7YiYTn++455ogBdCiHZUQ5yxSTS7IYYiyStBCG3GbeMax6THwl8KqLm1caS0jdGieV1PZtPzFy61e330xvDUOxO8+857d+7eubCz1d7b2fqBTx9+45te6Ny/c6tI1x96fA9fcDx63Dn/zPre/dYHr7npfNnd2bz4VNJ777d//1tfX0resgLjmFmy+0i/jMm2NTuQjCsxisVZOFEWJRZTFEga71ahMfIQ5nbpqyGgyWAb7vlYqb6KUZAkn2598HrYgPr5sM1wQZYuQCs3kCR8FC8KwhDuyegMchRFbhjlZUEjTPNCOsRlnmPtgACmWIfXSRKwZx9yAs9HFWv0UjKtoiBAJrIo+jOfqQNUgLt4S7CpAIVmyIOpXY3gDXukLWwMQUoghUQ5JKIlaIjgzbhoGqJ3NsaaWJkakNbCu0bomJQKEHSVw5ZPsGPqJszUg81AsjVTA0p0CYQ0SNrFiy/05ijGI5tsfLUBkCTMRBkBVW5LRLHRmXc6YGcC6DhhDL/DbLXCjKXnADS3xVHkhxdWZ0UWn5YyL5lCbBJzACud1VwenFdbMz0zMAvNAoYqeMSAOipnv3b+3Mcvbo9Xs3eq5Msvv+v82e/9M6gAGogF6JupFHYhyxN2fDQYSxzqZzjZBHqnCeBgYO/ioM2PVqwJK+KOnJb6MQCmPRol/LTZeyNLzaaep9AfHUQ64tcpWCmsNvZtr+nCduopHjUCS3/GTfhIIzvMokPwWJKTKTak80bndZlnVVks03Tv3IWk3aM3LJeBGcQPPri5mC7Onxtu7fVvnqyrsLXT995/83A2X5y9+LHj/euV57d7Q79crg/3w3YU7ZzpXN08ujv5737/u/MgAfECJ1y3SiUdkoiRIvwb9wIiwlK4yk/zTruwN5ZxtChxUnWWZUqUNArUUImgCf5AkrRtY89mEAsYbQBocEh+xFjphOBqOtmPVzsByBOQWjiFZmLPl1yFmcscYq5csCQRJR18R7ZKBZduRKo4DtoQCHiPDALrrXEU0FlVYRT5UErWkuMNCgTI3EJLCqD8C6jeuoR4ZqNZfg1ZV6UZjazaKJOuS3yKHBpslK3x8eoGinhzsUQwTVPEr4Z2dbSYTwO+4BRg082GWIfTRr2LsQKpxtMWdphRNkbEEF+lydJJ2J8VGS4ZjwV6DQT0CSqKsmwcM43AgwAOocnAYyyH6Ca/YgFSVEv3bbihLWYCTSAFFJCIxMaebvQ0BMUAbZKqckKAc5R2Yat0QPO2nHw33f9vP/litzuKQ+/hfLFaLJw//He/CQ4MJ0aSRCNehCUtdDwsIperlrKiZMDiPc9z4AfkD3WNmKUeSgQVo4QQSCsJFw38Y1oMwdCEiuID0V5IGSUijJkBCPx+pycnbWKwTKrhggQmFdU3UWeW3MBWF33hxRgpgQ7wZg2yeds/BURv6yU7t8yIw+KLmmwWYipCWy6XaZadv3i53e7RiAWKoYJR37t7c+/82dkkS9zpvYeL0bmzi3RyZ/+kyOtnPn+tla3T20lxdNLpjtthdzybr8Pa76ffuXnmX71zZ6k5EbtYBDS5cMlZvBDSjzYh09Ci7ZQJDTP0zYYjEbi6XGXEM0IgnolITR9JWD01hLE0o73NV2gQgQgS80bM1g0p0K9REgSoWk6R37hImQDHsGr6qINDJUHt4PqRSgDhH8A5padREsRRywtaPglFledV0ulkaQoN8Ngn3IdRsVqBaRDF2SKtihxr98AjCpRsl8V8Monl5lrrPBeFyEBIiAu0MTWY02Z2biEI623sf116dUVZItKUrFXSdVMFcUASNyiiULQZA9BDqQQckDVSpGB86q43OEUPQQA01YcaGcuLKg3iwUW+j1lOWQzMdV0AxDbx0yBJzyRKbZqKmWplQ+K/YAgv6XyVo11Jp42VrxZLxMpBlA11k+uQjpoKa1YaIN9mNHkYuo1ukKGbAmtmXjig00nYYbjpE7ydfqg1/uzu4CMvfDz2g9lkmpa59+tf+gUNU2+IE67MQHaZZkWagy5SQ7fColCmgXNqg6v61VEcM7GPFpAfWhzTTJY8Aw911GD2Wi18P1DBAX2ENIFS4FWSZNpWw+imA7oEDIbQiIQZCGfN9nEWcECsACiZkbKbdSsvcvyuOAMw+U7bAaBcnRwD+/qu7IPMs+GlK99vZMoltVxKaeYjlkK/IFXrwXAEVbCkMXuJv+WOT044nC3r0HXidnedzdq7w2sfq7N66+DBUTqe5/N8tZyfv5Cef3zpJd288MNx8tZ08sakKNAmEGjwkWKDsjAEsqoSiVMW/kipmnftsJ12sG+gj481kRoT5ATgHnzCSOil4KAPGY/ihvqpUawzbRYEWgiRzIUJmaKADYlxVVd5q8wIuLyYQ41VQTqBHPgikyQ0mX/HxP3IJ03NsyU2RMCYTccYAeUCMqNiqEO/v7PlxqQA4nU8iKNB4kZhKwxL140GPT+JcfCtOAnb7ZxsCAaEITkDPqYOfD+hc9wKklYYh51+jviUjwRO4KOM+CC44AcRnc2XUab6qBbqhQbBL/FCbk+j1AekeZe5+64f0B9DhplmOOKvFN80k7waODJzqXVAttOIQUxTGgtfJTjTMmkTh5Qxmf3AWr7IUh/5Vtej7lGmLrVnh4w6BO2AnZitnXS6HXCeL1cA6PT7cacdJFEYR1E7wVvH7XaUtNvdbtRpM6oUCo4H01VYkXnF7DMFaZoiSRAyEZYIAnQUcqbrJvF1OZ8Wd2987NKljc2Na49dvXfn9nix8H7tl38OPUEbjBcSKzuWQLr4IdRFQbsskyQhzqNsHMU4aJSfMNhon0VpLRFxSJmq9UEnYC04gJM0TKom/UHJwQs8tU8fz6GYhF0W/yhzLKsRxsZYx0UT5JD5KrUTiuxKFeuaZJwxUm5igoaAD969sVilkOwLf0vzsBCOal+W4aSp5auOMhoUSa4Dn0JKXa/7g6FZvnyw9aGXP52tPD/0/OVgZ2M5m1PJOt1osbmd312l97IofCz006ATbGzP29089TbqoPP4Oe/1h4vXTiqlMbwsLDTgJEeRKQbq31hvR0X193s2bzZEAQ820w7C7Js6wVi1Iyc4i4aRhbGZs7MkiL3T0karCWKn5tVkFkYMMu808JWaTi5AfrnpgvAaMUiPpO3FGieGo5RXKats5a2rfLVI51MmJqNrEfTTdDlblhTv5Togy0vzdFUQ6QPShKr0Y6/TT4JE3hbs19QZZgxhJ1Gh7Hpxt+eGsucMZUKlyBnaiRcGOMgWiRJqiVhJRsQ8s3B8IgImYNDBbF7Lua4guF4opyBf0KxrKsfRS+Q26RB/0j8pFuGUfTlMKZ3sX3CwAzMq2Rj+go2sJ5CjccGhiUanNTx8ajytAp6UU2xWdNOe8BT3TX6842Ea+VI0lUXR6fcCTCDA39garefFSYJrCMIgiEJ5inY76Xawdt7bvQ5coaLCztvyDgyUNQI7iHziMVyDcwQWAMFb6vzLcf0rLz515cK5dLkanxwzy+bWFpZPzBdmkAqqJGDy0o5HHInjiBnBJwyhU7mqT9an+KMEUpFTenVKsukS1q5owVGMucgzo04008HMzb7LF3gokxRXboX+8rumY8AmPhtCDBCbJLFGcfmK+sFxw1ZChMWA4hDR7/sG04zmK6NQOmGGPytLPFfTDkcMoLyGcJagvXSVGmnq0Bv0EbhQMectF95yllnaHyST2VGSoAjudDI9uH8SJk/kd+6t5vP42g/0euv2aLvw+vfvbx3cO1d6RdpNbz103zjOhITwFtKKLWK1Eolmk6oYB2kXA4W/zWvvRqnIp6eNkKmDsCoszEGRSRjSCBhcgIlPm9RQIMQ3NvFcc9lMBgTFpfZGd5WyVU0FLqbquGweFwAE+qs+1dSAplbHpquiLvJ1numESCWbJ/3AaxL2eRdTyyIoy3w+B6EoxF9664wOVTqZryarYpGr3scp+5QVuDMqCLfdI5iTl0nEZVnGUUxkxGHjyGTcYeC3iXIJGUHU62H8qD42qbFYINotZ4oWkRqYqRMMCdrSe1ceAe6hP1q8gFe4GDTBWM0+nTVKpY0U0ELoqUewegdGoCqSm9SVnrIn/siElRdYuUU7OgRwOSZTXMbDMMVeuEkY1EkkpCx9U4OMRXEvJMbj2hrh2gZaEhkSYLBtEogcB5MwhXaY2cprpO/zFQmiWloEJncGlMEAnLyW72HC6/3bD2+898obb81nk52NoZwZaP/aL/+80pjTFWAGF2AZRbHcHfwtleABWtoH4oDTRpFvTs5YJSdmtsQAKjtgMjEAkR8pNHmNGIdSNesCjzb2Ra1Zufqbipnta5G/4RgzwpSCWBH4lN+GBjqAvOVZOA5kKa4SDeX8tqkgZZTYQR0qI5WFK+3yPHqCJAGHozI0m5o/4j8QRA9a7rRIsYhDoGRisADN/7oadP39ew/Wq7TfieeL9VayGywJ6C23d77uJfnhvDwJqtHt4bB9dHs4n2Ea28t0653JEVW06GfKxq7Np6ALjSULumjVSyhp07zsmz7oX2NtrxkBgeBKC24ErQsJS6aKKCVdOEpXwjRYF7CP0hqtJQJXSviNS1I8m9YWO7QvKWoc0CVcCUSUiyckAgXvVAHKsZQayMK13lWVZHcyftuxhLjEZbhFVi8WrWxV5+m6yKTFFLbU/2WdeEGxSJUO5Ol8ckLJG7qtyHXKdQ7PWxWA134Y+wi4q7QLQREPeWUoph8Unpv77vaFnVVVYzSEX2Sr/AaqfVJfCoHAsRfxylGa4KIQSgEIiJQPyjFgVuRonQEHYS866AwoDYIgg3fkU2Xt6BDdEIf4TgAzgUiKp+IgBaBX4zIYbi8cAlvI1AZBazqAAYit6Umb4AfQ4HzDe4p69qEUxURYSjxxfxzVS5tpiswwzzIEIvlxSJKtMsJKk5AJmMxG/p4BuDwUym3thcUXzm3Xg8E37z+Ynxyd7bWvXHoMA1CdzxyChM8URUqbDXcVumpuYpGolcfCmNlBb6xdKkJRgNlAPEzNshWoAIE+OAiGo1DSaGlSi5JBSNk+BYupIGm/1pOgYZWuQN7chLgLTHBQpdDovUsaqIyj0VcppK3AAcpwg8/a1KJrEMzO5bbkAjTpo1FQKvaYBDUWHkEcbJW/Uf/lKh0OR1IjYCo+a0o64re2h8GD/ZNVnt+/f4TGPXv16bdvvuNG7e7Zj82uv+XFl7afay32jz/4zq1eLwri+NYrX2vHW+8vTmZr6iMlcoY/qAghm11YGCZ6GWOsnUlPceQwfGYPpVFsN9ZqoL2fpjzk6uaA6bmmuCTqme1LQNIHjRCsoiyUxgoBWEQDvRQj6NromJhwuuLdcBo8FKyw52a9HXeOr1BwxP4J11puL/lvCjmpUZGjJRa487JYIXu8QLmaV/M5jsAhrqSLdZ5Wi8l6MQvytVuWq+ksm83cCkHXCs2YYegkfVIFgo+0YTFfIKMojtyO0x21O8Nu4ZZxp1v7bgbSaG3gO0FIYuWEEaWvRX4Lm6Y2vh/xImbITyICDkC6HxJViGPKjZlSjBbHmZ4B4ookT2YqbwYfYCWHOaj8UOWnzJgGWQXMoAteWxIRb8QwGk0dxWRXHsGcskKJqTSZglUQgBUEAWE4CJutwF1ZsHyBppcQMRAF5dKScvOP4rFcBgKTfmDrIsd8FPNa23q7qv9GnH7y4ubF3cvjvSv3b9/cdKphtxfi+/74//NbeaFlISKo5yLddeCr9hIb8N7yQCovobexdgILsgd1gjbYMI+IUshVwUMXOIYKQC+GF1KzyV9okVZHTbmEknQUjsA3GZYAmQtgtizNOp227F+Jgxb54LY5CB/6Gx7xL1Rk+T4zNtYEQ83INTv2zztHQBuOAYfpbJCCLYir1qe3DFLWmOM4pfnkt854Mnni8SfDOIb38OF0QvXPrl0evfLye1mOLmuxixQiSXrLRREMnxjfeSNtJUEvKtPKK1fXLu/7Zf877/pudOleUvzr995au6HEAyQV3lq8FZcaLutdNDSkwSjQth29KXLAMiSqvoaJ/THcDotedgBoo1EX6BS9aA46hBooJAIE6a5L2NqwAdYJrkUhwRU7zVMow2cTu0xOciG8CXezEPXWpiaQAzLKSeKh0Gdqaq6UgQaFDoAW1ugQnWWTmAfMo5sAK/ASnAPqfK2GBAHJGOETO68QU8UwX8uwHkVsWKEI8iW+QxLbjbNCWiETR62KajVduGVN/K2y1AxSXDINM4q1lCFdwvhkQFZykgjCo7Kg+tDSNF3MZRpj0T7gk4GKibgkVbsIT4DZAGjigAcoEpTg84zd6kQLXSQw+jQcgQ24TyXNcFUmLhYJL/U0vqn+YeApXBoNazFZ/CLDp36SziA4Ng3Uqr+m4ihx1JJaL8szkcOXqjybLn7s7HAzPdnZ3vai9iuT+fTB3WS5eOraVbTF+ePf/S1CP+ywXB7dyHBHaDyCEoLCW9EBIfCOnfCCSBwNlo97JCrjG0BFemw2L6TFaI0MgyhXVi9yQJ0oQAfQLesCDuHQlXrpzERFvcQYLJ8sj9wbgnBLp3wRLCXechv8rxWvmBFHBaMxbA3XOUgxhaPilfT0VAC0wJpGrdnoBkqQYsYrJaCReVerJYInRxxPJ49fe4L0krEw0KQArFaezV94/vz3vvnGdJkvytb5Fz929MYr04MDL4ifvHb+1TdvlushYapyMrzREx+eBqX/1W/FvasfGgz3/9XX7746r0pBOwWHsGGg/LYhJo41PLMrTJoWwxZi5QahtBlHv+/3hxaDp3/2T81M2qB9Wwc0DtAB4MromE2qr29KZ4Aq1WfPpjY4/Bu99i/TBAbTAVDfZDpmVmbV8jsCapYv3wq+p2Rg0nIaQpMmC6FNKGYaDlgKTUfl1V6AVhErBIpjgbIWYVpj7ZEbxgg315qRkKCRI0Xgd7aGdeBEPYpkOXF83cnBzKlI/VshPYsS/ZGuFvL7SlShzm1OSPn5CtdALZZb1JfrSNOMjBJAVZGR/2BTYrEVuXgc0LPAUOnSn4btUhvTq0YW4ETJo33Noxah28iFhKhWCHTqLNV1oiJahGoVnF3sQsIqQEaClAeqSM2wPhX2upYU2Os13cRYE1Ojz8IE2nQREZ1BREeRvnIbz7mS7n/SqZ68dDnMcwqd+/fvk2VodSJURnN8eOz9vV/52yYrlSLw3LIKlc3SS+kE4nGzPKdgNuOHRymzKXcFXXEDWw0n07HEydzGF/AGP0hVIHqUkWJdYA3C5JxWnkkdjEKcrs5ZMJaOfDIW7aenwFfVcrWKIyKwuhDMYaL0zzhOG9MRH9gxexYOBgSpNYathIV+Zj3K9ASGlxkVKFmmIAOE6+04hrpVmm6ONqg0hKH5atFF4VPmFy5vP3zwgLT0iReffv0b3z452P+hL346vvDMO6+/ubc9yKolOGz2R15378H+4uCwcPpnsPe2P9/IWtT6Y0zRyANLCBdbFFKk49+fBTELPetlzfLovGjgK67PjtoBdT9tN27rT69Hm4HjuyWD4pe0TV6hxl0W7KhDY/amus0YEluDjanacd7cZqB8irAjZyH4IHu75JYW1F/KrLK/gqeIBNTXBDjrzIvR8sRqt+t57ZwssRYhCSswAZ8y56hPKEaXKRnK0q3zdZ7XlAbZQiEXbBiok02tuB3iTVDX2ckKb1pkBH/n7LlRu6vVTuI/EZCsBlLFx8gfbI7SIguithdFDrEm8BXJAUTe5rgluoGf6NhR8mTV+S4eN0jaun4RCLyjnEFM4uaG7dqPMMqaKXUaoiku0CNlLl4QWdatlQInUAyVUeG8dAUHOshuyCtJOrRHSbsz6EJGEIdROw47CTtxv9sdDuNet9Prtntd5e0oii1V4iGxW5RfcjBRnyqHahPchpYb2IFxrXRR/8Uf9Mrlxd2dqnZm00nLW/cGoyCJ4fd4PNnd2XH+6Hf/KfyRLqLmFLPZCoH5YYAt0EJMVkovLZQNAxhxIcwcXxCE6IkpJYiYYMxUJCCd7UAXsD10RutqKJA8ApWC+QU0jSNZJls1tyBTZkhDkZQTWKZpiu0yZDPUqhQ8oapkGLAokUQrP3Ka7UtTdUjBEDh0ky08+pcjMbi0AlCIyRS0rAKCMHWxWCyXy6tXnwzbkXjZhF+pfSudjj/52ede++bLh7M5qjM9WbWSzbM/8Kmjd+8evPO9DXRud3N9lK07F1v19uLglSKfh5vnJ/v3+4MNKF757m/fuPPuIpMH4s/YBb2FzEibymMZVmPVJlB6EpTsBD6sVR8dYZhoka1ZfzXSoGbatGvtOsobQGhiB4OCWFys5mnW/zWNBjCV8c2QMm4zg5I+TzFN4AXYXIKNsk2fNonSMRjFV5tBPlTMVr3uokMaYUhqRnCDdLUxo3op4OubTiAqp6ddvLF9Q4I/ydislC/CT6t3PrqF7cXdLkZftHQ2q3ZUH2BrWiJepUVexnGM4FAShgqGToR4JZldEOarrECHk1j0Yi22GNQqa4xYl0nonDQG7yW9ZDabVctSgRJ8INjOczOKUlhxXvTjsvDJWhAFP6UfIkDIm4hgCmWKToPK1SsOIUfTcCIZXOKrRGULkbZCQ7vJRRsD+MYQLWC5rRDfEvhllhO5IQuvCRcV6hwXk0RVkiTRusrk5Oh3/vnO9PDaxcecfPVjX/yRrCzf/uDm/YPDfhw/felShD8i5oNFAx9MS8KgqZtQVxqMbQgDjArfpEopUL0tN2SFhSRvq2syQwVtH39OI1YaR1S2DKWEUKUAzYwwo7Y0SUsG+Eut/0miWuEs6Z6SmaVK7Rplgm9UE7wDFC4gU164DOaCSbBYExj2GEZj10wFcHIW3qkd6AF6ZlyN/sllVopIQh0+qrhAZk0hkGWgtDHccAPTPNsYxd5sfPLk05dnJ5P9h8fTWbZz5crJ0ez27Vvl/XteqxzPltOIWHDVHey47dzRaQ1Km14Su2dG3azabnve7mb47XtHpvxKeb4PWXaDzGUB0hnDUkFYDJV1IR1IV1KqbjIYjdOnbdYHndNghpwebj7EdbM97crkVLjDEC0Gyd+KhfBBc6GOTCVbFqeMWQzQEpMWmpSaSEfFlIYv0mwDCzipcoOtBtknvQGlvAVwGq5sRWGBHgAgeiPutVYNHQ6RBq5LKce64Ku1UIpzVKcV8MxoCUlXXWWtMq/LjLx5na7qfLXOUicvg5aL4FpFhVlTy1Wr5TolU1hKO3GsOcWlrnEA/4IaWOapN0panQkPvNqve6Oun6jeRPMJGqXvOpE/3E76W2HYiesgTHrtMI5waygtmR2u31MCD8NdYrcf6xW0Ow4674YqYVCgKAmSBMHBQtIB+FXjeuwCobVWNwKdj5ScEDbZvzLgWicCPF2fhRqovIVTLm/wznyfMDeZtbpdnfJEBBsbw4RkNQnDJBwOe51OkrTD7sZg49L5cHtnVqZbdXru0uV/9tr1r9+dv3Xn3naVv/j8Vc+NvN/4u79A4iZ5yM4LZBPqhJmUjA3tIOryIauCiXBfl+4io2oxnylJVmD0be0B40GpJPF0ter1OugV/Yui9MNQQCwmY4QoemPtzCLnahrH7KpkdClX2FwmiMKQgqELzA4DVssloKMwYiCThXGs8xnNkow2+iBnjFwDi7IMfJ0YoqXR5NXp6XoVBSqb1nWcxLaAKJRCfJDj4DU5wLaxsaUFcgmFgzIn9o72Hz79xHlUZ7bIZ8v18Py1gBzi4GFV55tPPutlRXoyKMPHUmfqp7fdIs39nhu3omD98GFWpYSgw141ruL2zVkJnxrDlI3oU7msCLHkh03sUDPIKzcp7U4YjsFAmoxfp+6g6cbW7JyOo4966Mtpi+ZjV2OIM+Zn+C6GnErZAo7yKw1gNlirigmbR0gggSuSxQq2nCZwQMNgK70isrJHxDBW2WRYF1/I8Bt8zO3av7IOZCJvzWyESoKXdYDzGJ8Zv5a7ZJ5WDpDqY8BUBLruQHcK4Rd0xZFJeuWgBrgA/EhRrleLfDFFkGgehWtNsaAzuAQzjEyEoCW6pD7LdfYqDNPFgrhUZ+Vyulgt81YQzVaL9oBMIuh220eHi8VUZ7KSEN9OCVLBNq0RUI0Gftxpp6tMVxlhguJWSxfo4E5s6VSxG4aiWH4o5vElbmshE5ZLwroQqFne12nFQKv9tGB2dm0ib7EyFJmeLpQWu+18LRttKUwI3fkqxz3VkT/PFp1eEpK0htFylUaxP51No7NnNp65eve1t9zD/dei7urxj/efeWovbP2Na7v94bYuAfyVX/45M2DIkRqVuS66himyJTMmuximOWGuqhjzIRtCSp1O15TG6LCTybybbTtU/oRm0il4AsmRH5Is6CIT24S+1kK1z5hGfYEs12In+dF1eQQl52QBum4BJWi3E1/LSFIftZCD+PIgYrDyYaEqparwFzoPjAgUayDNzBeUTnWxJmVSvoIeY1EcNYwsR9C5k4JSqjcYMBet0m+mRG9a7vhw/8qVHZpmR8fjcepEvTOPX6tPDo5ms2S4MXTWq7rTjeN0cn91cMOps2hzd3juYpgUa2d67fJyPgtaQfzkZu+r9w8rragyvwxSb2Y6ejeLMV+qKybMIZh56cLvOivKVZZChK6zwCSUGmuUVebqZhzQ/qmR8TL40MHeo1Y1GnARhgTVoi981T+YNdbPS+KVdxAgNWGVuGwN1h9aIfyULSmNAAgiZbCKE95RYxI3Z+23qmHsn+kEF3rxlV74WDd+bBBd6ccXe9H5drDTDjbafodYqCzHIghA8QK6GAEXY/4AKX7fB9U1+bHeQYHpZFVFjSXkGd6Wip+MVJcbkWBLN/ksWsoUsrpMXV1ulFJkoje+OTaH3GG1WC+m68WMxrDrbZwbpvPCycr50ZT+IfXxskhnaTpdkU3AaVXaynALXcKsa3n8sB37UYARVGivHEQBgwifsny3FbUjJ6JTrKtqvJBZxUviCtYShV4USQiBLluqSaOjGLJJFyi3gygCOsywdXAniWPeB4NoYxCPtnrDdhwmweMXt0KvfmKjl7juolrPllmv7W60o2ntPndmFKwdv9dxd/a2Llzcmx9+Yth+PvYvb28ilhkS/fK/+00KE+wH3ViTGKWrMMTjdExRmg2SM9UPBb4TRZHSIFToLxWLFLcZYmYmuaG2sjU7h4QiyrYJuVmq3N7W1fhjLHJhLH/AlFK1dG0PHRByY3VFWcg+pVd4JRXtpnDSwzRLm+t5aFD52pIxALmZTpjTS18Z1GyqHQDDHsfAE1qYzrIMqTN2U9JGmZHncRxtn9kh3YDnIIBcSDSxgv07tz/3uQ/hi999/b03bz50RnvecDO4c2P/8Gj7zO69LFmO717qxdBQ5pPOznYyKM51dr77znknTHvR/eOjvB0CavGbtxdvTXQ2RLSIkUaTPJd0QhhaPKYFV0tSQgcth9m6BnplRKsIBk9pthYhjEKjF9XU9fANTJMTm0KGTSE7NrE2X5vtP9vXB1B4F0v4FNvFVWs0J2gb4FFuTUnuSWjSJskiKr00shgFwbWN/jNn+ucGna3Y7wVRW9V2XQBZp8KFlHIP8kdb7JgXxaSsbkzL337t9lSzYzZMYjhp09zm5qUSihU2FfPL82Bh4otaSZiJmVoS08kpqY3YAuHGI0ItQZOZe6Eu8llZukt0Egz6tZ3O2dF8XLcyu4Qs081psFSX/eiicmax1QLpXosMUdekIDWIFy1U3hQihXynSoEwXa7wXzL/MOQ9tOCfrZbyOArvElLUbeuM8nrdHfaqvCryrMpXaGVo2QNJ9mq1gsGbgw4TUiN+ZGdUuGVatLqBl9Z1J3TiunUxiZdlNUGrqead1t1FOlnlH9sb6Cpfp15OZtf/xT87HziXzz6+d2ajyMvxfH59OHD+4Hf+Z2WaCh+QXhTpCu+Cz8lz3YREtUq0xD2BQRhBMKmWMMYk4CQch3Dqc+wIYSAVrZ3g86QpdbeXWFwnJVsjWiB0ez1YJ+Yr1GDqOe7sVMMQwSPFgqcoYL/fX9ml9fAFTABFowVDmTGCoT7HKWDBTAoI3JAgmH4DBDuBd5AkrbT1jzRdgQupCu9KrmydkhEcT9McCRd0SRGMf+nyZXw2QOR6pFKg6L367e984Qs/cOb81puv3nh4lG4+ce76d1/Jl7Pu2r167bGXN16M3vxauni499kPPeOv7r//3nffm1Zpd+/Sh0kPQ3fmu9FVHMX47n84Wv/xvSNCBCoCFY1qN6SLa5pLIRrl13e4LctXWcJXoh7k2wqUGI4K0xkXhoC0Ego0zE+XMp3CZIdGeQdrglJr0WTswAF6GX/kDWGLCks74fSfDWdfwwFCbzUbTBw0Xc1szBoV+unqxO768xd3fuTxC4+fGcYt54N741feefjm7aP7R/NZXuvOHOtstk94zInVsetsbSSXz/Sev7Lxw594/N++N/4fv3ddyQOd0QzjzOlHY6INejotaEWvJT/sNlWH3LXdWWgOXb4DLyVPiofXlULoev2zu+2fubaBUz9I6w9m2dvj7INZeX9RpG4rxVe4UZAQLyNAi0+Kbs7a0doWpOreIUK959ktHgZf1qODOJiirBLKyET3LBNJEJzv+hQq5JfYh0NZI4cpb97pdQHs6opyEu2ceB7F7bLIFYPrPPS9Is2yNMXNRJ3EzRZXLw7ms+XWsJtmk8f6G/1OmFZVvHYO89X5dmLGUd/cH99aLDpt/4nhaKsdUVXGrfWff+s7X/7v/i/PBt7f+qHPvfjRj1D2HqXlOx96xvn9f/ObGCwClYas82y5RK5RlJBhyGibq2KwH1OONM1kc3L0utaV5EzaqxZcvlShEQtGyEDcgBq1ZABjlKg3a3iyJVMiaRvi0AhdzNPYszCR/6Xi8dBEink0O44TenFQOZVdb6P+mlgqAQwgQDmHTI9VDxsYXioZ6IMNgxVBnnc5EVNr1QKG9HKxQCcKSh3x2t87e56IynDptKHH/o0b737mBz883Ow8uLt6/4PVSXmvfe1qZ7l/+6XrHK+ciLJrnayf/UnytmV+kiyOgqjfOToOnMPR40P39ry4NvDu1Isv3zj5N+89kMsztRUF0GuT8G/vvOReT8MtrCy1loMa6RIkaZuIaghRSaXiwYsDNwpVCkqQgJG6AwlGy5lYC/bWrMiynbId4BKH9k4PmGfWp1rpY83CkOG1IIunYCgnUkvM6iBYxPBe7fyvP/v08xujW8erV945fOP2OPW7nWE/7HSiKCDRlfkJGZtEsLXeiD/IV8VyPN5/5+b/4m/sbj3/2P/hP75W1Vr9ZWqzXv0he/qzNfiwgQkJDnPLWoSVXXniOVtxexj5y6p8uMiZi0NQKzgMWa8/Por/4dM73/jm+9NFvrfd3xgkvbbXaUewb1p7N2fZXx8Xr87KUmvc0GvskOtcY+9MhwMAMeY8VQ0jSX9MjPLRJ/CiOME9EkhoRinxxZKlPBF+yWp7q6QYT6GCfblVje7RFLU7AME15ssVLgij6XbbhFVUdXfk2yVp1WcujFzyh1Zrf5UDcpplV3vtduB9ME2/9/7dx/eGz+1s9QN/WubDMJkUxa2Tk/m3//q56fL8zlaaFdPZot3fuP3ME97f/rm/SWwU/7RJo5gpjpIsz2SHko6Yxht8k9FbMg/zUTh2HklCbkMssviMWiuqm+5iPLMFlrXAezGLRRUKQi3XYNP0UV4tHjpE79Mc2CDyhnIDCA9qZ77qIPTIQZgRrmGfcjd8ET+VbvCV7IvZsQjJWC5A2q4dI4MdcBbaprUk/IwELNoLyQpF9g1Q3W6feRt6jUByyNbxyeLCxQsJ1Xqd3rz9TrWaZCf72dG0Kuo0a1XJee/KU+7o6sb8eHK3tSz34ETlVeSW9WS93W4flMtp2PPd4pXj+Vv7Y2Gl7FcGYNSbGdi+vlo7XG86SBnMJzbt5tCEGywl+WQcwoEVuIXcXJk2y0y1I6DKsOQ8mvXhR1OIc3zags7pPqLWeB02pQesWtDjZpQYcqoTzdDG+0r0hPGdoPzSh5789996+Je3V9NwEJ/ZSUZDDx/qeyXHMT8pjvkkdMNmkE1KcmC4nt0/+sFnd5aJ+5d3DjARm9JQEc1CTcP0RTlqg6jEj9CkHWTBLZKhp4fxf/X0mR+/uPGRjaQbBvcni2XO5PW6zP0i++hG71efHuWz8t++PLtZBK89WL10a/byB9OX3j1+9c079969dcZdf/GJ7bcny5OVLpTVCgIWKJzlpJi6xslr7aAiE1Ntti50qlRXNOtqBbfWU0aqLCVIumXm6tamrJVlDsFcdzqUXmvtUTxW+Zo+2apVZHRukfwSI3XyoqjSVblcUjEGsLXIijTlhaPOypwqYisJ92cTctebR+P9rLp1NCXBH/baD2aL/UV+fth+dnu0rNb3Me8gWBZp3GpFy9WtP/+TXrWimlgVrT/9i6/WoZ+ePev9g9/4kowaoVJzqZ5R+pYk7SgMJWfVNRKu5Es57Xsk/xKzZK1RGBumQt4OD+hkZbacK2JR4EVRrBgkWSWckqbiZSimIRGViSJdoYnwbKCns69miEJGOY9slT1SA2EnNJpJFSzlaGwi9BkbNhVRwm8ou4EuMVYKwFEbIwNmAz5fifwK+woCOtvHQNUdKo/JYvSYkMFgCCHMzeyaj54td3J8f9B2Bxvtysljv75+/V13XX7ihz/64Nb9+cLfe/onlne+505u9y4+my+9/SME5gTpcDzOy+VJ4flSzd1LTrH6nTdvEIuEJdAFXm5Iuq0dsDO2mr7bfvNmaPCvxFJHT0cSOly7wUHcwQ51LYecqi5b1KUj5KP4TEQgfgJEHRhirBQGQGkimMGSUaqTHI0Yp3xbL6s+5F+MhXBJjGuE8X2EeW9RJpc/fOXit27NvdFm7Z/eK47f4mjgunfffnd85+Hs4QGv+cPj1fE4H8+LBRZSRp5Hdnd8596XfvSp105mrxzNRY3gCrJ8k+bRREwjrKWlQlyqKeYJUZxU0sr/m49eCqfpv/w333xib/Nz1zZfPDOgAHGr1eO94Ocfv/CLT24HZet3/+SNB1E36Y7CbifqDat2t2i382Rj0up+9ZuvfPqJ4dxN3potUUGxplEz8Ugqva5ylEZh3DS8VSoRAgeLQHIHrmqzHKNVlNPKTI5jakSraE4GSsBbNzc46VyD1Fgy0kDsn6PrPNX5CxXJuJi17ptetyr8V7GekOvP6nmZHS7W88l8Ncc3lOO0eLCkxq+ns/Td4/nNk+lDyo6W9/7Ryb0sWx2evPuVv3BXq3cfLv70xoPvvn9j+dzzN+aV9+u/Yk/mECvh6ZqID8eXi6WW4uWVlWSauGUh2AnNsICvmLxoV16t4ZhTkxvLejmMC/RlV0DAiXTaMXkLxTOca+vW47ZvEQ8/QoJQEqYVqAFnXkPhSycakascgfkFjpKGRGGM1hG3mUusJu3PSwv1RCedgMCAMXhmNz9hfkcyAqw0Rjpj2gh10lUp06NXrcsE8LxAHo02MCU7agPAyXXT2clG1++Nks5g442X32CWC5e2X3/pbT1fort5cP99cs1+/9KDO2+vV8t80V6virxYtFK3HeSuX0RUc7Px/az616++W1SUkhGMNetRQBKK7MNXNTSqZird7BnOekdLtPRP5iVa2Ki7LN2xHbuiObTbnMwFi582AtHqwjL2BMYMCS+AN1U9Y++yIWhm3/fxJXpZY/Mu/JpojwfRnQ4WuGlBY8Qk1diVUwZu/OnLWzdvzaZ1jAMClXQyPzk47gy6fr1++5uv7sb1E5vhXs/fjtcDp4zzhTuflMfj8YP92f5hP1z/2t/8yJ/c2H9vslCE1YyGfK1bEphRFyNAqbIz80ZokAiCLeqGClzshj9zdfs/fvXO1s7WV755/c237u71wx9/cu8LVzY+c26rnWZ//udvXL9xdEyNlOCbKNqxKU0ih+o6xw8edIv885+49OXbs7Fd7ARwihT1QjOI/1VJvYSGibNlgYW3iP/rgg4gKOvXoleuhw4WlS5GgPtrVffKF5xaSS9SUTe7ckwe2Bp1dw8lmxZnxbdm2bvlRHRwKKkqElyhKU6oIq3y2rErFyLfj0n8iWIFLqPc6PexIwzUrfwHB5OD8fzoePHu+/dvXL/95s2Do81Lycd+oPehj+XtjQzif/WXf860QTwkzBFgUYEoitEG0zZZMrOiJ5DBhnKAO3hXzdXFdLCgjX8gkGJRCIhxchzUpGbJ+ELMkFGUEtAKwURpOQigaImX0dqsRaovJdRKgjyCHZQvkKAVhhW9OdwsRgE6bM6yWDCnhSEGswnyQpmvZhoCwgx4jcYfNS3A0JB1na5STSQN9/r9AeYk1TZaZP6t1tHBg9hft7vtpDe6+e6t/YMJ7pjA7raUyqbZmCGBF1SzsVvML13QXY0n48kwjh/b3Jvmq17SdaL4//atN09Knb9EU6TBTCwExVGdtTJFbhCjrfkiqrQrTkpM5ozYwFNUNcFb1sgQY5YOaaNBdm0bHdiYSoetP++oEu+aSFDkhdhrGkW4PsRwLL/xKQyTS9FN6eYg2KBBTsdOzdLmhc9uJt2y9fWvvYWke6PR0e39MPLb/W6dF4c3bv/GTz7/63/r+U+9cP4zL1z87Ecvf/7jj33mIxc+8ezex57afuHx0Wc+fPbcRvu7+7M3jmamA6dYSrIwQXwQJ2hEI2lFXTCvU6Or68j1/ualzY/ubn737Xtt39ncTIo6uXNw8uGn9yAP3vzZV99euyEp/IPZKuttqopvubPjifKLKOD97ts3n9gKnn/h4r9577hQrLHJmunlQcUS4SFs0DfJTmfhaUEdMWYkePoiRhPwcQ34C5W21PEqxiil0yxbkvw2d4hVhE8x3pxLGPi6sB42Oy1MHUfN5PCVidDxWM/IK7vtuMqpLck1NDsYFnlOtF4sluB/cnQyUSKQLRar2fEsn2fFAj/idy9e3nzuw/HFs0R1XZtMYkgJ82u//PMmec3B9FpuhQ8RodUBSdJgpf06TyFbOmWCTpLJ3mjBjlbLFcYDsc2JdLkAsy7eddpMQpF6QWJT5LNvi+qCj1LhOATTpIp6WbBCy3XJjbT1NIk4zfC1y75MVJbAcVrIBfCzHAQE2gCrpDTmSmA1gazBnJ4mO9hlXsDmpRFW85UBHKEzMuwPhgwXPlo60iA6LOfjzX7SH/QHW2emR0dLyiklFmEYBTuXzk0OD7TgmU2Av/ay/rmpLjNbdgu3u0zXl7e6x2vvN7/33svjHGUCURTFVirEHfEEYDBOhOsSQ5EpbNnkjIS0euqrbJIPoaXOOqB9vjTRSzzROBtl/LMWSKDPaSUlM9BXRU6Ntc4Glm6CqFHNgdPDtqMEwE7KAMLchTZjkhwETAfguXbwsx+9cun8xeuTNGx3Hn5wb2tn04/CfLFY3D/44RfPnd3t+nrsD9iS5RHNWp22vzmIz233djbbusy15X3z3nGJkMWehj+l7JvMszlvIZyc7dB9cW808oMJ6kcoXuc/cWnj5589P5+kb7714Pkndz/y7Lm/+u7dl966e/jg8Mmnd//JP/vam+8d/NyPvbAxCh/OyjTuV/J2zsO797Y2Nynl/XV157X3PvXMtrvd/eODuQ+CzKyc0fhiTPg+u6FWrDbHQJt9sMMbrKXBPKxYLJV1UHvyOwiDGF2DpJOvtKOdsEEP4UtJE3IawWc2nbEjB4BAKQFscltaUz4ur5EX5CqMRVHRv3SVZWleZATikn1iapnp8jkmwnfhPZgiLcplupzN0yLLUTTZDib8a1/6RZOllAEFt2tp7CLqmoRApyW1Q15kEtD7GvddEM4xUybwPR83oQxTFxXrRkJ8NW4eL5AkMdalZTx7eDMpAMQiTuBg3g0fgSfgMksrIsSPytdTMRRpRJ1uuYEEWTjHzeYxnEYADCfdcOI4Yi4Kh2YUUcmMhM6NC5NhS2SMl4lV4gbTlHWaZhKbro1Dq2q8npbR69ZguOG5OqsHOL1j/+v6+O79rWHsR95ga7tajg/Hs9KJzlx6OvN7dbkMy3ypK3+daNgjTyx67cUcbgxHG9tla/9g0frt12587STX2WZhjzuzK8wbhZIZNTt4D5w5rCGLhkyx2+xZxKpDM1g2Ae3abWRCH4vI0reGXgOnY9ZHW/NhHWyYUjkOy/5tegHkXdamTS2AkpS0Ly/DpgPqgBROO1gjbS527Feti93kU1dG1z+Y3a5j6oQbb7537toF3PZqusgPjz//kb3drYTOsicD1Ay2HdGDKmy2Q0qu+9MFShG23Cf63n/xsSd/+MLmWTKudYHpt8PgqW74337y2o+dH3zu4sbnL+185tzm333+/BcunYm1TO78mz9+Owxbj10ZffU7tz7+wuXvvXXga0Z/VVWf/dilk9n6O9fvr9rdSrcMtI7vHGyc3+bwajqf3tr/uc9ffiWv3huvRKTxH5OSkxJfIFfMsyAEQ2C7znmJS3yICHoYyyRAdmlQMMdbMsL8LYw09atLyxQk7yojaOfsBn6wms2z1bLTbgOf2EDeS/EADrLwLF/nZbZYMmq5XDRSWc2XRarYDEJYvlhpk5RZwfykyMpFigqvu1qkWZqh87rYUOvcFdn+zwtvpCELI48gFkXSdYqNR5GzYFNlcnoePghVW4oTRm1jxtI+s2Sde7bYotyeBNhOpPFVnsb6Q6Spq666SZKEyC++2VizW13agcKTOoRkP3I6wl/KB1bKHZRh0kdj7B8lNlp0mrRBmBl4b7j/aEf4aF8pqmDy2SQp2D9mY6PwVGip1+v3XTcwLipa8pILWy6oMeI42NjdTOezu/tV6e5uXb76cLKa3XrjQ1f3puDWCoZPvLBarG+/drvfv9zrJbPjB7Oi/r1bJy+XtRfGxlFQMIqNIcKML5pGXBGD5NDQGDgMt5UC2BGx17rpnQbpojVrhFRNElEH4atZGEVb0wxETduAaERgmxmwoNDAvzHBvuiY4i8MAU3zEABUHwDYKJtJLdq1Np3zfnGv87GzZ373Wzey9ogOd9+7c+HxSwhzMZ6vDk/2NsLZori7P3twMD8er2ZL1BL9CT3fI5gRG/QMC8d95kz/qVH78WHyhQuDX37h6vTGYXoye7Lf/uLVcz/82O6PXt74qafPLWfZv/jTd7/3xv2D/bGfFR4BsNUKoqATeZuj4V9+73birj/9wmUy7DsPpnHSDZ3sRz/z5Gtv3f+Xf/j6B9N1Z28X9KjG5yfz4ZkRdnhy97B1cvhTP/HcXz2YPMhwINAmThmp0gp4yR/KI22E7EalMbTmlIUYYi8xy3bsvZG2+GYt2tQB+eIEtBBAK0epE7GbIi+CwC9027tHDE6XqzzNdC0HeE6nhHRqUqAWWYEB8z6ZTCnsozBaLgjqK2IeuYPArdfpaoVNLOaL1TJbpZkinj1NA3SwlNlsajFfMsTO9aGYD2LSda2oAwRrb7SV6M0+TkrfRYRkTtrPe16QRQC50iIR/k15CjqklXzIUL0AxOYk3CNN0Wq0Luw3ixVTZMDUkFgxx+lGDkPPRyFQ+cV0Mo3imKOK28oyhQQIkBdgs2DPPqprV7Y0FznbIgUftijIDqKDp0p47GQ+voCt2+2CA3WB0n/LSvr9IWWHxGYOjvEcmI6PO22v3Y4Gu5tlno2nnhfsTW+/VBzfAMXbJ4veY2d33OG9D5J0NWtV04GeGpK5fv271++90Yp8PbkRUgTVsJJayZ40wyk3JQD9aeMrSBq3tKs3+5eTMmJOWSnmQB//NlKyQ3A0IAhdISrp4SyhSg1MBpfkD5rRJoXmmFrlVV0qO6vblb/TXerdzMSbJtUXGbpmkoeSsNgobQeO+3eeO3eu0/8X37nh9zbJLef7k+3Lu4yA2WHQfpAH7x5UbxwUr95LX/pg9q13xl/77p2/+Ot33njnwZ+9fOc/fvuDdZrubXej0N3rhI9vdC4M27jg//733nrz2PnWWwdf/fb7b7x9ezXBU69vnay/cT9b+d37i/qdO/Nvv7X/lW/f+N5rt4+OJ9N5jd7vbvkff+Hacp7ubfVH3daVi1tXLwzvPzgO4+Thoo63cEz1arYgV4lHHcz3wXu3LvSrH/jk1T++O5sXMHhNKIdgOCsnzKbVIQWhPNWl++T7pIQqQ2CLlNTKRkQrnjSb5IcszEHou0ZZo+Wt2mB3o12yTD2TWgEPWSDh1XxBI9/ZIcnHzulKB7plZPV4gUW6LvXsECx7Npn5rp9T99ptBWgzcgGTJUBIi7UcR8h0JFnrz4RY/s9BAf1EmR5nYo9Dc3Tzky2e0W4nezydz+MLlPNCWUgNgNeYLsMhu6hyvBuHoWw6nQ6HA0iiJ8RSiYle+REivYpncw2inwxC7WaruizPPBAASRYYARcgAJOO45iQndm9FtI2NbL5+uUZbY3bFYupvBvImlFwQjlp2ZXCoD5BVecXlVzQn4nsYilIpZBJQbDXH2EMGmLvvFGdjY8eDDpxvi43z2ziABfl5N6N15eTI90O6A2WWXnyYHKSO1EQ7F3reGEyXZD7OA/Xra9OWyWup3GoFAL4mCqHARKkMDTl0I59MxR1xOSBhNA1vspm1SqvR2eO6rtMWJuNhSV6E31q5k0Rp7KIxL9lRHoONdLWpbFSBKRqDztA/hh96CtB1A9paVFGrk/2DyDJDFCaVAwRqxucDX3hb+i6v/78uY9uDv6nP3xl7I68JFpOl3VWUr5DtU81Nuo7nfa6k9TtdqvT8wb9YGMU7e66nY2vfPWN3mNPtgZbv/eH74yPjz71wkV8hcreuh4vyj+4vuic2/M3Ru2ds2k0vP4w/6Nv3fjaS3cGl86lcJLMOfSCduR2kknW+qtv3W/Vy/vz+tLZre+9/E6+Dn77y2+8/O7dMwNCY/BP/v1r33z9KN4YxZsDLGJ5PAmTKGjH+Soff7D/xY+c6ez0/vzOpNAld1rJkijESNNzDLFQWJZThNXIBRyx1EIXWSvaUZaL23hVWSxBVOJDC/QqVeHIYYprvEmWjULAO92gRBJquYPOFFZFumoyAvJtXS9F3W55NFajuxLJSJri13Eo/mlByTudNmUDbCbVj8IYt5suUzSfWthK8gg3bZ7d7pFFqL/ySz8rDTKcAs+l1pXVOC4gZLMmXVQKNYUw9IDYQEECUyxAKkqjJcagVrud6CloKgf8QX8gDYddisdCGk1lFNaPvcIK7Qu2oyTC83VTq67ViwmHjIK5oa4a9plE/S1R7/e6IAp8WlDIxnnq3+LeqcmYkGhkx97JGux2a22nR9lEoVUNok45A7Tg9fSwYCYaDjahE9sStTDB/NTR/sNBN2i3wzN7Z6K4vawiZ2OzlVdHM6d76cNPf/ja0fEsibrj2eH92zfXRS/0tr2o9fWH0/eXBcFBVqlZwBiJSqhgLK5JF0Cdg0KPNtm0HZKl2RdQsiZRCDeNTrM3bSKT0TJBIGic+CPSFE+aZXldyt6cqLMlY9k9KGl9HvI83fFOMqQ+unsUBdRADpHbytTVgc4MteRBz8LCVdhMWh+X6orRVfm/+sHHvvra8ZvpIOyNsIjFyYwx7VFfdgDhsB1CdKZapzPlbnQLajk/mhzujy8/9xgz3rr+wQuPbX/0ubMiXTO07h9n37yX+e1EpENs6EeD7vb5s+Sx3c2h1+l6Sa+V9Oo42d3ZXqzKi4Nwkntnd7sXzu996+b4l77w+BOPDX7hR54PwuiP/+Ktz33s6Rv7Ry88d3Hihkg6Hc87/YETePl4Pr5371d//Lm7VevrD2boBywwfZEEYCSEMzmU0nKquuI3zkClJuSJQlJwHLVW7lBw6ZhUTXYv4ZusRBUdBbahsBGb5Ed/7ViD6Qbg5DuI6rCvIEGFgVT/uF4aNNKA6HyAskudK6BeCoOAyL8i1dcFuXgEFdQIEvsyzJ2kHUvoCgp8MxRwDIL2n+xKGi/CsFtDBV2QfVjaLHplP+qAp1HaU68XFBurjAFGsBb2AM47GxBRQeYGQp7nusBB91xWaaZL97NciUYU6fJjkCG5wFwXi3mK59PlQ1ovBB0sU3csEaxEg5eT8kCh+UKmsHnFYhFkLfQReU1Qs+t86C9sNF4GM5/PwUcrwzgXsgCdSlSi0fx9fzOJe3EyKmtntczTRZaX68m9W+VsfumFF71qUjx45Y1vfKuezZ4kW1qdVMs02dw+u7fuRM6dZUZG1ACTfuhxNLp4SfKnGdBmOJqlEYNtkr2Wgk0L9B0dWhcwWk4MIKZm8siSgvgo3TrVJANj0jPrFfqyZ13Kbs8FsKCtq95x36EZdqDbwr2odsPaC1tu7HhJ7SdrL14HETtUzy09hYaj+pULA4uXUN1ECAj0oBjt4BWmC93coWdWOXpUdr7Mok5HGWCrdf/6u7e/++rd775+/6U3ed176fU73339wavXx+/fP7m/3x/1vdCZTCaAf+rqhkxId0lJG4+mdnapboHx4f4hnka5WVkvFysqMtSOHDNdLal9P7pdv3hheOHy9n/5dz/+2U88/u40/5Uffe7dB9Ojo/nRLL1980FataK4/OyHzj22242q8pPne89d6DmezBVNSrzy2rnRu1MKabT91PfxBg5SCdm8eQOTjq2Ofl+AEm3DcwQjA5ROcohvJUJiR7ZqdkRPo0ubiVCgieVqlJVZ2AeoJXyPZqt1CzV0KyZjdAZKxmurXRaD0QL96ozdRMfs2BSajJFvbW3apXe6fRY4STfxiNS+2+11vV//u78gVqILduFGXuoJzczMpKgTNtMgZ6jiJe10hQJpRYwGPDMRqy2w6CoAMTFLaZSa1xWZPMoJHxkj32hZPWqKpRE2pDdQVK9xS3pct6/CSk5nrfvw+aMTlKPrJPm6XOdR5AQBTarnDeakMezwtZmCo1DOLOyAsbkeDaEP+wAhv7Aua3tmId1U7GNU0E7M08VCUdzvb1iJC03mYW2NNM3XTNUJw6Qbj84MZrPx9deuv/Pyy2f2+meuXa6rZ1rZ7Um66Hzib2yO3PVqMju8varrP3+4zBVGxU0pRaWl2keuoNEcaZn2JGYmZZ9/4zIytt2GFh19JApaZR1SQD6kUQIG6zQMfZU9oxzQr3VRxsmV6xdnKsdT/qZp/VLnpgJ8gX5Rs0Xt5uvC/hbS5x1tCFpYuy77Izk0Dy71RD5yoxynF4YhZJleDtY7l9Tbfved47Uuyms5k3uH/d1NVXdOffutm1te/gufu/rila1nL/Wf2OmeHyaddbE8OhofHg7OnyOAH9w9WBwd//2feq6X6EaSxhxee//4ZhZqbdnx33vt+t6Fc9jH4mQ+PTrZvrADFXFd/di15Gc+cvZi13/x8cHuRnJxy+8k0ZOb4aDjFOvgxce39venSdf/8LMXThaTn/zs84tq/YOPdZ/cdI8mszOb/fFiOb5/crbb+uKnr/3WW/sT/f6hVFZ5n+QiwcAveK4dhRbjprVTHlk+ZH4Qd6hmpVNKrrAj01dTf/WW3hE4mwaka4GqgSlYttHHOqs771JgxXzLkkjJdGN/i9ju2nIVE3IImyWBJ/sebm7MF3Og6Zx74A4HPUigvbazV+kqxeyBKVvg/9e+9AtMhPwIASCDLWHpWA5dpVa2pE83vjIlbzpkiOoZlaav7XYbdEEUxcZ6sS6cNNOLcVJKHbRIpcVCEWcpN+lHksTax2mvCf4ZXZiRfg2j2CUaNyyAMMYt9fCcUxnAETjbPn2MtzC0K3blOMBQjfBQkyrkqKRXdARx8FRpxFFFS7sumFcYBvS2s3oYUkuWj0gRfZOS4uny6vDkXhyEtG4Mu3G7PRmP00WVdHrZYrZarJxsNZ8/XFZhNPwk6JSzNM/dudN6ZZJl2K+Q1CKOjLmxfGOdMaP5kJz1YvrvNxqx6iuy7YBZHrvip6kVTQiG7ipKzFXJf6uqauZkgEjggyBcYec+aYnf9Vsf3kg+1AkHbn2oH6s5fRwDgBq3I9kx0F4GnXapHl+VO6ADTvM8GVm8mI46kkWs8x/Y3vjaK3eTTeK2e3jnwZkLOxCMHt5/9+ZzF3v/8Kefu3aue/VC/6nLww89vvWpF8796KevXrly4e3p2gvCg1sP++vll/7mc3bFg1QFPrz03vG+06lajn7qdLkYbW/CpP0P7qGLG2d3Wm45O15cv7P//uG8E6w/OMlvPxi3nermOw++/fL7F89u3jqa9WL/zsFsNp0fkduHHdevJkvo1BWfRxQGcefBdLV/+/AHr432rm7+9pv39OwuqZ82sVubqlTj/6kgjElaQJVyQLxe1k/SaVioBtktn8Yf2dv3wVqUsmGPNmtk00hTD5tHLFeLHaU7YtdCD5LXKoCF17rutrthpPvNJWpbSrM8UE/KAAZ90jRF/Xv9fhJjmhQEdt2nYWJzS3WECjOkqxVRlLSc8dCG9eBjmIQgTxpa6HdUVB1Yd4VfuQnLCPJcSTxflZ87bpbmclR64gCxWVmHTqG3dLV/t9sBoBC1k4KkHGABKowFIH4B3I1TUvFKjzSmhoHVxA+aGrPlAwdJhiMEGNv4Mo6bhZ+yXh5B5whURxmBmpHNyLYshkwnS0UCB002xmT2rEEkUo6uvfZmPNrK02m6SMu0FXkRXcsio3s6W4xP7rWiF6Lo/FPxe85i6g3PD87vjEZwmmwIPJhZ+QuKQMHIt++/hFIzH38mcUxFskVkgBZT1CQuqIENLsnP0p995ZJ6V4lp3lUOmleDN8AZYGMBjtEGWuJr+T9xfvO/eObsT18Z/vK14TP9LvPYfAxkRIMUWMuN89JpDrBWaIgdJ2q5kYAoXYsdX3WBE3ZaUdePoruZ3x3Gu7tDhRidQ9I43uAsJU470tKJPIhxVhM6lduqHh4fJ/0eaVeVFk9fHNlZGWO+fc5WJVIEtfl4OhgN4AjWNNk/DH2tN8POvEjX7d7Sa786Dv7knUVV+//33/r6naPFzYf5/Vv725udN+6NH79ypuV1X37ruGi5//jfvXRnWv7r1xZ/8fb0W/fyr96eLyqvmk2eubL58sN51sSqR5YmXpu6NXzXuw6g2rg7HWxUTRqjvuKgeUu9TpvlxRjUJE1SSPjbQGJr9LY5xJu16yv/6ic2qBNMNO8h2fAuhWKA2Gpqsl7PZ/MiL5bLFfYFhG63G8dxGEeYLakIBt8f9OwhwrJ3Rsii13q6htTHiHVJstvthBkwzna70+v1eLcnGYrjK9W4GXkMEsUDZ5mKIgwV9JjSdkRohkFYSQrkUwOWh4MmPYRnNpvlOl7mJBg5Q5Q+EUGgRxwgmwh8fBgYaxnc7iMgAzcO1FpZlR9VHwaaC9Cv4uFXIADfRn/TOnk9y4ACOQjdyePojKDrTOdL3ZRjj/c2buriGQRlLlnfIdaEKx4JH7FfdKzdwO+O8EtZtfL8VpjE7d7G3sWnfS+sqgi/UHtrt1oE/Tv15Ea+mq5aWbuTDEKfBMNEaHmRwqeyQa2MWJrPi6/KtB28Ks5UL8wM10oQpQ+jzaPpQQb6E0oMUHCRh5cQG+0hqAum9IEu1pUsRx6NDQKQsqSIJw5HVTE/OZhOjiZHxwdz/aIjaIgbiu3CjX1esEG/hS628AWscF7sMCuTMxfJMC0gTJUfeW60CoLpvNDjMaGFmBNQh2s5y+7mddrEJSEqHjREiH7HeTjJyQrKPK+z8plr27J5u92WjiA2xSdL41uLyWy0sSFaino1nbdCLYPQC1VClIB4f1w/uHPyP/3Lb61Kn1GPX9l4n3LDKTYGYew7hLIPPX/+X/z+t+5OWl975+FsHX7n3vLe8UrE6lm9rZ3N5PWDlOgBflAJ12T6En5z4k6b+CTWGh3Nuw7L6bIvpdOStvpIpnQQscpwkYMwbzbBbEAZNNtE7+lBzcgmZ8MG/wwKLCTKA0deUJHAQJOaebrVt2qtc8Jjoadm6VcAfUwG7dczthnPh4lTC8v6UQElni2XXF1ytgwc02XDfrB/KYDVOYRf3WaHBa8pyNtN4k3OgV1Z5NQlunIZUYiboEUuI2mDAGhbabBOs5SxmDF6BUKjjaFUS9FAT9qinfRbBFtkDulhFw7yIjUJyMNbrdl8Rh++Mgs9cT2PnKUYxz7JHHAMPeX8et6W7+NXTO/FVrCCQA71ez0b6uh6Z3vKEMxqjtK56UP/RgaSAJswbfnZ/dnd76akI7oS8qDMp6h92OsTSHHCQex56Tte/+D1g83jvHX4wRv+qioW9dkkUEWuMxQYgq6JpEpRPeN7LZyXb89awxtHMThobQMSIVI/RhfS249CDuLAxGs9bhy9lBnqZQw0SBCh+4hppBCkSYYprcImIQYC+CpR5hgykve83781voHSu+FfnaQPV8524CZkdsBCLH4rUdxCRWBGqUtGK3ln03NYIoPU9sg3sME3bY7X02ku5VTMz2DpgCTU0k0kdZ3ESu60fZ+xutOknulJLrZ+mS2funq+aZdw6eW6y1w2Q7aQ5lnUjkFkPp1BXCDLVzsIwjqwKlbLgxv3Pnx148UnzjzYP/rItZ0vfPaFf/Hl63/2xuLffevOD370QkzqFibtfrfy2zByOc90IrNuTY5m26Nu1Ot9MJ6imHAbgMZGq82ws0YnDG0QE7rahKO981X0Nu3oESihyaZPKtrl4tSz0VgjTe/qyU6zNY1sNo+GIDwtDYIfbsgGmzykTGIgB5qN6cijcRDrut/tEt4RiOwk0gMmpLsKHsKQCeRHmEPnWlquHk1pjciRiVS20Ve65GEbqxVZ9xo0KC7QNXo1Lo0+4IFhsgOVDGekPUUD31Tr2bh6aLe0tZ10GmfBKCkRLMGH2LNxUVkoAhYdmB3qAUgLrsb8jNJX9AvTNAgaQqP4glJbjUAjdgvOiMr0lk37zXTiuJRHmyShykf39mBHvCCiUV3eSqUeYiUdBFSK/p9vLhlLTOGw9jtJL9RCZNkeJFF9eP97X/Xsluzxw5vkQsFW9843v9Kpj8/txuOHdyZHD5/dTDbadr6AeWEqtunHYZQEpGLkY9pJvDCSn44iL6aGYJ9XHMRJEMeUSbyTX8DHuKMfXo7b7TCmMeJFe9COydNcnIIfq9BWeQwJeoeGtu999kz/czvDDfyPCg33bNc9G/uT3pnXJlUU9+No9Eyv9Xf2nB8+E0MWYnhuEP70nvc3t7xt0kGiHexBNGKIDMCMH48DcEVFDlv4QBFxKu5OjB9fF0oNdDJLfkqRSeYBk2Pd3ClxAIcdVB9wy1WeOxHajFZ4dXFxb2BzSbd1ArBqrZp8tFzjNGUojrOazT2iEvkEGqlaryTCguRyvIir7Ec/ee3dDw6euboz2kzIAne3+5fPxDs7m+3IHfXiH3pmb5WlOsFZV9mqiJLYrf358XhnGFP37xdoCKWNi4URtHSzijk4CBHapipshoWtnvBShAJDo0fmhX3qswn+Rr1GMqS0ZSd22OimsbY1AL+/NbbIQCyjIoNz9NJiOH4Uv06162pltVJi5FED+2GsR3kGIfm8ugRuu9cWB9H55nYhMVrLNzpfYi9zJxzX7aiyOqbEvdl6G9bIMSBrDQPHBXPNnJrEXiQ2ERuUsEkJQT/mo5QujiM6kyYsl0sFUx/3oVV3s203jhIcCvUCdotTgkHyDVqch6W6daexf+BAA43io/GL2WMsQdf2EN7nTIUZa36ZNO5A+4hqtVoyuw2RhuK7RZW00x4HJCE6i8WMUSLWnv8Ji6CYA4gQeJoRdWMImHz/JWasKaLGx0fa18J5XJdJOw+f2tqqyXXNBp3VcvXBVKcyympvtEeVjDMeufXHtnt5AVK2GmJI288w+i2UzNOr5YZrh1ewdkNSZBRZi+002mk2qowKz0s3PySZaZEzRzG5k0MuTWoWtsk3XD9phe21F9VeVFEjkGwb/C+e3f7VJ8/90hObn90bhl4Ue+Fn+uH/9pnBL+6UP3h+sJzNf/T88Etn46e77g/sdjy3areqX7/c+6FB+dlO9rMXEl1HAZ8UyKWdUpBmMUEqquCvd5kDZuDSeq4T62b0CmWFi2utJJO3o3a6RSeIrTCXRGwTW8nh07zEoyLXPB91w1iZ4ulxYOr0qRZuaqIo2q1FLax5trQpA0wfrZPZA4ji//7+E5c2PU9PUyS/+NOvvrWcV1956e6fvjmZ5fmb7+xPFuXXXr85nubycI6fpUtCI0ycjCe7w/ZxRtmrc5WojhyV7F23H+rJ3LqQQSud2nCg0lc5VqX034+94IC5KvCfGhh9oQtKtDxlnoN99TO9NVj/afv+IfbgsyiVvupsCx4UvSGzpwWDxW5B1Av83qC3sTk6g28b9YdbI/0UN8GAWlWnZhqXhCnxf7qjFp308V1KYFtssukAZxIVubb6xVCMKstTrC5Bry0FgvsgLSpkC/ViviCG65Sq/QQ9xxnITrud0Bk3gQuAaohp0p5SeX0BI/AvRqytDuIdLUYAE7VC5OAApgrRCFj7QJU7YEMc3W7HHJB0hxfTCX8IMDckBorfcr0UKQDJUR89z0h/wB+NhnlO/bJiFEcxe8hhhJIcOVTdaCDggi8UNbfeW6TqSdIhO8hWJYCLKj0onHfneWu0t/38R7xOxJF1ub505WynM1ykO9QcW8ONjaj/E1ef/Mg5XRkuG9FpNuk8APmieOCHsKwx7BIxy2ijyo/KsFP6ncrjvVsG3YKX1y6cuHSj0gurIM6D7tJvZ36c+0ketCu3U7ntohWVvoZTbW/F4acuntnZ2oqD5LmuM4rcdYvkOevMx5/fHT7WD4fDcNjxcFlFmr9558hduxeiqkMZVOQUJh/ZGgQtPeYGtsuObWuYoT0zfOk1+bZ95ftmHOYqOgnTuspNFwMq2kgYHEbuxkwb1DAWM85LnThUtl8Neh1dCPBow7ZWq4JEiiHkklQ9jEL382UWKibBv3W6WJI7Cfjamx487Cf+O9cP/+vf+PSPfPKpDw5a/+9/810XP13VG73+H702O7/b/T/+L3/mJz73hC5qc71VuqKcqvLUy4sLm+1b82kuVW3OE9lpRRm/9jEJZIeyndKvd1mp+piS8K52Mx88kQ5beKcd3phWa5/3ZgeVa0YLlFL6042jyqEazTa3QsVHBYhRcggmEj2o7ihYhme2Blsb7WHfCf242yFnNCuR8iMsYJ/651MR6eUHPna5Mex1kiiJAvyKydBsjCSYblgnTAHdIPRximToBUUYrbppCUKIAsDVmb9Aj5fQI7rNpso8T3kvypzZqdYVHvULtFrMAyUYBmkqSsVQsnpIU7qBO8BLE0zEbhQFXPWnJUPZCZOR25RNEiXHBSR4wUB5XJtY0qDd+GvCMinZZblwk+kQc6y7ZfTrulrFiHSpIzKiD8PEGo3Xiz6nbkVNko029dO6wDzTk2MdLyiyNArC9s6FwUc/Gyyd/Xfe+cjnfzDqd9Z+Mnry07PSufPglW5nhAcm/5nO0l969smPbPU99NZEzmZrv2xkOoDni17K1UgHiOFBolfUdjv9ujdM9i75gzNVNKi6ZOGX3d1L9db51nDP6297gx1ere5m2e7WnV4Ztb2478f92ouLolpMj4+ODooivTTq/8hWdCas3zoc70+OptNjCpvlMp1M53EnvJOVf/kwezZa/9T5nnhNthfGxyr0xBSRb/yxd/H/dO9U15Ttq+hqebudmMBZkU7WWoixOt/+EKLiqcEhtWtG2ZYW9LfoL31TXBS/tSGY9WSROVGEs0RJkKZ0Ly/W2fr87obOKupXpLB8/arCcjaj3rt2oXd3f/baS++9/e6DukrnlXvpfCdqR3/83syNggf70/t3Hz44PEFJcMNhEuKgFvMJdc7mduf9yUrKY0iCvMldG5bL7CCMbqBzBFu963Jmp4BXiNKuhFFpAL3SKOk5RDLKAAiaNTbwTgkE50ctsn8zB9XUtKORyudtoZrDqjtcXYhFetzt987sntnc2Uq6HT2bQL8+ToLAaMmp2THgzKhJDTwomhmY6S3TlAOj0QD/RHLLPp5R0+LgsKtOu8PkGBtRXvWVlujLR4ZayFlYuOa9WY2TEVrtjb/RkqLdihPqwXvMqbto+TT6ZT8yTzAGUFEQaRkFSkAmfWjKDVgcRVG73dGChlkfsVkkaJz+pRZ2OlQwlQjIw5VFNZ8tszS37BQ+SGaGoc8Y8BFz5IPFEiv76eOEYYRfAwjo6JYo+yl+E4nkZ5vYBvtw/jrNWZSL5Xw6HftOOIyDxfVvrCa30vH+S3/9yu6Fjz7x5DP3P3gX9lfZfrCe5ctZWa26zsGwXn3x6pnNpEVlhls0WzLwOmGjxzchJ+RPg5wdc9sLSVPnxGfPdM6fGezuuoONcPds74knznz0Q+d/4MVgayvYOONubYe7593NM9HOXpV0Wp3BOum3+sNwtDEN2r/36mt3jg61Nuh7n9rxf27XO66cr7x1b7HEI7ViLyEXf/Xu+J++v1rV5d/adS/g96hMHOfGg/FvvnIr19MTpEZiA+iCmi16CzsaFZbgjFJQ1/HKoO7p1wWU1KA7uOSGFrMFBpG2a0+jGf9oBx0z8GuMh31l7bZxHHEdTjP8AVJEXm5I3MPwdQHo4+dH+tFtp85XOfICh9nJSTeOL50bXjzbHW3v/pN//dLbHxz8+Kcuf/GTVyOKxFYwmSx+50/enpXTKBwU4LeuL1y9AmLZdBn5rdFG/+FKxiciEY+ZCsEQ9Vs39yyCkk4o2tqVXVRG3hBFMeGPRhRYfsE2VBTbtcsqZNJNY7MR8AAg0ZslNv5F3JEW22Zc5ivtSqM8p91uY1dFZY9XDv3uoB9GCRCMpeopJReXBQfNFuvkdtjYlZopUbeFdsxNWSbhJRRL5eIVcCQ/3WNAHoytcxg00lU6J5/XM+pIB7RULjnhI+zBmOCE2cMfk6EIphst1Hl8UYKEW4Y2rTToPget7WkhQOfMACXzjmOzf91XrEclywcoIcT8KBP4VPpg1mvQKBd15S8dmElTmu3Advqzn2ZZv99vZGY000HKBHcIF3JYmsWjcqHROjDemc/nZLdMp1k8r6tncpvj1cGGeQKlMr0s46iT5ey0qtwFxXp23FpOYeOwHSwPp4f3Prh55140ivoXLsft3mJ6hIfB6Lq94WAjuvLYU1988uqK/Fl5DZt8kzkxai72VRsyFe5XNiOJal0dkcRVcXTj+oOb75Ctb++OZpMHd15+6far35vev5WuJnoUPMVqpz/a2bn2wnPbT1zpnjsfDkZ1EOXt7nfXF/7Pv/cnX//eq6u8HnR2rgTOj17aeslJfuelt1tl5sDOVf7atBi3nL/39JnHNgfEr2Fv9PV7i//rmw/ezIkzzSWb0g3ZopklXEJ9tCBMHu7pdgA3jJAQ6tWLg7SUHZu1K0iKTimkGP79r2Loow31UebmoI7BeDoX6zWRfTjOg1VrYVEMMSJ0kCCDLPPssQsDuZXafkyOINxqzU5mbd/rxfHDw+W/+g/fuXRl5+/82LOf+/gT6MPaKZnm7lFxuPT+3R+8HvZ9fC2i0QpVy11NFz2t3MZzgovZj/SGlIx99kyfwBwLJyKy0aSgcbppRQwbboKE7TioL++0ajHXI+vE4QFFl/k1HVBINvobBG1NC5smNIAY4GA4OHtub7TRa3eD3qATJaGYpXNyYhcTmMFoAz32UXJB0EviEiALxoCiO7E80UMsksGgH0Qe0KDqVK4CppeeY09kY0yv16M3qNs9uHTQGXdMF8TAdUWcsA3bZApaCKvwBCJpwTFjUaCEcwQ4gbfb6YAj3aBZP1TiOWWR0cKUoI5yMDt4QAAowWJUgUROiYMepKET8hRnYchEiEjXWWlpQJtWFvA4bd2KgGehEICR4i/ZpryYPaKT2I7A2NAVaARrDXWcJGlvbIz6gy5sgS5ob0Qv9jWyEXMcyCHU479gelpW5BVkoXXcdpP+et1ONp86/8JHs2w5m6wmByeT6WTt+5PSW4ftIOlNl9XDWSePwh974eLAq+TeAae7r8jXCPX4glxn/nTGvXBaJS3OOnOL1TqdeqvZ/NYH9eFRVGb5ycPDt14vbt709o/rB8eEV594tFqU4wfl0d2D99/94K03WlmWL2YpJetiUZdrf7DhPfcTr6z8WZoV2bxVp5/ZSz5xYfdO1D1I85QUxPeKev3jZ+IL7hK0CCtfv3n/j45Lf7gdYAVkuWClAhOeaIUJZVah4kcUI04QqTChJInaThiHjhf760yPaWwMQZon1cIkTBGbVB4mi6mStdgbRX6tH0olgMbH8/LgRDdW2HFnPMveOUoZhK7DM02PWOV302sXBrZEVaOZaDZ6WSyKJHTO7w2+8OnH//ZPPv+Pfv7pH/v0Za9OtQZOEsn4Mn/+6vBHf/DFr3/19QfXbx68c/Pw3dvH799bHE2vnhuclPmyUi1tUZeXUDY8ZGXgDD6nuoBeMeWjFlMT0xPbpdG0EeUNsHScHC+conkS9eSDzfRTaROj+Ao0NnAEvpyA4xCWiXaEqDTNixStaIVYbTtJOh1mFhxQNVNqFFXOqNKPf9kkAmtdFOGlboReUtp1tVwup9MpE3fasYgwgrQUo9SNYvg09dUmjusHS2wNvKSSL/JcN/1ABhTSQjEJ5hZF5Q6AxCEG0tOcELvypQzXWqCdUMDqmnUDZUpWeyBYOmgyeVMgeMvlarlYAYQGDurHyfgUQhX+sJSuKP4YYLGAWYCjuVUXARi+aZmQQ/xnWUqqY5DhsgSHE6crLwRIwCeLJ49nLN6kCU1iXsNZbQpTvb6cJQzC7ZRII585g4u9a59K10WVHSwnx53YfWyvP7vx/vjmjU60efnaY+2ezhf7uIFVPX/z1dW9B584v4MyNOmYsJOw0QLFPRyk3yL+l3rhCzD+deaUy1a6dKkY05WbzteH++544qVLL1u5VVpNDlcP7qb371VH+85s3DoZj995pzg4KMbjerk8Xy+/tFP++rVusbn3u2/cPJo+KNI0Wuef2w5/5upeL+kANYq6X7iw/bnznXYYkJK98fDhv3/n7ud2/H94pfurVwfxusDrYjoS7ClDYKAY5wWhF0SYK4UZVQkqB6vRACQk+xZBMM3+pP0i2lIdhKADQKJmh6uDbuymesJMwE538Lt//LJUROvo7l9dP7qTsdeIw+CgRXkVB+vhsG0XNtAgTioypEWv44XB+vlrm59+8QKRhYOoZqHnfahyXudlvx1/6hPn14vV/Xdv3Xvnxq3r7994/Z1sPvuxH37uOCtXph6ycwKIGWWDrihgk7LYmjno2fqZ9jEaC/uoOvqm4OThD1XvEvJos7NejaqawBuVIuw/OjMlXsglwgC6QSyo6uwIEPggS55O58tlph/QJiHtdRUo7SSebIehml0DxHcgC4y5G+MzktJFA4SZUqaLrVp6iwWXJ0cnbrP8JsLkfXT2i6jIYRBlYlvboybUJTHdbqe57IcpzClogNJ7avtm0w8BxtDGbqfTVl2BC9T93nBKKIAR8O2RI6IEVBoWwAssEMhsfAIZB9fp9OAfFDCQIVDIIS0JWK0FHJkOTOKl1VO5DN7AGYA6oEuJVQRCHTsSg50m5CigGKr5dNGb7hduvBhwmlRAimaW2XxhBHjFSUycp5KB5HUZpuk6yI/q1aTbp+TPlw8nwXo+DPLN9sV2u+OG/fNX2v1BGDitQaeeT9/fGPYuX3v86rkdJAM8qYlAC2umU/A3G2vM3l0XhMKAIFwWul6gVfpORbxryRQLhwwIpqRpa5W6q5W7yuw391bVKi0Xy/Vi4mUpKdHJbB6ePHwhyX9yJ7jb3v7HX3lpWczvH56sl7MzrZxEqNfpntna3Paqnk86V5/k1R+9u/+zV7Z++lLv6YH3wYOjrPYHdd6tFyEOXqcldZUYhqTT6RIV0booySZWy2KVZvYTRnBOuiRpiSreZRlGq07xi17LGmQKIUY+6nWCYk7eGSTe6PzZP/zGwde/dzsvwt//7o0vX1+5cQfOmAyMWWT7eTnqtZGHLImCwhICLQCX1bCfoD1NXzMwtLq1ynUmFVzLLN3ohN978+6ZZ5/7+Bc/87Ef+eyHPveDT378+SAJ0+V8kZN6gQ4dpd6mI1JLM33t2KdlgpIVHzaTHeMDZCxY6iwHWIleO0wHsUmD6Go7DWoW4RkFF/lAWRmp9TxdrhoNhkMSZBJyEincQtJNOt12TEprN6ppChXdVogBS/DkNoBuiy5yq5reFFgBFsTku4EPhsqskdV0vNRCxak9aHHZi8KI4Dba0KOUUE9QBGsMNY7a5l+oLiJisusqjeelmv/R3fVYIz6iyEoiNlEW25Z4CALNJtqBJ+sFdzAjpYEJ2C6WSUKAK8IeOQSu9CbxhhxgYpYNw8wF4KeEvfkZVTrk85bugZuVU/ZDYNAMO+hjixT+9vYZ3mmkGyg19NIB5sMLTB6zVxZgCxOIFQL1sujW9ESo6Nw8LbF7KhNKiCpbO6sT/+iGKYJPQrDKnbdvji89/vS1K4+Xsxvf+crrxw8WeNiT43Hohq47Otrf1+kPxRPpiiSmTzbSad5I+2Ua0nWrl9RCRVNh6vqRBrfGC8gj+A6OoKTs99e5W67cde5VevnrIqiK8072kSjf0qPYogdO2Imi3nrx6X612Hn6y2+fRIE3GG72Ox278LJYziddSj7Xy8rq37705uNb8eW+t1rA+vDtyfz5ePF/+oHz/82Ll89EykGYWveMwAvkkKdltqrz5Tpblqs5zhVBWhQyjlFGEc17iWxfy4Iyp7IkY/dOsvVvvX7wv/mL2//ln77x3//1BzdPTj759PbJnYdkPKML27sfef7/+ed3/uv/4S++/K7b296EfJSCscA0RjlVVmwR8D1FXZ2ejiKzGUqkdbdNZipfYxLThnSn5PsEEGZfZcNheDSt3N5gHft3Dw+CbruVBChNEMQZpqvLjZCKWaZIEAAZriDpq1TDzKmhkEa76kQpNo2oImbC/+kISfQUE+FtMOUtzX+dNurqGq1f6OrM8NFKl9USy9VqNptOJ2MiKBoHyxUmFa40OTtoLBsYNWCFWLOGLQHwTRqlSc0XaEq8JB0JvTmOeplnKe1arDE1tFP6+AaMWNe9ahjlMaAFSYvuHJdb0mRGOxhoVqu0bWozS3vkO+3AgXhAMhIxgSjJhpRAuPKy5QPUBcq1gFdTw4MM0QVMSPJphgWx3auLDZPH0I20H+p0eX4O0yR+tgYa8BuLMlYIQVps0ny1SseTiRYYzcuCP/3wI2DMN8ByADaqFFKXhkRoVNIJZ4wTjp/0u70RvIhCdCZIF5MkCdqDTpUXJNjjw/vSsI7bSt+dHx/F8faZzXNRUHc73mg0bFPpOcXGaHTj4EjZksVGKY9pABssko3QbBRpk3iLZpGvpfdc73pCS96qeGWUu26dOnXmtnKAe+vMW6/89eKnz3f//uNbv/FY528M62e3hvuHD1pZ8WK3/rsX4y8+dwX9kvZBjussZ2PKFsQ0mcz8IPz03vAzZzcGSQcmO1X56Yujn7m6ExXZ2aD67KWBX6ZUH25VtIpVmekpBWW6xFuDDI4Js1fGRcUngqRFpEh+rJua0A/UGUXIy3pWtv5fb+7/7v3iZh3ve6O/mEf/9M2Dqxe3evkEmLXT6u1tXPzQc6Mnnov1QKfW8uHJfP9QehiFLUpWPHBRDnuRz64JanT2bNBpS4taTifWOWnppegTg0lcx8sK7anzFHp7vWgyy0yjvfH+se/4UqGq1W1HqTRUkjYByGy0Y23Qw79pgr6iP6eNmslm03HZiNmEvfFFUj5dCFR//pXQ86HnZ9EJOOiaWYK+YvJ9fCXqHsWyJqZeK7xhArwEBXCmOkJPWim0gAjDjdqaMM2LNvGc2Wxq1RoghGKh3/gO/aZwSegCBz3Uzdh1SlhBJW+PpiGn5SjFdlMhA4UJmt/9VDeshOxkrecBGG66Q0AP4HVlwDoB6bXiWLfQYnvYcBTGnU4XSkS6lSRGBjMqpwiDuJnOkBdHeDGQqZsMyvZLav/5fDabzZkAdEAEp8BRMVHXgOXL5QKgOomozQWBJGlDORqDIuJJNLvhbxSrEjGzVwtdQ1DXzUK6YqSBwEs8Rt8hN+sGreF8Mhkvpg9mc/CuWokbdYmd5DfThd/ZunCm1392l4Jn0e1uuf4mM8zGs/l85Qw3Wt2doozevrkv/2J/JhqtbsoZSfxiAIiBo/kA0x7Lc5TqUHBJcirAYHqVZus8I/eti8wp01axrIv5Opt62fSstyqr5WPx+osb5Z67HPaH5CuryeRs4l7ox2T1Bw/vk8CQVSKBw/2Hy9l8YzCYHB9f2egNY+TUJrdMyuxHd4ZnO+RNrXQ2fazTzvJVXaR1saiLpVutvHLllEy60u9SU33U9sPViu0oi/wa0cS3gt2jBFutoG2WFq8dLv76pFyRPKJ1EFPX35uubywWf//Hn1u++wEBne6UNLoiwHHK49ndN2+sUxxcq93veUkslpQlLiXUtRiYbR10+EJVJClRz/Eh56mXVB/NnmYloWV6NO/FUbcTLVc5yinGS9sJ9LocPYq8DJ1URqPKQYLVaqsEhNohAamjPLIUB21hs1VPIgLzCJQRLl8hqXG40ik0NnSSuKD+dY0MDXjTQzFSHdnokWVMmmXpgrpjPp+OJ6vlCr0Y9AdEP1NGSxZkFVIMB5dh2b72wcMezksn4IGFbI8xFuKYhRe7+iI8RYAW4fIctmD/wh/QEMBGC9iBB1jpV+sVkJGU8MfGFwtywVSd7VEcWJeyv0o39pvqqgJlOH2wUlowJ5Fo996yz1FV/taTfB0bblYKMGxeYByEQa+rO3/UQev8IoOvzNTtdofDwcbmyA5ZZa6grVv6oKDb7eFcIIS5GGKYyGsoX9B04osRq2QJcYlMy0do0QVLCEYXIApbUxtgnG4uzd46jI6y8s56neZVK0uzB4fTPNwYXHhiHURly9ndG80e3L4/qb92vbx5NH/j3e/V3nqZ1bOllg9WMMgL/ur163oQr+QlsFIU3hpsQUJtHMJwRAM5ib2kRirQikqXRFFM5UWqojrLlymvbJml82W5WJHN4g5QowfjabvdAd2/uv7BvaOj+eS40273+/2NjQ2mKPIsDILhaDCdjmEG1kK5hDPycZQmnZme0LxAy/75N7/9//j3f3n3eOZ3e9989w66UmUp7kbVR0Hkz52yJG7IT5OMrAkPFSbl5+n4xp39N9+5/b3v3fzGN+998xsPv/PXyw/eubBdnTvbf2e6ygpyhxQ9r8vMY6Tj/8vX7/cH4U9/4tL8+q3VwcF6Nq+OJ/tvvXvr1Vee3UuI7zAHT6Bcbu3iFojtuiQY7Yd38Cen9CCXVDZnfAULxEckI5f2DxdaxpocHA27/nAQMz0mA8eTXkfRTqG1aCdRimcn5C2XZZ7hZ+GzEtQMPO2eJRWyZrQKqbIdZsZqTQPZUyObpeTyFI3NU4QgPsojCVEuW90FQ2aJfrawUA5J1us6w67GsyolF1+BCDDoWekRe+Cj3+2XVsiypA34Hb1UfovOhmz6o0QwqYlqGm6Y6JBQbGFfIEA/zA4w3q9/6ecYCzLAZoBZiypwXZ9nFJr7OHUnlPTMbOcIdc0Hnc0VaUqzIlkUGzLAomm0IA8Op+sZcAZPxq6EJIW3sXYbI+mPxVkLy7XO/5v/JL0lZRNAtobXDUk2kcyGfauMmtPFGkJP4WMugFklFJUS5BTinvmXpgP0CjGOi79wSRcsKEMZjrYAZd5JrhLeUC94zmqdr9ZFK2nHvufEsX/+TC9wVg8ePlyk1XI2Xa/Ddvvs/oP3hiNKqmCVTTM9SojkDQfnJJ3on371W/dSPLDCTRMl5GyZRhOBvOgHRakDBBppokE0KQ81djWBRQpIoym3KED/CELEUSRAxFgcHfzR6+997eHq6mbnwrCrOwLq1uHBw/libLcqVulqhbNbrVbUZe12m4mqlvvu7Tuz5WJne2u1WK7S5b11+PVxff3ug7cfnHz7aJYRv03QFn3EaTEGNprSYw3sfmIj3gjccj6/upl89PLoM8/tfv5jl37oxYsfe2bnqce3563qz+7Pxs2Sm0IHQETGceXeOx5/9urGExudwweHJ3fvFSeHF7vhj3/y4k9/7qlXb03WflQslvl8sZxMlvvj5y73nnt894++9t7Rwcl0/2h+/+Hs/v1wXfzop65sb/dvj+eHc/3ic+R7t49Wf/nyfhD6t9+9+cRO/PlPPvbN1x4USd8t81G7Mzs6mj7YXy8mf/tHn/3GwezmLAepxoYtxEOi9AlkT0Uj4pscmV2TgjTyVFhrpXJs7MmY6YpCyrxNG22IhG0aCvvEQjYO0sIbfflT8oI4a/1oDS0qUYuCAgAgaD6wAWIJBf5IGRZfT61PQOGmdiABHJpZGcgsEMEU+DaRpTOpEcR4f/vnfgIc6SNksAaUS/966DXTE5CJd3RlvFRxrSwAUCLLa365XVf4mI2oDmdDidnHfiBPowwpUJFtWyrCV/hFH3CDHsW0dYUiMpSvpPSAhm94Db6CA853tdTTeJqNeRkIVoR9wDKjOQRZLPA5tCI/tNIIk5N44KxdRyA86SEvrMeBiVRJSVpMJxpDnYlxIbc7GBFDJGe7Bhs2zWeTPJ3OJ/M46ojwbE5M2NwIO7Hz9vXb83lGIYVmul46Hh9s9AePX3ju3sFdomGc9LvDAXL66o1bf/rBQSmVkbTgtHSBf53L0Sek6b/BR4hZKOFrLQmaUNXBBEr/R93l/nTTkdJrlKB2Dkrv+nh+bx1fGPQ/99jWhd3NZZ77TlwUC2pyYn6v26WqpzJCoDimak3IzN948OC3Xr/9rTsndbp4/tIOuc9OEh86/kuT6l62znQXoDjZpCGNqpiTgkvCD19NcXnz+PDSRuejT+9sn4nr2LtXZt99ePwXdx5+5f7xV/cnXz2YPyzwH775sYZOvcD8IFu/ebzY23B/4ROXPv+RC5//+OUf+vDZZ69u9zrtP/nL1957+/bs3sPFw4Pl/sOt7vonPvPUua3uYr50s/TFC8PPPbP3E5987Gc+/9SZs53ffO3ev7qz/OoJ5Ix3u15cBv/hz753dPdhma0/+5HNF544+42Xb3/vpetHN94/vnfLT08e2+48/dhoNPD+8MF0rt/tRpukvcinMV3Uz3RZ5xA5wI6crElA/xYzJQWLRI1G0STbFVMYpPMYuqRFVGJ+KL29pOD8NXuSpk2qTN54rFPL5Agkd7pM0NNtaYQ2dALpLxZLTAPDZKx0xLZGKczjoAYWVG0662CL1TIZ4lwFCYib5MP5k9/7p7olaM0BxpDnZBTzuiE0brPLeIBiVzar5lgu7Q4nlfJiCe4Hv2AhWhMD1zqLdnkaaTWUG3m0yOik9fhGxoIblTX9bZYmCa/J6pfLFeX2YrnQWQDdApAwknyLo2APDuKXIcNmSCp110RWGjQIgCEmyr7clRjQIETAVT0ilTNsJDVL2WBuFHgn46P+YGv33BWJD6h2IQOU3r1zs1We4ICoXon2nbYXef6Vx88Nzmx861uTeeoc7780na27/X7LLbtebyN54vrha4NBp/Y6w8GZP3n/zd+5/qAI25BoCmMbaOti7Ec3hAgn+Ved/yLDavSokEvigBI7M+ymm/FXeiJW60oKnXLDHgFECYyrw8X//NnOx8/150V1nOfv37r9ka3R41cuEedhzCqv2p3OYrns9wZplsHz8WT6tRPnD2/crZbzXzrffe7K3sNZ9ocP5y+fVILG3JpQk8NnfWqTdeipA7q8R3e3wmCvWulHTtcO1Y0chJGmqh81NeWHAmJcQHInkm1dQxAVF6jXh2W604swF8R6qZ/8xGNbburcvH+82W8Pe+3uIKFAOSmzSZZvtcnigmVZnGT5LC/GWfbtw/ydpR4lEjsBpnM1qP6rp7aD1vrgaDYdz1946kIYOPcPs1feuLM5jLfPDLc2Oq2gXuT1P37l3W+ftIIkxjrkloWg4dagZu+gLTN1HcwG/ZGy8U86gAxgCtFFnhAp8aeiFfVGNGWVc9DF3dkma5ANSnwKshqK2p+yFCNa24kMyVTpglbvxKvQ7/S6cA8VbceJWnQLA9W7klwbS1SoNLPphsCaYmiCxheIBEnP2K1Tg+Tkzp//h3+uC9hVLzAR9lUwTDf9WmKzWumJlHGsC+AMJUVLzEngzLJxRSCEmYEAwRm4UgRPN0IxPyOZFCIsIdJNAcxKrMZfGEDxtDFXLJcm9mWmhjPkidW2cIBpKkiqm2xeyyZ2ug5Q9EwSApoqKzrQX5TbGqSSbJ1i0P25QkLLisChStV1BPgtkeDId3CoVE1FhTvfOXNu99xlcUSiFm68Y/nZ/OFiNfccv0tdiLo77tMf+oGdi+f+4j9+bZ7VZ3ZG3/7rvx5u7O7ufejWjW8m/siLvXYnWlXuv37zvW8fr0pXP/6lSA4yzCocRb6iDNBOby4APbSKtAtZyF3rKWRsKhUlRYv/GopjQEy2T6wVkuqDJARCFub4zqjMzoZ1N3AubvU/fuXcRuTWqywr83sns34Y7u5u41PmaZHm6dntLTQndbw//+DwP9x4WMwmA6dIw+7YT07zJtP8Jn8T8rYxPY3oAJtP8HCo8z1d32iJnq5ZdXQhi6zG5CiGkqAJYftzkR0Gb+pqS9NseGONM4EB/VLkfHa3GwXBompNi+poVT5I88NFVjpe5Oje6rz2yB5bBFUNgQfyIHh8BsONYSt7uh+d64abSXg4L6ZFvtMOIj+cF3iK8iCrj9Py4Xx1XOn2E5xwM6moUqASmUZrg5j2H2mjrk9nH8QbQerfBijMihz6YiB2h6jV/2aBOiqbtKiuEeKpbm9vOAlviQR2A/o60upYna/LuJO0Ozg5crRVlqajwdAL4ZvmEMEGBchNvmDYivl6V0iQMTKXAgkzQJTSBOUsSpz/9Pf+ORUK+ke/qkiFZ1GEcYcUXCBbdZNd0KHb7dJHwregzb5iq92Zw1esBFwZBZYSneJtTvRVRlBgWjIjxjFCi3MVZkniIBcgD6RNMZ9u4ATlQLCjusGFiTgMw4DJn0IhHU5/9lf9oRTyTF3oK7+ANZ2OMt6wk9mqBAK2hEC1BoesvLeIr6krCg3odN3g8tUnUVcAAp/hJC337t1Zp8fj8THC63e7kDg6s/fU08/F7erP/vCvDqdFu7sZtNzRxvmDSTk+fitbpWf2LuRl/pd3x3/ycJoCRz8WKcuXAMRZw1Wa4eipO3b7MxOSdikkmHjE5xKjk80rDRCiJnOdPJN8JQmog7e8mbBl/1qvUWSBMVtB64nY/9ILj3mtYpmnqNjxovzt1278rUvbz1zZ7gw2/vrm3W9ev/VTT1/cpiSp8yju/ebL7/3Z3QUA9VCAhqcyUGGr2aQR0iLTDTZxyXikjdnVjb9mlM5Xa8kdVOSKeLOYb1+1jyYaBQJoPtbgiHLeNLPMYV0Q56VPWrpXoBWZ9IRfuj8Qwg0h1MOUno58Mg5mwQa/VXt82gqkhiCGxozRH53Yopv+xDCFUHVp0AOU5jcNEJ9FuzBq9jWLoxJALXhdMwejGyZoFU2PNXYUh2nEKBtXrnbHAo80kL4OpYPpnkMUw1LYJ3dK01USawESzDr9rkU7aTtJAaGUPgRHIJsrFRA2ARGvTgUgfkC+pR5YHxPouh3crmkR/cm1vV/9pZ81b8dEOGgyM51Ow8+QJmPDSRL1el0L6S75wHy1nM3m5IcEXeDrMVFBCBoYsNYFoiBOYg6hokxAAFKeaCcVgA8SZnt6MB6qDjJpmub2VD8OKys357RYLIDJBhqgCLpCDREobOjHsxvUTSjI2BmPJ6oO5JsUw9lIUqCe4RAvhuhOhCX2Bu3WskbIp+auMw667JesgYGUKiTDSdTuDzZQPpO8tAQqdJ6i1mXLzXJL266iDp3VaLN3uH88m8zG88Otp84WqyWpAcSV+hUC0h7n928fzTw9g8R0RYqOoki5BVsT8FU6ymZKBubyDBxgz7J32mVL9rIh6mMHgSPjMShSPx3TsqVMCuvZCPwfv7L5ubNDt5WnlPdJ7yR1f/ud2w+X+c9+5Gl/na+ycnfj4rcOD2fz2TPnLoVRXFfZs7t7b987mJV1aVFIzLdgf4oTm70LYR1Rqz4ki4ai5rs+IdhXLSDJqYfqEOUmjQHQxYxEnlzGaimwQItKjafFxSbrgPyhwmQxNESnHkyBsAJPaZS+Me6UacA9DcW8rC8641IxIF3yc533X3vuWo8bpkSiw6kswND4b1LQm+1bRm/WpCnEdf1LZMb4ppQlwSVlwxT00KYmrtBH7oTe6goEI1wumrjFcFcLeeqj8/jtXi+M4+5oELXb7V7XC52YpLKT6Nls7QRK2bSMgAX5vhwFCMJR3IE0qiGSTf1Ev5yIZKEArCdZKu/AmyCIMIkq3QKnO2sll1//0i9iVac0I2KzLb5wGFNfYZ1pSqQVqrqxr0pXaSj3FCkA64p9JZ7sRLEerWMmb+FIN8xoyQ0cSQ4AjoMgG8URqMfa7rKiyA01qrQ7mekJ9v1+F75zFBRtOVM0gwkugIn4DmIQKH5o0y06UaSyB2jyhnJ8WkSI7KcFaAdzpmi8huQAe3RhiY6BId1wNHZhv+7C42gUJd3+UD1hrFRJSjufTdx1Pj6ZgBjZGQJm1v7mVtL2TgijRf/k4G7dbWXjDK5n6cptJa6XvL9yvn00J9k1NEDbLnvljwCnE1VKZFAeczLSPJBDBhKjbI3GZp9/29RFH/Adu6C3ZG26L2W3Tdhy0L594UL7Jx/bxldvbG6GYfzmvYN/f/PhSVb/1GPb57oBvKdoXM3GH3ni6ndu74frrOd4ebZy1+Vze5uxU99ZFCQczWQg07Cu+WveTuehnd0GDWOXsJAuWT/lVjI60SGmqxFzk4JgGzJ7jRQlNGIQmkWzNRAhUtEIMDURlj8j1yZHomY+yp/FFU3XYGUBTBaja2aMn/Iq7GPwmBp8fTSJAbNR33+ZvAWMF+TwTj/rJbzZE/an8UBVjk0ERCNANJjCPwKmsXrpKJ86AUMEIkB29CyN/mg4HA2SbscLPEKJLFYillUzgiFKFiRhJpEuqs11kk47inWuvVn5Eia2NZjAUGYnItsgO2vmOIld2dJJElksSiimtby//6t/5xRN8m1gKa+UFRHngYpDw04lR4NL66Df03K/0myfCAncZgI24VGvcS5iiaf7CvAa08lsuUoBgpNqqgaNMIFQDqQrUgStZDIpG4cakjhKRQ0EcBA0P5CesBkHDYKkAuKImSEcAQGowlmQw4MgYDlsHeGknELDVbBsHEoUx4/8i3INqID81XIVJUl/OGIW4GsWWaM3m5xU+cIykSordCY57sTDra2NrWSZd08m8yodr46zXnuwWJ4UVTtMtsLYf3mS31zmmI8iQxDqQUhgpnsW7DFPyuJOdQv+yPOR/UhrjEojFwLtXeySDHhrXsYK8UD8sEPWx77JZfD6zF7/2kY/tzry67cf/qu37j0oWz92eePDG21fz2PW2txiNYug24l+7/Vbs+nhxa1Rvlh0Iu9iL7y1zA9LeikfBBdDTNMYZ3gzBIT/6dFTJPUu/GVdatBm1m3FiJrFUo2hn1Tb/ng1LkAnp6W7/AFUqwEikiYZoqBoLptfE5KTE2CBovy3MZtmfuuofM921VOwabQJrJNNIXysDy0cMr2UQivUyZBPB3PQUNJHM1Lv9AaY9iQj9Zf1MEkTgRCb0FHSLvTVDbhB0Bv0Cb8JgV1XlymhQyMiAlgckvaKMkZp7QKt18XpwsryPo+v6hbJbPRDVbqgVsMtrRJ8w02Og5rDrn8DBkFat8Y69fjkpNDZHHl8Uinvl3/hp9DFU1621qUtXRLQ0EPsFFtttztMg+aSOUAY++0khklYOukJrMOazXWv6YNAQQgqUWtsmng62hh1O11yAZAA2VW6AhXYQjDpdDrgwRTMRSME8o7dAozOsAvrhZkme3GfQ4AVq6Ur8CuARTJi84okFADEsgCIS4J+XXEojVCmQAd4IS+jykX+BTIlIXSnqszBaZWQ/w2sudNvZtS/2f9sOm7pl34q0h38hh+UYVB24mr7zF5atY7GNyJ3azqbrR3aw8HGldpdj8f3X28lD1alQ14TtWsfy4/sB6qCtaOfr2l5gT2PD7+gW5FsIs0lTTebAGERCxK2mS6hXvZ3+jIV1LvaGtcpk+KLU/Wr1bm2tzUY7M+zf3nj6HgVbITez1/bGmxutor15mBUFVU2X7ajYHNj9K+v3z+s1k8Ozzz35BNZVoLDO6vqxqxQcmIXejTWp7nMMqQup5hZk+2DobAxeehlG50ZcXqoQVroNTYpKHQ4JUMH1/g//uiP7DmmGsDchKY1ufMPbKV+kA2L0CWjHgRkSIpyjyZ/xC39yTCt0bSFzb4I4Ok+oxpsmdTmaza6yO7U0/DQJgTQHtmkLVWYi9BwX7mt1g5QaSMkyBVmtBgpomyhPukQgfWbUqflT6vW3ej6cRq5JHoOh32+ku2Xa12hFER2qlk3uaz7w16zFI3SEs+MFXraBXOQ0hKRul09frrUdbfSbialA6aR6gH5WK1PxJ4tZzgF7x/++i8b1mKMMQcOtkgnyuYRWnoqVk56j31hLeATxxGBkcnU1YqOvNCdcJgcQOgm3dUt8bpiiIJdq2hlDgv4zsRSc8fJ0hzuga7Wcp1Wqgc/6a7esip0g6fWM1QUABb+aUWkltGSltMIZxuT4J3tkWyUfDGXtQtV2uNIT+CClwCBQhpBErmDHqQxVicjFDf0RHDcLWJjrrjd6fZ10bgUlqG2nZwc1lV6MlnoBJYeX+S02/3hcHvUdw+O3i+9zKku3n9wG1988fJzh0f3j4/ut+ryA3d0Py3XUZL5Ue5GRcsrqPRcHxdQOT6eEkTXLb7q3KwMRKgxr9F2eoroVGE5xsZOs7HbtGhEk1XaNw7BH7w/iB/m66P9gw/2j77xcP7uuCrduuOUnzh39mBe3Hh4t5Xn949n/+Gt6+88PCQbf+14eVyTYqVRkS1XkzcOp392b1asqaz1VErYaBWTmGx7+oLmmXqL1U1GhhYbcnqTFGUip206avTITHREX9Ruf/bl1CJP2+CABml0MwQy2bVP0Uxjo+4KC+qjQTQ1nNDo70M/xUB/bKD+/SNsdOadRj75Y0dO9z9117u+Nb35UD5PXx1ndlGkHkaU7cETLF7yVE2nCQLL3sEMXlGcdrpty8ZNyOCjlFZGASi+Y6tknQDISz2cemt7g8i/mM8ji/9xEgE/iVWjMhdRFs4bM0hwaoATDYVYTcmpZ2rLDHXVrKaQ9nuq/PEig0HX+7Vf/jlYKQSldaQrut8OzCI9ymKt4GniVnUgFqmfYdl48VpxGEf7KDJDjM5iWgWiqn69Jg4zGj1GowGIMSPHMDgN3dg4Zot/W1eK8AA3g4eq//REFxAD6Yb1GD+MEAK4Zma0ENfED+OjEraGoSBzOlzbaQeSsIZZKA2OiaM0EuqBCrcYV5R5hOX3hvTXOOEASHc8Pl6T5uOv6oqCbJ23+hubZ3b3SF9OJu6br31w996NdmcQxsMzF5+qqxwqF7PFg2DzRhEU3VHr7Pnkwl6aZhWqFbXddhKOtrzRZmvQL72QQsg0R7mPVmzXWkgAgVMcHvFdxBjPaTFuY11iiopLdQBRe1eZpIKi8sJ7lffqOH1YOmvKs9rJ19VyMfuP79959d7xtUHod8Kv7Ocvz6p3j6dLt1364f15+sbtO28czr8zq6dOpMXGJhzY/IJ+uuFZZCx0sMvmqc+wNJU1Zj6nnYQ5+6fvQt6IaVyctNw6NV0f9Zb56CsKB438a0cmJClwSISbOI0TMjU+BVZTs9l3+8As+WAW01dttFsC0kxpm+02Lbw3KDaWjLpgDYaOQbQPGZjhQC8GEbMtJdE6pYDwr0OCAGSh2jg1oaEJyOexWaxToM03MRPZO9MXWt5e292rBlP96729baAyutdNABvFQa/fI6XotNvMP5suMGzMJIl1FVwYB/1ep9tpp/qxnYxpKbujdtjvd5RPu628LPvDzvbORkxAJekk5htWwrqhEzyosMGEOoMS+PDgMIz0NCsMR5HI3gNyEfLd02vsUkwXGMvlQtf5B25ICiAXFc4XCzJofI1CeqgH8eB9jLW6sJ/2+TJdrlL4ol/fst8GwGuIzWy6DCSQOWppUz+ACfrz+UwOyiQGT2lnSMMnjqKN0+mMkXajjubBN8JQ47K5al0pdSpCFCpJEre1pmbBe6+0GFFAfdLu9PpYvobjt4FD99USp+sc62rKEieEKrp+GvrFcDDyu2du372TluHucLsdXnjtza+TufS29ubL5bzlX++eHT7/oru3HQ0Gq0VVx51gY6eze37uBO2LO9vPPh5sbpL/pdMFpGj5hHQCNE7PX5yqo3FDSoRsIEHUi2J71wG6KY3Rdxrpo1SJogYVYrwrWPSAC7Vzd1XNvOijl7Y+f/XS+c3da9tbN1flnXWYk4h6TuUEMz8Zh/1Uha5NC3xqV7lUcQ/TQQX4a/wyE128dOn46JgWTUEHG8K+jRaCmluj9TLjUDcJ4VGfR51l3oY9mOp59SYBhVBQUMEvGpWQYpMoFQMU9DXAZtHCkKxE7SriqP+lySqYmU6zaV7NpVaNkRMwfOCw8U6dTnf0IVBsNkRWatahw9IJnVKT+dIqfRRv9Zwog0w3esAfmbe4JWNuJdhrt6PsU7mCzgLKkuht8agqcjp22kmWZ9iCJqvW2N3JZIxWI884jjGuIAwmk9n4aDIeT5gFCGCSpxmUtZOI1IAQn9lpctL+Qa97dner3406nSRfr9v99mg03D862hj2r+5teL/4Mz8Gn8g4xB0tvFDq40gwM9+u7opIToCLVyddAF09D8QW5Egnmgfp2eU6ohVfgDFDC6D4p6XX6wEJOokM+CeEB3m6XgBXoXvFGK27cakdmqV4WBXYj+1qSU8Zfg5OHEJIZCuwsXlmFtykGx3Yh7+gBwK8g5ut1ZMySFTAYwLjssTH/nK5hFn60zKBr18ZManpu2QAyLrd7Xa6ze89MApVUAY4nZxEQWu+mJNooZYq5gfddhyfPX9mOp0s14Pnf/DHb7z/apof7uyeXy5XRydHcOns9vD97SeWF7YHG9H45oEbdEYXz4Vbg1Y7bLmBHtvS1vX/ZVHFuNo8X2dLV7ff5uAkJhoJvGuDAMOJfzU27aed9I3j4ob0W/Vuo5hUZbyLBnrSiRQ0JGPy/sZOZyPiQDBI/LtL54Nl4elHNfFn8FFPKzo1wkdRmvGwBi4Zp5hTERs5wrrj/QNJzS4mpaOkI7SwOlAxuQgjrbafUmKE0JNNqAq4ddJMahV020Hj2WFGTWnrsvzp5hkTKLOzw3QMNdlpvUYDT4EoVbQiECDyODRqAjtqfNQ7X+lpX7QJlGlOswk7sZYOulgAIKAhnsiVwIsG0dOTC8zRXLFDF3BmEAW5PINIU5GPWtov0+E31oRAMuNslRJ4ZPnSTC2WU0dTiOtX50i881xXsqP5LYQWzhaLfLWi3W15y2XKPMRmWEQIZl52GKC5kb394BU4R0nkhLgoor1usNneGez02nEXF4KJ1WT7v4CZiYFiPuCoeWWiunLVk/E3zMXHQw/IwX42zAbWiG4OSl+U58MOKmfgmLnp9iSwN+aSyWvHav8yTux8e1XiJ3AWBHNc2ipdyGJVccmtwEESmMDqE+AwCf0lIltcgPXA4RuH+EotgEjAENzJ4kHDPK56ghjCl5ykryrnbO0ASQQQkuCzzCbU0+SHEVJlWbavMAdM0IbM2WzWqgrdjo4nSuJ0sQgDN06Sja0Rue79Oycn94/IG577+BNHhxPI7F46Q2SKa791/spxP5kdTSZ3x+2dzdyvg24kW3Dc2b2H8w9un7x9vXi4Xy1XHixKZ265bJWFqRgYPdos2IM/w0xzdYg+4Kh2mZksXeZKBz/g5dllmPg0+jbQ2HCNbhDLeWfLsK7G8/nrR4uv3B+vWnpEimbkA3lpDiNbH7CBD0NGi+USJ29NuOJdZoe47LywbEMw1F9fEIP0Q7IQCmqSPGQWzQRSORrEZymZ+XF1k1OwL5pUwtEbcjdpSZany0mqqGWL5qF4l/F/H7JSQNDSFM0mxOxog6QGNozVn150pfl03zrojRbpkUbwRV2U6qv0aL7R3LBIw0FOKmkoNUKzNVxI1jVr6GuGdygRD9+y5YoyE3e7nC+W81WSdKqiyjNdDkOuLRtC81ta51roZnk9ga62x1viGgwLVQpMDZA4CTtJMhgOardOOrrCFxvwo3CVp73YY8pzo87Hz57Z0+XkepzLdrfv/aO//6UmmMNHuRG7WQ23AOpMQfwDW2ZhYvCGD5F+JL+F7yH8ghtC4BDcFKe1JCv75yvUAwfNAzjvxASmgCPI2H7PSwU/W6NA9Md1af3PlgZpZ1JbLJDIp/MFKsTsJAogySFwAw498AtRGK1WK2YlBoBJEDQXGksEvEs20l2UT+Ym72BP9SZdlNO1S5LYqMDzIkPJgB9GSa83QplFUiNSpzUdj+t16pZZWpTpMiO5wS0j0XM7e61Ou3R67736DZKFSZFNZiunzGeLubtU3dvP5yeD3Tfevq9Tttudzk4fJOAZkXd9fLI+OHImU3+1bC0mbjp1irnMvpI5gb/sWNMr8QM3GKUPdqRsZp4NefogKkGn5+hn811cOZJfZwvpLlFDh2QlThC5PumGf2/deXtavjKpXlpW81rPYH4EB2J5SZg2s9rV9GjDljAoGQA42FEwoQ2R8W+ybNmVyFqwpCepmkwZNuq7ICBs+C/4mlFTqJvBFLimalGjimQTnPJEjRYQTcsmcphUKaY8D2aKC2AUkM3e9TuTkrdejyjSu7Ju9WcKgGhy3uzD9v7zDcHDaqY0Qm1WTWxu7/uoy2p4CVxT8iMHjtCRsSAHa7R0VJFEhxRTZPlYEd0IoqgcOGHDi/liNtdlsonuhWvIa960LmBxlgiKoeBfsIIqRQV1XzIpvboTyIjw5OYMZ1QQhUknKusqakfT1WQQhY/tDZ/bOfPcmdHbD+9Ernepv9nxgp0k8n7jV3/eeNBwHIwVqDFUvoL6arVEqMReS6QjS2QqEmrsB4OxylyPr5Whiiwtv9MClk0JIPu0xsbOOaTLBnEJ9gyfxWLJAb6S/DdeXBmUWAcemLcep8XkcaL7hQWqKMeTMY3y5ZYH8s68TIQI8qKczedIhSENfCCAE33YRwdsxxJAu3ocRwheHAIy83CMZAff0e70O80KnyUgwsd1ZuNDr1pwFIuEAsSyLqqzu9ujvSH0fPDBg3t3H+gkiN8dH49JcPph24vxZC1/MT6XrR7Wg5Nut8A6o8ABp6N0euehezJeTw7dfOmVKY64zpe66V33eplmNaolHWicmN5k9zJ/fQcx6Yc6Y0eqO0n0COu05Ktlkc4LNFI2gE0GpDo4BTdI8EYYSu21lo4u1Mc/V64cDTOaL5E26QP7sYTfjNbBAsyAVXHSqLpTkOGlrlLVvpkDnRW7bVNP7Ws4uMFDdbANtjNGxi8NYYwe+qpZQUBEaZdNlIt0OVDrpUKSGZUmRhEipg/8sKPCx9BRWWjWzi47IsFemtxMUpuIUZP9/f9t1iAOq5s28cHsXQMF5dFmw2EbZHTcVtce+EGwguRGTOuq2HCqTyWrH+44QVUclWTdJi+dL1sqdSKgUufGCQo5HA4Zw8zMYMPZ1xWL7W4CZYKsh7PocYekpY3mE3qxeaaBLmxEZTXaKaSrKHL3NvvnN3oXNzsvbO9kTvX+yfy1w2lW1XdXc8bfnM683/iVXxRBYpXEJA+jBRKxmMoBmzRUlFcDUq7TkJMdaynaxYnhKaw4knXBI3SBY7oeyx6WAFD9lBWHVJC7hG5TDWmYXTMryCQwzMo+78r59Yi+AIcH98Qo/Ty0sslMv3ORkcmqyDftt3VHGCQxNz/pRZ5CCMGCmQNoHBCvzRmhSOyCkQoH/VCPFhqskSw+BSv8mrBqd2X5unNGgYMWUJhMjusqy5dZv9smX0CXSTH8yD97bg8Kbrx79+h4AkJ5UU+mq6S9FYfhhUubWVWsZsvLu7ufemzv/X6v3Oyni7Q4SZcHJ639u/XRoZcvSeC8lh6zB7rEdqglTWRG0x0hbaqirw0m+pMvAjGJg73TWKNTtZT3ioFaCaOH6pqo5SNBn0Bc61pXXEMDoDE1qSmzsdHWyBYhKUMAvoSN9erqVxX/ftByA8pIXoyQLPFshHo9FlZniW2QImDTgXfluXJGsny5B9mkEhLhbGjQjdbGKxBm2IS2UnhyeGUxsnipGq3qDwT0mxcwNT+bnu/KUWa3VTjt2uX0j8p7vWsHfBpjBq4oZTOq9ff/s1nCrp7qanxhx/obEto9HSZfsEZZr3rF39yOvnh2iPhurKRaODLE47XWn/Bnn+p7W6Hz9KhzlOW39PM2KknAIJJcnOGoBxhMGCoQsXjPfJZrQCy052mervjXSXQycoyFDnAExjALaS6WkSRht6Plqcl4ilwrp97aTD5xbm9V5XiEiErc9e5OVu/cP2b+zU7v1uHseIHKWfnEBk5swthxAaO4rN+oTFF0k6GeDYZHtWUdTK6cTmbpKmMf/rc7CWkGyqmHxRT5Sk8Jt4eKWELe6SRQZN7ITpM4aid+6tHfuvfQsnRdTaQcQSyWuVJ5KATTk1G004Gxe7u7+IRGIokeNTOwBU/SS8BXvW6yvbXRbmN3ulyHSG5Zg04KIC/esRCyE3DDKUAC7zYb1U1iKOHE9BMgkjtYyhAa2etaRp0LwbtHcSfukH3Rt8jL6WyuhG16CB92toYkTKCN8mVFezwdAxxSj+68N9i//rPJvN/2OoMuFIbr0ksXdbbQw/OqzF1XtpAlH2Ts0QsWNO8yekUSodGgI2LMbKR8qKMnm3QwbEmPTY9MrcOoduPaDbD2tROWdVDVZDqYnFs1nkE2qlRcJ4K18mrZhozWrfRILLeoW7yXtVc5wdqP1m609oKKWbxg7elr7ceVPEu89uPaTxyf8tJ+FxQHhKNBoAFDQt5beGoCu+NR+zl+CH7EDLlz7JYECvWiQMASdOYnksMK9YurBHaUUK8QM4kJBb7f3FEnf3T6MrkCypghYZrZ0954LnthHE2LdWGDn+ISTISbZuDf33QIiyAesGM81ygdsD1B4B/gauLLllP85E7/Q1ubXdfvlFpPHTjV+Y6eS0fS212dYDbFatGNIxJvkl+5NxhvZSygUEX0sEEJPbd3zaQv2DkBntw+q9YYXaFfxsUtMTND6LPKsqIqgyjo9NpxW3e1y9V5TqcTPn9uD8q7SbLT6d1Yzr514/bbDx+C/sd3t7aT5LVbR7cejEFCjGxQARzBExsg7GMy/X5vMOhjOcuFfoZBOXld6QyBfgxXi/PoJO9U/lkmbxbGIXlzpCv8kAcgSdGhwS7gkeMQownmlAVkKZ1OezAYEIzjOOx2EyXtRvJisbBYZwqvxwGsME0KcgJ1r5/QH6esq4PW1Ww2Wy1XsIjsA9EXOMfFwhZUCdcM0okQ46OkBHPhMQP5DiHwBZxphFQg8C/nEoT9fp+BjGAgR+Xm5TX0CykkmI4vILqXQpfudgY9os/a4hRdIr81gFdwrEhnceQf3i+O9sc4S6q41ar66TO9J3VSQL/nNL/9TmtyENnTtbVwiGztlyhlggJ1ijC7YAZuYMg3scUE32yGp+Kl1fYRdqszawobARXiuoVxhiVm3/Jk8Hq5vHRpPFS3PPv1zlN7MCaRrJr9s0+cdxgYyD8omAfrGo9AQoHRNr/5qWsQ7V2zOH7cCuI6TNZUE2EbR9AKOy39yKdPtGEiujlerN/n8CPMXsbvxWsckxcD04AEZBZKLpRJhsroA12FRd2GwlBWQDYs0Al6UKKbdFxChnheeCstPir1QFA4O7WYSkMrfYxGMye2hnviKg3GXG1SPj6UaJ06VesmleUAO3zanPowfmnUui4nh4e33p8eH06ODk9WhVu0PhlnP7cX9by1X5dRmeOLKIffenD00kmGTSE1aRsDi4IKfz6f2zTK8AXPbJCNHUKBYguRz0KAwpSFQMaCAOYQxVG328U14hBmixWyh/ok9h7b7l/Sz7N7Z5P2CgipM83Ldjf+hRevFYH7yv3989vDUafj/YNf+0V5R5K+hix7ANZyKatYLpfgqtSFDE0VtZIQ8CBYZlmeJFqQoFsTmbFnnDgSsx3xy0MzWp7ux9O5SjGV7Jp2DAy6gMY+zQgGThJCERAhGtZQZWBgxHoMiR6gwTfJWR3IA8V0hK6jEgoVh8kRY9Yt+rIWspUGMWI4fWhhML7WPCzzylnoIsv1OokpffWsAnQBHVmtVu3egGzCQgKxRDd+g+dsctQq0wm+JkuXQKndzrDveYnfKjZGw/F4cfveied1KeW8IHLq3HNwhdX2aDNIOmTKG4PNJ87v3BzPv/buvdXbb60PHwZFRu3n1MyrU0FWoDGPsUSKJe2SOExz2THls02+2jSSPVm6MnCFa6p3jfBLwrUsAYM/vTPMjprqK7WHcFHUgEcepW4gVtEOj8RWwrV4LRerUllrb0rOLYtWko/pkvyTnltFwb7ueyMHJUoCEDQalBkADuBGlFbBqlUefaV/rUNMpLE6E0GOgD2IHA9O4INVs2C3cm3aN14gdHlhrSJrXpvK8jjxQXCQrzJ/2z+tMuQjNBD10CKUTFpW858x2vaNrQaucaxm4eyJDNPkhuHqIybacHbp0KpXaXn/5vtePjl/5mzZckZh6/ko3xl2XjvJt9KTHzo/IspP0/IPx63bWlJRYa8VXISlFai63UuipCPWnSKlzZDRBgL6xg5oPJr31OnplLku1M1018laK521Fvk3+8mlQacfRVQdUI1f1NX1odMJk9fuHU6y7GC8mIyzk2WuO3YESjoBdDs702r1B0PAEagtG6nSLIvimKNkxHgd6nPewYLJSAeYAaMSEro2WOPxQ+YL5MPYskKX8QBkMp5haYzF5uhXKt8G75qaAnMkeYCvJEPybbZiiTBJ+sgyiNLk/tTBlPqGrBZ0JB07Sx8Eys8ZSPYBRPBnXx309BIU7vRxnWBCBkkUATjYEVEABQp4V3Fea4p6Sl+nN4jbXdiMVkn10fVWPT050FPug7jIiDwRCXMQh53hmW402NrbPTm5t1ouZ6vJcHOLTIQpNvpk/q1FunSiDZDxQ//S+TP7D+59+a9erQ72o6oISIWU5oinjdmbmCkRtbQJcyRnGviQkumrZGQ0Q70Kb/2+KubnV7UMr6wxY/0GNfk5WRYd5G2lPgFeU9fcRXQ2UDIVPQFD63aYGfFWxukqQ0NHQioF/SwQzCJrwovTXpOpYZywXPcd4dKVwGvhGjsMPHSL2C6rBi6g6E/4DUK474SRiDMLx1m0dO2YaQ5jhYkcgcxVjsMIVot+Ip4YLn2HRqUt7Kub9N0G6t30Xz6CYYIpz6LCxz/N7TkKROm/Iizu1X7mQxZkZsa74MJ0sd08CE5YVTTfzbTkXdjU3zDTECEFZDUDxMOhROG8PTi5f+vD53fO9pPzfrUVh2u/85cPjj7uLC+Nep1erxUkfzUpJ+t6tC4G63JRO3GVf7xTXeslRwS4JJYOAA8dwOEiNuZ7tBkCJkZ00RY16KjqhpJ5rSCNjahFUuW1HvTalVMd5fn1o4NxnuECYv08TCtdLp7b2UuL7P392cMjSlTX+4e//kvMxHRy6ujiWnZOKo+18KJg1s/dtNu5Hgxcd7vt+XxKSCbgk0dg6mS+7MM/wiY8AlFowMwov+Eelqaesjp0zN8YDikB0pQYLnLk9jFaiue2blS8e//eBx/c2hiNEv1CHrJsUVYwKZBRNoyfxG+xSAn1oX5dTz+ohmtJ05Wuf5RIdKUgnWAXmIAkECR1RExFoJOLCv7tTodulEhpmuELSqsyKPrtWkM9QSDp9hMsH7mK2bqshePT8YFPXl5UJKK138qzaZnO8B9bZy4mvcH+/VsXzrY/uHVCmdoO2o9defzg5Ph4OoHp0DEI4vMb3sZmdPdg/8vfve3XWsnXcg0ux9Y1FaylfqZwtjQl7TPsdYA/tYEMLFS8xc2SSJetoMIq9CRZASgo08gJ0f0okfV6GE+LYsztd/3BZjjYINPLAq+KE78/dAY93JibdOokqnu9dbtTd7qwxuVQd7jujbzds9HuuRU5OTXZhcdgitMeBP1NrzcowpBMSXVLElMT6uRVlLghPsLXr/Qhqrgd9fqkcHoeOz4PNxFEftKWwPUz4aISOpssHa+M3uOKyCtFpMp4/VCnTknAC3XDkNWZHrI++UQlEqofCbvwCFhkDbYqTHJBZx01Xkr6ptIye4aa9YrjNlK62rzpXRvt5gL0bBz6MliD2ORDJAc2oa8v+p2jM3X5yY2uV6RfePLihVG/Hfgn9+97Se+v7j585db+F3a7ZLSU6CdB9z/eP7rsVb9xPvzQzuj1o+nP7vV+aKt/NVh24s7t3C6LhBcYIB9MryUA6TDIoKLWaBtfibI+HoBsjl5UzVG7I9vEOIip7QRDqGd5fufwJFUWvn56e8cS8PWo291qxxTDh1kVuK1yXTh//Lv/s24gFetxYWUFmGzRafeQAckz05A508z04EDyPBwOdM+aanXZW2H3FRh6uqkeX9BFhxAIKYOUmC6UdZ5u0WFDaK5CPbtkAXRL7dfsG/npSQBpBt29XldLuIqCEp54IdYIARwNH0WlRyFDWqAzggGjeDfOoBCU7krjeeMr+3mRxYlOdVoBocVFGApeaaYLBPlaFSUk2BOEytViuX3u0taZXbgthVOkArn69vuvUQDsHxz0evrV8GmZ4G7a7uTapcsXLu29e3M/cVd/8Bdvu37n8ceevXf0UFUahPT7vh/3Ou2rl+ILe6Pfe+XO//4Prrc8SnrRIobIW5s6N1llI3h2tcd/E94UBsGGXhgAWbEeEo8HlSGpGCk9R1YnIwrXXujrt1d7djrWdRKyviAZbWEbKnzkHLwgbvtRtFrOcRh4PGpqTw840A9VJW0/XaVe0qbKppxfLCrKLWftZlSw2JvTytMiibwchvut5bJAOIFbZcsV8lCKRZ3Z7Sxm89Dxyjxf5yRIlUK8o/V/3Y6FHZY51o8YJFIIQj8gtaq09CK6RSsjSEXW5DGWfnNAKS46hSWpPJRJyAHISk2WshPdEiH/qFjNKFXOuGp8emsNnnpIoQGgbBbjGCJopzavBhCmVSWfNTaKZ45AQlJgZZOLckKdi2llbtDfv/2PntruEN50SdiagLHZ3/zg4OB3bh28/c47/7sf+hjJGGO/fDB9fX/695/ciYv5USv8p6/f+XvPnB25bpnPbqXFHyaXVsxhCKvc0NqTXYwowpsrpjS1VrjARt7foaaWT4QHtS74CWJdyZPEwZlhx03CAXzwvZP59MmtjU4cn0k60EwWQElwdzw5SfM6W58sV97f+xXV+cYxeCZQcMxcXVNIK4BzhMArfmAwKXjKA4MNh9hHy8HHLEqOSk7X149e0hk4ZrLK4WnW/T96hoeKBS3+2y/ncpzkQovncdTrtoFhnX1d8yA8Ts0eTBiFxSifNy2HeIbJbGxrMCRok2KIDtvIXZjOUMU0hJqtU2oFBc8p1NZrIjMzskOygzfp9EadrmK+8UQxB4ZMxxPG5PqhgXUcB3m92d6+HLbGnSQebG9+51tvvPHm3W6f+q7zsYvPH9PNc8YnJ8qa4iRbZxs9F4f4B2/cffXBHHUz9vLfkNVszGMfUgL7AiOYHxxk+VpUU3KgRTjM168IjH5URQnoOqPtcPdsa9iPzp4PLlzuPv6Yv3sm2t1pX76QXDzrbvb9YdcfdaPNXrw3DLb6rX4cjeJgoxNsDZK9frTVDUft9lbbiZO643vDtteJHVgSeUE3CnpBxHs7CvthPIDadjSIg0Ecbna9YS/oJ72dYTwaxJvD6Mwo3hm2t3vhIBme3fEHCalBq9eNN7e9ziDZHEUbAzcBeKciERgMCz/w+5vrKG4lXdIQ0tY61Okp6ii0Cjk5JAs6baH1fxIwsgDKBtUalhE8WiA4PYT2yih5wb7GSu1GIgK+XiiJ2sXzhvlyzBiV2Mwm9aACX9dypyYCdQWcwJ7KgzdJZ9DKftBbfLjnFpVz4sbL29cv9BIyx43RmSwtJtNZ1GkfZmsC8WPDLtVTFUe//f7Dx9bpp85trpYzPEHkuFe6Xh11bt97cNeN9pOR1lmkinJzUgFNL7WWG7DvfIpu3djrUvWSKWKBqOtimakS0KqfFsW2NwZllW11Iyz2Yq+30e3SE2YdzucoOa53l5Ae+ls9+1nrf/DrfweTEHxdeFxgrEVBCI11VW3gE9LNPGqSdoI8lnZ4eBTHMWEfJBSYW5TicZ7pRt0kaYMGSMAwUi/eYT3GRvGM8Shd13MOxWpx3ZIZW5PTjfeQKGn6+n0xQgqTKvdu5CMpyA3JJdnqgDJ5p0ViD2r0ZIqmA/Jjlkq1RCvWo1TFMq3eaYEJL6YFPGX1ZEsojT2xi7HguUpXy9UCsyfF6Q834qRjDMHVS/aoUFl5YdJbnBwyhX5JoM5aq/FyftLujzqji2+88vZkku6c3buwt/Pn3/76al1vbmyNpycbW1tRrF/WurK3scjLf/KNtx9kKsbE61OHJRV7FGa0Fs0RU2VbppIDJJch0HhkMNTzJPN5yyVjr7v9jET9zKa/uVuONrZeeDo+tzO4ctY7Q+oeeh3f72HGgdMOw25ctf1Wx68TH2eM429FWEude+6SeqrVoihSBml1ui6D0YPeHbTLDdAZBQWynxJfSSPRU9ceOKVLVs/XOumHTuzkteP3Iq8funGSV+t42JumabLR7+0OezuDVjtohV6OqnajZNQpAy8cDoJu3NvcdKIEKTr4k90zTtzBlzG7lTO+YFrR25z/R+vhicye/FSZHYGPlFPhgeIPLAkcVBbSLYs1bORyqtub8h6fIYaL241bkIVhTrJsGsgQFS3UiMTpZ598bcSkdmJyqxVX87/dzz65Pdhe5xcG3TfHiweL9dvvvOqUrV5/UKYqNgE2rMuLGz3si9zmOw+O3jxJnw3Ly6NRHMb9TufSqOMlo9985f1vlv7B9oWlWxMVlFVI2w11w0Rhg1LImnSKE9vVgy305Buw1tlzPf/C7/Si7TNDyvOWp2vvN/oD3OP+mHws7wad3U783f39B4v5w+OD6bparIu9JIG079154P3qL/+8pRi4FNGI1mFXBD1SY3mXQlf0kilh5rJ21xsOR/DjlB1SVqyRr0qbM53t03kLDH65XJo2S6sRHANJDWxpXQ/YJ1eliEAweAOOYm/wHubKxMhlqS8qHBBJhKp9tBKCwcqiNNLHqwRMT6EKWwBowtJm5q0ndkR2cR4TkVMyOUDoxjd8Fvw0tNf4eLlQqRe5Ku5DCQtZVbc3omJiiJxU4xPr9XK8H9TpfD7ud3tR4OeImjShLAilXZ0m6F+69tz7Rx+czFvdM2ez1Xw8n/ueu7GbMFscbl+4uPeH3331D24cY/Qyu4YpvIuFNoPmk0OQKlpZi1/ESWDwa8oDBtVuhclRY3cHrd2zwe7Z9sWLoycf617Y6144UyRuKwlztDskU9BTJjFUnbaH1WsHP0rirCtAcy24wDScCH1hTBL8f4n6r6fbtvSsE5zeLvvZ7c3Z55y0ypRSEiAEAkEhQFQHAch7XBUd0X9H33RE33RURF31RVUEVRUUXSUKIRBQ0EJKmVT6zOPP9nt//lt2ete/Z6wt9TrfWXuuacYc4zXP+7xjjDmmrxd3Eu3KvqmQCcfwgqEq8SlC4m79tY5DRsZQLQSsByvkhFqZXJ13EG0nsi10QugNTPctrfBIQ/Qea5g+VfIR29h3MdF54sWeH4dqjuX2jgWnCCchFGOg+X5YkEvu3BeJEHtkOxoFwLGRloATgIpiJR/goh9KmNyF367mGppxHuMvJtoPDd/qmlR5CvXqcNzZri4y/ox3C2TVIpmS9GEwQsrhQnOurhiGw+3V37g/JWhjpslQ/checC+10xv3P17Wv//9j0Z+fzBJIj+M0X1bZttV1VRVb8dd8Zfu3WjqAlFrlL6uThr7q6Xr3rhhB3ESEaIGfId76P2ZgYtUXfMYO7eGi2D/hGHfd8u6krOZ5iH8KPL29idTQs98Mo6jWeRd5WXBXap2lkTnm/LVavHkarHCE5WbcJl1fzxNA9d3gof7U/cf/erPI0C1VT2+wj8SQu6zuyu35FZwco4QKvU8zJ+GSnyVUMH5XKrpRpoyA+fHtiR1RJkkCdvb7RZSrtoaVk/YN2JV1zrFYl/YE1IVEPS92i9zJ+ALiWh8U5uwbHSCK0sFkAWzsCfX4T4q0GQE3HanICoGHzKmoNyYA9gi4MLNaVRRkOBrES6FfdN9yAnm4Sf1OoIP6WiSpCN2qjtN7qnIs1lcd9UGPY4mB9P50er8FObBbfZnk8koPj+/WKyeuj/0uWT/M6HbVJttvHerrzakY7dv3257f1mW/93vfvdKlIUSVabyR2qrLf2vH7uObnVxqTfbUD+5vebVeG6DfRwde2/dTz/zbvjwwfit2+7ezN8bdbGrHhutKomtSrJ6LKvVcGHVaLIouaOaL/lZwh1Nt1M4jUOhBAGA2+D5ruXVFbpwwxArcJpK5agvGfiTeLmD1i/nm5TI6B1DUNciQKaboA6UIm4ie/BDRWUaJTOlZoRrAhUlv8E4DUb4CamXF8Z+NIqdCGCipsjA8ZM4TGKgHzLpEQxNuGtQqIBBZoQeofpAAOKSfRoP4T78WWAavBWHh/cpxhDJ5fZId+cwVJovY02SuMzFbFCCwpOin45oHxfqJ07xZh8tyZ59OskvRl4ElSNG7o3S4zS6k9qfP967d+NgHNiw0CRO1qslJJLioiS6ORm/NdNEF6z85tGNqi6x2mho3YG4FxaeOt8lEtOHTcILu4JtazVKVy99Q58RqrKJkm3dVAjU1QszcB8HiqMXDPoOiTNktmj1HhUoEjLR/J/WVu7a1GkQzNJRUVRX2y2+BxK9yBZvpWP3V39R8/ZN46QXAIlgiCA88+gLfiXXksB0S/4IyziwcX7pFq9AXqZPbci2+e4SGsDONTkPaK71beTn+Juit05EKdykQbL8Qh+ABv9Qmmi/pdVI2BDMkSar88kCPvgRRuT2mCNxRyANQpnCVAZ7EN+uP19Gp3kvVFnnqWkmoWjFSpQOQI1kBR3mp2cTdKgl36RwCx8+ODzG86mMrkMogpK22GaYWKk5zwg6H/pytc295GA2i+P5LPP3rh4/b9vInh535y+HelOiiAo0ARDT11er//tv/d6pI55CNXf1Ycu4pTEy3YgIj23j89Tc+JTk4ULvqzR2bt1PH30x/tyD+effjW7uD6OoJ2tDDJ78Cq+wOgukJ1jK19GFPJVIYUMMPdqqabOdT94eyO05hZhVlErMpJDWVvJkxIVacWr4MzkRvLVrVCv+72rYGafKbzgfozdyAV8wLdow2C02MBDTDIYJgmiXutRN6of5yIm0hCpbXCrqTfWM3myitJLLyKlLwJSsPwzHwfggBQIQ9Hh/Yt6HBu+zDYMI3UBPpFCC8l10xh9hicREzo0gWi1VA+pptQXubPpVTM+OWqgbynjYlOSFGuw2CeMOf7mVaYFhfGYP7EnxTVQh74dvff29P3ny/GvffX/iB/fuHK8215R08+B4RKhu6ul8DjPPthlGFaaxZupsluN44vkR1HlblpvtxnODzXK1n8aXjnvtaGjsTUhDNtzR6saTsenCc+qqHI0SGlaUOdYbRTFcADwDGsYTTdcNQr/uG+pq+qrcv/To9v3Z7Cov6m44P1+Qw2LZuN4oCF4tl5CpB0cHMP97QXyRZ+4/+bVfEE4jEYyNLaTWdVp2g5SbyN8Tb2w4ChjDfug634hOo37sQm21pugRHkn1E/NmHvWTtT0nNphPrYW0DDS0caRxS8PqtdoXcgWXcHLDCJAqFdCa1myQIKVxrEcRJXL9Nx6P0RPBC4siLKMYrqJYz1UYly+ZlAHBKbVTgNJwA1hYw7YUvV14PiUDPZgpqLMLvDuKQeoxGROAtIARQLB/eIPqGYEQ4WijZL1ZnpIaF1nhut0sjan2Vk9K9jdH8X4cfvTs5cXFdb0tA9dbX5wSgmFfYRDhQx+db//7bzzJ9aoCNXzn+carjS1hY/IbrcwOh+lMkBfJhyeHYTmduHfuhW89OP78ly0s5dZ+F/gV1c0bTeeUF4ofybXEJpCJE0ZmGN+3UV2gfN70cHgWhtRzM8Kzublje4CEzInYjtt4pM8GiXqK4v5QIZFJbVPB3gZQvHCXP5BwaBq9ydQcl8x6x1R8hWNSCIgcdiEXU7Zi+5o0oWl7uJVPri3/Iy3AsYAd9gx1Dr+zosTuqyEeBY5mjlkYTZbVnu8eHKbYoSCQPN92ozggTSCPwOqhMm4P8mD5SMvUHZ8nXcH4NHDQyJrhLca05OD6yOvlz8ZoELyQwZiOdnIS7UdKOgtxcV9sQ6ghDfFHDUaj+K3PDvc/sx4dfPPb3z49P8FCprP91XoZmTVgFoutZ2sWDH54984dpIRos6I676x/8/T0tz5++vHTTwiNTTz+k7z7fhcVGnwlhpFVIzA7TRIyJsRMhNfgURrTZK3jE3lBEo6mydHhdJame4ejz967s623fuzeO9x/eOsAZ3f9bi+efny5WG2y07NLiqv0LvM4q6t13azW2d949x3HczLyuMifwRZ+9Rf/AW3GJbkxLUeC+DY4hINJAITWN4NeBPsW8zK5tMSB+JAcmiaQskfLzysGtL55hQbSw10J/sRh+fAuCZcAdS8DB2jZgx4YxeykrX5BAbmikYZnkbZRiV6/w4facSX5vxn/K6kbsiZBo+aUoCQlIKhhdkiRC9k5gGDyeUfTDSifQ7rkDSPQ1GPTZI1W0jraCB9IxySjGg6gabq7ct262FxbTbne1mNA2I8HK7leLwe7DskhHPf585OsBAg8fH67KcaH+6HnHR/Nrmr3n3//dBXiVepc40Y0yEQ8PmybVd9tDbURdXCuxvI6eU9YhUl47974B78y/dznoxt7A0iU+NChEhkQ4NcVKhmg4oRNs6ix7Q2uwjtB3uGbXBH33AmBGwILcnt1eolkKLgJHgRtGADVCvQsH81UXpxEJNVkPjgDJk899ZJpx7OCWCUQEIJIg8kKjaqAPF8rzZunaBAYysPz1HWmSzERlQFb8AAQLKqh9p1eSGoNISYO72iaIa+7rJOR9DBNPdTBRlt29aYe6jZb5Di9YEkWR8iPkFxbgVid/FVWO2hMCiasyRlgIgyh46hsRcpVg3WxTEz/G5HsdlKe+gaVOPBTZ+Hsu8EUgT5EBc62s0DOlPsLETQNIRyl6d2Hp63/7cvt+6eLk9PLPd8mYCEYnGW9Wes9a1wPyUc0nrf1wjqd7d04tqLZq7p7rw9eBXPEHwGNkY9asICKuEp48IN1tkX/XuhfLK9pbwFZDtyH926kaUg6gxlMktDq29kk+eLhUTxO5q5/2VShPeB4jxdLcCcJ/Mne+GCe3t2fWb4/SYPD6eh4lBzG8UESLbLyw8WF3rEj9kZbUYe8or++vkY6UZwiA+SAcCHntAF9I1p4hR4tdhyifkXQrEpPa+YrluI65PZwZ2It5ByKgJDxJRwcLoF3ob4dcHAZ+QjWZ+5qKdt3bIqFFwRx1LXqbwZqkLiIEDHDQAnV4CouN/mXHrnDUiEzgAJ6YldVVp769mRuKIB4zSb6B/xRMU5DDfmJxvF0sIBKUj58hFCP2PM8p5IPH30+Ho25iweOqFgguVhdPOs2l69Plnfv709H6emr/OnZc8frb87n+/O9956cda3zo7fvPYvhWvne4YHVdGma/M6zxe+c5W1+6VhkaPiKLI8gJNRRUIRNEOdhxfBYt+WnHyJ3Z7znHhxNHt0Jb8zINeGsvXIg9VXQml1XNY5KAPehqLpcjkzUpc58jI+AH2qzuaFehYQoOQCj0PiRZAeO4S0Kv1UrqoyvWHrwjJAun28qM/0flmBbQe+QQ+Lwek9/2YQxubhbF5A1B3JPbRJPauoKEj3ivj/oKWqq1YudD1ZV5GKGdU+ykV9l5jHyGjQAZ6ZpWhf95mzZFM305qTt+vE0KoqmqVq/dxuwgGhYQ/1kbDA6IrxEp27PhszN9L7ilzU5Khq1zJvGNUxPc6E0Iqem1UYI+p9fRjpogn9pJhau4zpLjeUbpXCYUtkwRmUQUz0kOIcBkqEfOdZfmzqPUnc2nXyU5x++Xh/mlz92jBi4VTgZjbZ54epxVQSLGfolub3vaNpb7JfiKdany7JLR/MgGiLrD9vwdQPvcLKqeHTvsOpbEy9L0u0y397Yn2dZlqbBg/leoxeFWEU/PBwlEz9c11Xou9thuBGG319cHwfhLE2+cXaJXxyQ5sVeVpS3orHr9AdJuumbzSa/rOqn16sXFwtMwv4vv/MvNHvVxozQPx847TaMR3g89kS+irPxh8+M0hH6JYEB2xACjArnUhDevU5TqYK12WzH4zQyb/MgEnECvgSrJznHEUXWUQG4IsNQmk1uioyJ1ezmD9/eRWMkpulDZi1xpA9vwEtJtrk4JBXREh2a8ICSTDCXudNgzAPVEKvVb6e26Al8ag4R5Qdlsk39iVtGwdZiscAIRkm8i/mImO+33v5CPJ7g8K4Zd+COTVNsr1+229X7Hz956/70+Mbs+qq4XuRlkd+8eQwLe/zsMi/6H7556+r2o8JNND/Yc+Mk+r/9839XRIgg183k+mob3kQ6onCjOTkWHtFDSQipyayZTJPjm7O7t4sBCwqceaQHKKhE4FqBZrDhScgDdZmKKaL2esbuTZaO9bCtpYHl43rqnksU4QXZotAKWyYSwthxlrbU8wtWA4UfiKF6aSuh21eZRF7BTGP1Wd3DMCA2SaBFzKuOS9wA7O5M11Tn90G+Wo/H8dnLyzj0w1kQT+N6W2QXGNvQF0VX4aUNco/n09nNY5zp/OlZA/QHfpBEuPeQldSQKMMeEn3SBeI/ro4UgX8ckMuJEJgYEQVxGs6pKWeo2B0MUWlqB76MRSEF9kAbzUwhY1PYl8DSeP5OIrpesd24tzFdDpvALm2TpKiTxJwmrBZxMBZL0eQrrtV/cfPiFz97f39/vyq36vzglGJ9erU52r+ZVblore2O9TpmkiBhapZn3I/Utqw2Spv86PjwaLlY4ERxEH5jvPcvrzOs5uGNfWJv2bZkWbORPx9P8raYOD7MOQrdtLVX/TB27Nd1cSdNfCe4Krc3o8m2LUZ2sCyLue81ge3b0Ng2cYKl1YS9xlsWZY0dX9b57z07Pb1YLZY5NKtZF/Z//u3/mWrRNrVO/cJ9kWVUOTbL7EOzSTWg1nibSeQQGMZjgqem1iijk9AkFZFn7IoozreeIOzUnSb71jC7Jvx1RHmFXNEgArEcW8hKkRp13+mAbXyY6piAbJLTN28F1KgmVTIq0WfnvcqfqZIuVFTXfnVbydXZpkCuRamwk9BwE7NHffhgl5BL8b/Ghzm3LIlt3VtvfzEcjSkNoiHU13td88Xpk6vTl89enN46Gt+/ddhY1WrY2y6LuFvdvXNQNPH33n9+/8Zt/+0faP3YDlLoxsvL1/+P//AnNgzcwjqNNyk2A7LG8xWlfbhdnSS1n4aH97skmdy52cL/Ej1yA2m3QjJQyL+m9BB2+EYaepxdnQQwdrm7piXK20FS9aIhzMF4Ps2RH7DTsDlOI9QobLWDAJgSqFQNvVYww0D5R90koIQDBYNva3pgvynrDbTbcpVT9HYYyOPKJhoHULOm7KAAVI1kP1tVkR/VVWHhgnWB5wdO1FatEbe6fEg4YSt+GGquVa5JXLRMy06iMkH0oOEl7oF4RDUNgkP0LPIDsABIV6eylAuRrLVWKpZHZVFkD0NUZx7NRfuQKKWFAkeZksHXnVfzP7/NR8MQ+gexQezNTnOOTiZ4GJyQXPnNl/kPC+fqHsHXpf2t333XH/7uX/7KV77w5dPTKyxwlETnF2d6iMz3y6KKIvJBN0pjqrRarX/v8Svf7VKnvzGdjUYwhm4UJ9vVmiAE2D2/8+6TG/t5Z8WhM08C9Un1cMkx2LVp8oMwxT+Kpl7rERzrdhJv2/LVamNDF6Fqjl113epyQ/7XDfVX7t+p20pm3So4NMNwvdg8W66zvNlW5dVV4WGMMLhtoR6Q//xv/mcsBWEjXA2ImQmPeVkjt+l0is8jxjDUy2rJmbk59obuAtfHFiUyeRqMSFkjATs2r7WlilyFulCC6l2UYAQooGvNlB55P5yvqjBe/Jn9ALxQWn+GcQl/hQkwBsAC+ggcBDIAnw0z1CcuQLFUAOPiTErGYiiKW+PVO1yQttRvoF5rEQelGHzU+8v5ApeuL6q6KGHj6pQkVt+6+5lQE5BleRRCJYp8ffny06vz1/mmnO2lt2/sF022svfbJozq9eEBiZT/6ct8sxre/St/JxuCg1EKdfnN//jv/9WnJ1BUqqbEVfZD0MczHXIbbD+d71uTfefW2xl543zeRe4w8p3QiWIyTFyc1J2QJP2hCw3Ri5FCUTFlDXFp4JoGqpGKR5gmyQ8CwvrFliRA2m5iPJkBvCnXUyuwUC4gpGnlETINz+q0or4ztIQqy2v6qtBaY00OCagDP8ZCynVZXm2HmrPZV2qirmdNDvd0lwo6AY5WImhdH5ixoRoY7TF8PbiBrnBRLEqEsi4JPngoVQUZsQVaJ2g3ulZjDO4D4+YdddiDhhbQwM4PAQtR01aPNqMX2S5wqkbTLq1ciBEqxdGpxq/Nhw2QRO6/k5TZr55K3Ve8ToUjKLQiwJHN6EY6a4cAbyDBlEr9AKw+aPvgxYe/9mjy7qPPeFa4Xi/I2K+a5t//8Tf+3p/7kdvHe1jU5eX1fDYNPPf88uq3F81LL+mK0slWUd96xfqRu/3Cw0cQ3vrw6I/To/DuodgENh3YeP6tKE4CANgqna4vB+I53LDznKnjppFfte1XPznZbrf3jg9Pl0tqPg7SKs/n0/HFZrXc6gVTXq9VevK8OrtegYp4Q4MnSvKao0VriHyavUtQEHSSRe8ivzPgnAgXv0rSWGHCUtdOUZC9aOEqIEC60jNRWrgfESEavA1JwseMfIn/is+4FxR6Pp/tOgipEx8cvq3xugBA2aEJPtYQ542v8xOKjv3gqNiTKUyP8XEQHmEe19dq2UASV1EaqjIEUKbDNSal17t6uN0uR+AEA0ZvFgjjFlQGhXKVMpbeKkkrm2a9WsZRQGIy2buhYT/OoELofdDlxep8Y0B6Op3Np6OiyJr1md21e8e383y96Yvbn/n8s+cXx299dogm9ychoPqt9z/5cLlF1JiOYYSEL2zVr6Gv4Wg4OI4evDvs33Zm+zS4hhpMSNR8fxS4oXJ4L3aJYm4Hogm/qQ3mKYyF/mgOBPgoVamLUBIXKcBFrLyFw/dlF2KupPFwclraDF41hJYzSjyCsG/bkfiEg6OSySSAgZ7isKvrZfZqU13WVlaXJyvSwaEYulVpi6v3vueO4mAURECvUxSb16/71dIu8z7fEITdtnIgusSJzSYA3PGPInfqmhv1ZW61hZVv7arq8hy8VwdiXWkYEJZOuKgqkgeNT7TK2MWI5JtkIA2soKmKvi1hcQ7Rpa0gCGIxiNN0SPYQEjYwa/xUiC+3RSwYiaFIyEti2pWIcSviSKU4OtgSkBmiGqyUuCV8EAApJRVyyP1FptiCRHAdJSVW+xfm0U8cRD94OHln/6Bp7TiNsjKf7+3/m1fLi8H/0aN50eZXRfWv/+P/+fl338rWS6zvh+4cxl0JbCzuPlod3a3v3X/88uzb779fHB5sv/wjT+s2SpPpJIGFXxfd9bp6cbU63dbffPZ6WTr/6bufLBpNdjhfrl5crZ8tyq998PL15fpoNp6mk8fPL/JiqGq71CKU3Wbbrdd1U1nbvLu8rtcbkltc2y5BbdFMt2oRK+mdWur+8s//XZpIYopLE81lWsCSkrBwN4qOX/NDQqQRdYPL7eLtLpbqKrBWkX/HvSUpfBK3R7YkKPhb3WjCLK6ow7opOI5Ba6QAp5Kvmt1GYyCLnsDBdQ3KYG8UJrZvilVHvVRg5u3Lt83avnxL6YrzSswo3dRIT/vzDftjgw8YRDnABZdwAvyf83F1eA5UZTxKqAJYMD+46ZunidS9Kfd3q7rcXl2+fvEy2xT7+3EK/8KS/GB7eV0sT8CoaEhn4ejlZXZ4/207inJSaMcps9UfP3kiu4MNYbT8kUZDmPeP3bufDW4/COdHQ5x0MamZ7STuZD+t7crHaTSBgNgITtA29ZNDeShHpqhoJgKvJhAwAQVpEu/qgs7xyyHAFq0+JiG0hyArwuXCu7r0l1f25UWUr/qzC/vJK/f0Mrq+6B8/jU5eWyfP+2fP6k8fDy9eWlcbr7ITu3WqottWgB+mNBTlkG+tbEPobzfX+fVlt133Bd6eW2XR57lVVXi42SgHTQPEThs82W4r3LvO1vi2eoM0tabBz8y4OWREPXDKZUjK8GqsRlPudvk5MQiTKW094UO+oHRAPXamL0bAx7WtmVuqQoj2uCXsVjRTZmR0htRFFQwE8CexkWQhNMOZZGce2IjFKqvnoC5RH74sVNcZQ+ULAWufClS1H3SrX7o9fRA6s6F7slj//te/NibEuWEwTv9w2dwYyofzSRAH55311dP8oFnjG3WZkdJGVXZQL/aLzXKc1vHEuf/If/cLwWc+Y8VR1nZR6LtWvz9OJ2FEMvjqMn98mvlBhEXBMd6+tR8E3cQfPbvIL5Z4McYQwnuenlwVjTWO0qqswK71VsvIeo4WcednSUpkawk28HOwPSgnLRHT0Xvxevngf/MbvyRSY8x8x5cIlXGccDoOgKzxcz1CZx7aIYHB5QitXIgiCLkcwiFRGddTthG0ptb/mddBH/KyxF5xYe7AjdAQDg3IIm7FbZgb2taCXHB1UVhVRNNP9HOXbgQmRW/qOtDEXjF1qkH5O4hhm6s4gfLE/42yIBnkLtK8Zwb/jEnwP/u5nFO4VrfTSoYhcheoQVmHbrZ3ExTkBJWnfALTJeZnp6+vuH46dg8OZnEwwIauFrUhVh653MnJq6M7bx/cfTDWUHMfuPZhGvy7b3ybbF6j9JgdcBklzuFt/+4j5+DYm00FhIETTEMntvD8OAHpHIJ8uS0BCZcUBl8oWsV1BEtNAW19aw3XodG4l1bJaXuv6pPeCfPKXS6CKvM22+DyLDh7PnzwLefj993HH8ZP3o+ffhQ9/TB89kn06ll08rJ79jg6fR6ePAlePY3OX8anL5LrV+FmEeRL+/q0uzolzmO1dr71SGsrnHwr/8+3Tlk6TYlEHHhT1yFZAjUb0B/+nL5DprgrnilfBevV64bfku/0qBzV4mmIXQRUwVSHRLUVUvmt/w3h3gVwIQJeC+YZB4URa1zXbChhUyHmEv1nPsY/pWmZEAfk5Di8HoIgYptiMHU96SwC8MadDbpryFnDmOoUUcw35qkZlZys42KXw5CePfnCPN1cLax49Ftr+xuXmxvNapykH/XO18+WX4n7B8dHNPPjxnpSD5+366O9Q9v1J7PD9WqDb6VW1bvBeTjS2Eao3sLAt6MgHPnuqiR36pMwJNFeF1bTDZF6YZu7++nBOCaqv//inDQIsiyWWpKTkTL6uyCNJxYaElR3OBZLhdd51ZhBINtzRe/JpYMIq2/UrQ6i4YOD+2u/+PdprpJB0xevLBECrxRIS/xiY2zjfsgR9wPgcGm8gdSdirKNYxtE2M1ARFoSGO7MJeYQbtaO0hRppnGCOGk/Llfk4uq7RBWFUWPpCog1NTOCVn8TuQPEnjOBEk7b9fDJtTQJN6ciaO4NXmgGbo5dcZWxGT2QzzbFEtupJ2cCQ8aZlVCYSnpqHuYHabOIW5U6LgZ7enAkHiig52xZRlGW+RpSF/RuMhpXmixth1YRnC4unHAUjY7LPMMO79y6ffTw0avV0GL8mg8TvLh6dbKpNe05TNzpOLj1sJocujeP3b1JB1x6fZiGAkFvGI0jvSQaR9jWGp0ILKXEtg1s2KCI5No0+WBXfUiyUPYhVmg7ad9FWEC56s5Ouqcvg0/fm5w8TT76ZvzB162Pvw8yxaurdHkyunierC+861NP7x10vc5K6k24vIivz7zVIthcWeuln+d+vnbWS3u7dcveztYEcw22lxVqgBp5kHx+VqV2EnLl23J+UlELQinKrW2sB08WP5E3KoqjAnSr4KkZfvwjb0Pf8iTzzAVoa8yPTYs4gOfKuXUhBEHy10Qg9pluJfarN1Ll9aI9qBzgkGHJa3UTuTZN5HrkhsIxJT0EQcONZWG9bGibAyIGGK2PmKmsMm0z8rJDDcnfsAGVgNiw7+tXr8LLl0f78w835TejIzK7L8X2Ok5+c5verBZ/89HtNEmW68VHDSa+/huffbsahk2e4ahd4P/rP/zG7337u/XxQXTnrhdo4bDAcy8WddH1i7K72tTXWXumZV2Ufjy6MTu7KO4fTY4mAQlcXlSfvX3w4nzd1OpYgZ9SJQKSZ5OxwhDxcsmvqDS9Ny+aCg9WsMCflMcjrjhOEQjRkJapn8jq7N/53/8HMXXYDym3ku0hy7Zi+GGMMPEZfAwsSJORJudBxjT9Xqwb70IDbCsjN96Ff7IHSVEZhIfn81NqlySx3JpjII783HS54fk4hQ5SNQDeOConoEvQhG2Qhqto0i6Fw8m5SnU1hIITuDU/qZK5Lz4PcKBD/cQY1O2kj66VSegu0i6/zeNAZvUuEyUQYlnlFMyee+980Q1CJEiL9MS542y229efvPfet7/bOfaf+9Evp5EaZ6XvXj//Y8+tgtGte/cevHr16rSN3/mxH2+9RB0ejlV1w/XLZ//P3/n/Lv2xNz9s/Mi6cSfz3PT4wAu9uh2SCeJQClO1rRc7wcivFqVd9xhir/V1gA8nX5VBGmGQ2CplYr9gSoqcN8v65Uno9tnLZ35eOmUxKjfB8syr114FTyZJUCoFCA2wbsKy0UEYj+FBbbFWXhtE/I8MZfRe1IVJHyVdOGmCcW0FuG/hBa0b5XbYiGoYJSFKEUUKk2vLWUSNjc6MBvnBBjYnmRsFSfpvJK/+CKCUC4WnZlIt35ylE+T2KlPalAJVPMW+PXa+OB99/ao+08isbsg1XGjoPb/RrylNH6DWBG3TPcwx7kMFOMqWBpzUy6k66Vzj1NyLwyAEF+mO/Kv+V0o0CSPhQWcKIZRF6C6kcOXmG199dDgrju+txntRtv6ivf4oPs6D5MdPvv73v3CfRJqU63dWxZf69ds37zWtdbW8unnj5qdZ8+8K57py8kmUzMJJmr662BJHt4UxbeEiRJjK1LPUvXsw6opicNyz5aaoiUl6ngI4WKwq+Y5kSq6JGgj4epo2EMPXMjmeFph08qIm5GNX6mkHIHAK9fjaCJC8g8gO1UIB7j/7x78ibUKASBGM0PAuGko05ze+FEehnr0RbxflJsybumoqvvmXQKo+P4Rlcn71DsYmG+cD5Eq9JhfQRyqXqhC5CB84Iq2btujx+NIEfzktNxLQmi4DGoMKKJ897AULwAUK4RKqyra5i9GS6TjYEYed23MaN+VG5uYqlUtMtWUP3JX9vWZ5qxB4Cpzi8MZtWY/6n7EVxRLKvDx5fX39Oo68e+98+eDwaLF4tr162ttVUdReNE5Gh93Giue3x0dHUZTkBffWg2yPDqJqsD/qI+f4dhtNrf15fJDSoiR2a7K7SAsStW0dAARQJKCzKGM3aIu2r8jd3W5V2aQ3vpMAdJsqbgrv9GXy/KP42bPoo/fcr/9H9+v/afzp98YXT5LXH4evPwpWr531db9Z1JuFtVnZZe5VxVAWXteGg+WjiGxplRmZVUfsqPTiEK0IRqAmbvdNXxZdtu2KVV3k5Kd4O2EFPB5cDei+8aZdj5ncZPe38yQ565/u0a+dj/KBxckdd16oo4Nev4pu+pZgzU91vJnobVCAPQSqXWpgcde/fTv92S/cXJX1JysID9eD8ugOzVK73S34pmgpiuuNZe0yeUSrbwyGcE0VuBxI4rcBB47KE1QGW7oKZHUdzywHxLWyFLZlc7JRlYkBQdKi8ME72/1bBbBtO5ntvHbTbTKNotG72xeHXl+X9asw/fqmfdhn09HsxPb+t6/+wbTdzvzgdtTdcbozy22i9M7x7HSZEX0ID3oc2WQixEt1Z1nuilBjJFF3xlM6TbndlJK88E+NlRBlue1Qw/Jh5URKSu6GgkTQ1rsVJBozPRS+qYVPuRBd4FNGk1Bq9zd+9efM0/gmDpvudMouq1qtxgFFmeRXyNvAjQYL8XNQYqfj3QefoTgqQeXAHpTM5eZC43sGU6VcKR30lvLiJFL/fyWXMzNz1J/Xg+IoUEVpBE6j7kbVeAsXk59TGqxe6+0JnqAk+EsoSaA5TQ3UnEK2DU/XjACyerm+C13V045Vpb5AsImjmDt65wJzuZb3VRsdd35wCwsyOw2FdLyyyBfn51VF2E4m6Ttua1X5q+Vm8/CHvzw+unf6+qTItw3BNokfvHX/unHy2ryerO/90Dv0g5NNfhkfNmHoz2M7jOCuYeKrI54YqX5sPY4XWl6dbyOSjk3dZU0AKR3sbrVJ5mnUD8XLs+DpY/t7fzT6/tdmT95PP/7W8L3fd198kG5WYblOmm1Qrr2u1soVQ0fyJ2n2A8BCMgwCaeRDQ9FyJ3WreE4MOit58/Ue1iAkYvRtjR0hbTDfiXwtgCtdNG5fEQQ6s84nMlG2tHMX840pguWYkr6NJ+PAxijZgILqcVuBvSxFHVPGyQUHotkCBJWy83xBAArVAD5GbN8Nhh88iI6c5s4oPgztt8bB2LMfr3MVpVhiYF4lG4/eVQe7dnzVRiUpQ8DDCXM0iXvqPvxvjMNgALTfcwmdEEkupnWkWK5PoudFcSvFe1odxFGeDPpyJjZtAEVzrlVd6Cq2N56Nj49vvPzufzULbxzfKDfrp+Ojj+Kj11/7gweH+9+Mb310ufqCu7yxv+dlub+4vhrtnzjxelOMYjLQvqwbL0lsN4CFQlKJfErgNXZpXa6b601LooATZGUlY1UTuO0wncLX7DCI8rLUdFfN5sCawBGrxsGhcPHYoCNtiiDvxDmu7JomMDNoOV9zzn/6p/46QVR4IGVI25xHfp5lBUJUBiaxQOAH3Abf5vYc5SQyeIOdKkl+ZlwXhRDw+dHpmR1xOa6RoJVMEb01TCAPV/5BpNX4P1m0CdTiBWzg1QRenBPNcRf0yk4MgxPYSXXI/M3d9MVOvcYDiZjwDk8h0TKgo49J7BXkaUMQak6Rp1m6OLumA3GU+oMpQK1gibpieUEw2z82hBZF60ED+EdZlB9/8O3Li3jv8NHh9HocbYeuKttwdXVVume33v1MtugWF8+tdO/g3oOrmtLa1HcwVgVMy/3yzMt676kfOaPUTFHpi7pN0kA9zr1V8WOLf1ptUdhZ47a219ZpW3nX1/3iIoAJnb523//e7KM/mb58L718Hly8bF596hXbsTiZE2gQGlKAow4SR9NA2mhimefb9QapmclweB0+r46drq45rik0rXrFqQCeSSE+LkKYDUPyN4IQpl/DIU1UtuocWfY+EkfdOz9HochGfzs/MxEbqqXOY/mh+CvWJo+UKPmHuikDkAuaQpRrCmj4KYsDJuT/MIS5Yx2G3U9O3f/Lo+Obs/F6ddmX20O/ebHKPi5ggCoTmoK1qmQpjvubQU4s2HB7Umh142lDUYfSOUNR3NB77VfVZbQGunDq0CP2yLEFSqCKD0BzSAMN6gYXmFE9IploJxRKvTheGLphwOVx7L79rX/3A/fvX15djcazRWd9mt7cxPOvv//+5tbDzfe/9hNHKTZ8VdbDw8981UrXmjHdUVjVNAezcZZpFg4ySP2GrJ4Mk5usIZPwRtsa65VbBHZAgSM0Uu/GbjTftCCK6YkqwQHCcKk2WbyQO4qRT5jEGiApSy/0m66NsHw4XZtD7qAFAL77d3/6b1MtAW+vec8Urg5X9SP0G1hHVmy3eV5UKyhIDhlucf6KjL/Sqz84gJdyb0h3VhScDjiAFEgfuMCH8U9pQloBk0T5zFi6XJVfoMkujKuXgkhlFuTjluovHPRcrZIIKUa9MpRQmLX3OYcCJQUTfjTiaNSpsCFvFyohD7TFTrb56HIzTRAjIP8x0GBooenXROVcJSBwyKma/aPbMg3ZCqgsc6nL/PrseV1Xd+7efvDwYK/dpoHz4nrJ2VYf2s50c/qqszxv755/dGu50sOLbTMESHPoCf99M7ybDK+i9Ez1IMmRm6jljURQrfMEzW3Wweq6+uB70eUr5+l71iffsZ9+GJw+az7+/nB+Nl2cTF+/P8qv/e2y3SwcjX730LR0nKJCXKqtyeRF50ABQjffYRBOJyOOcjN0qV5MJX0cMZhpqBxHMBk8X/y/LyOvtzvSyqKpioqYP9prg0QJZdcHHnfRsz2iQSby/JnbSdn6kpfLjaV9lK9/tUGdzFlUD5Gyg0I4j107tDV6EgAc+O6XD1I87G/fiP/aW/d++3sfnL96OU/T27fuO378tavqd6+6cuj+5p77aOI/XZfI0ZQn/RkvFkNV3QBXLAoTQ9rqDxI+cVj3EqCrAUYPajq2KgMwObAmKgk04JoiAvhDU5e6gAtFZ8RbhU0ojkzMc7qBKGgorWPXX/+9w9idzA7Cyfx7rfukdcsw6g9ub5uu+Ph9a3Gx9OLn6dGfpAf5KNYwjx5txFFt4/OVCq2bqodf9GniU6m66EDacRLh30IGubhk9kZww5CEMR6Kh8uzACaL/LGlwYpXMBECXtd6ABPKbyqlcnVlDy2RmT2IZZaG7q//8s+FkR6vExXrYOOU7Zg+QMmMO1E6BJu9aI5b4rp13cFSqE/VdODCYrUpqqYomwpcqDowYpNleVGuVqssh/lqdFa8vVdRFFuUBaGVyvGHmJPYPN0bhqZ3vR+NJ5xjvFTr9tA6z/Hl94PNvYADaqEhPSqGCtClo4G6RoO93KU2WlbPMZVvISe6r71cr7kKiwewzEwBD2/B4alO01SUY/CI26rfcf/YeL4GRPScFh9KPj952TTrNG6mx1HpDCen5+eLBQi455Y3U+v567U3urX36Me8UdD0lu+CNc66LOIEUmVvQaw6at3ug9ZBati+S1K12gbsf/nSvj7vn30wPHvPP3sevnoabi7izTo6fexuF9HQu/k27qr07NO0vEjaeihysI2204rZdErrkS3WiDlU20y9Dlop0LTHcBtAmqwMYgXaYV1lvdOrDJ0WmmAI7GrmHxAiC0DsTR1zdpMD4m4yqfEZsqSySpIRxJMEchdnuFAGgkHIGE2hohRmU8Yph5GTybW0Q0HJ3BVN7q4AfUQiiP3yWu/v3Jn+3BcevJ2696ckPdZ/uLQ/Lq1mvfrBt99eN87/9OnlSWVFdvdf3xzfCZ2nl9d//f7+dDx6tskph4L4IkQKkCjsTSTgPnISs202jRcL9/nPwL1EZ6QnmQgL2NLjQG1VwI4035A/YZdilJwGYZkF5tQAaG/dqC/KsqrZncff/ONPTy++2SUfjW6tKyN8AiqyPb6zmd+8vvPO6fxgZfe3bxzCqCaph7NAxg4J8m7r2V3o2fMJgdg9XRRXyy25vSa6DK7eXNfb+FAcqk9POK62YPMc1cOJ7EN+qs9gmckp4ndUEtrXFAVEm7++xmaV3SIhCDBtp2nuP/tHvzhKY1oNVtAyRCBENI/Qwtv5IMZRmo5GSczNNdCtmfyEFLg3+zkwmUxQKIEaCzMPq2j9PHX4V8ICKrhcbZbr7Xq9Xa7Wq/Vmm2Xn55dX12TK+fVqdXF5tVgur64BkI15AlfrZNA6wXDbFblyARAEFc1mM3gETZRZ6xEugTdHJQtN9hNvQU0wEnmuoevUn6anaSJyaAYLOMK1gnk9a1QDPsa3W6wdT0R0h7fuykTM+zx35UCNT5+/Pj1/dnwwnyau1XZlA9Cge2sarKepdZUnQZzM7r07O5i0mrigmwEBo1RT6coK/tJlRf7YiZussler7vRl8ezD4sPv2KfP7esLb3E1riq33CZN4Vy8HhMQLl4OV5ceoatcJNvltFykXakn3syMycD3JmPNI8TPW8hXXqwWS1UYpPQ1B4uGIxnFQpmsyD+mwFV6f5siLtFGeRDn0z5O18iiWeANjaP6sijA/rjJi64MolSiBThUGwIdLXuTuUs0bOgffXY+ZiBAzdcx7qQcW9/yepNgcwQ/5Qc3ks/p+QBNAugW5/tD87lbN0dxGiXx105WCzedud0PHB2Ao793vsy6fjR0f24aHozCn3x483YagSbfON+q44vyMVMYjCKwfnNztVPVUM3e1NH8g4ngHtgAGyZgYlkcIX3A50HMoi21qgrER2HQzB2SzxsU0DamBm0T42Bfa/egREYB5d131jfePhnvQZnk85iXWdWCjKCIww40JYI5Nu54e2/sDN0sRdvbB/vhV+7vJwTUOv/MbfwJ+TZ6Kmlw4sDjvjgDynKG1rM6GDCFUiT+QfHYragqMA/DNH3hwIHIOtxdJE7zHQhsMcavCfKGVwv9bDfwK4D3T/7T/4Z1ABtchmS4DnHtUI324gmwQy7hA1QAfhxk2/jaTtP6GN5BnShGL89FowrIJvdmA12r/rpKeQEWSbVMLfBH9ezISGUOmqFBONS9jP74Zpt0hW8apvnkZho/sYVLuCU7OY16wB8MGGsKgNBQY3LqUOC+Khh9a+1dfdC/IU+Q/457qPISH7VuoDac/+M/+TeFfxZYlsh+bHu1uP7qf/z35xcvv/Lld24dJUniL1fl1XpYrXKnPnvr1v6yHC/78PgrP33w4MH1RstKQSqWWXXneBQKUJogtpbr7L+7LL/zve/7UJ4qc5RmG6fwrLRpjWNnYd/4J08jlHz1Glto4J1Ip24jp5slcVWTpNEyPF8TJRAn1EobmKTRjsY5sDlLLyyGVYH9+D5SAA9ohZSrxzw0Ugt/5hIkzSVgONfyMU7tQXW6wSrqapU3leM20xvNwYPan2SuTzMy8yyRPGUX0aVTmYGqZTb+zCjkUbv9CkpABttmYE0Oic9zN7QtusxxtBlZ3U/4q7//g28PNiHE//rz1+8X1tux/cM3btRd/fVlcbotb7nVj9w8iH2nrIpvvl799ln9snvzag3oi5xeY0Ma25ZxCWJ0C93TfEyV9aFS/DTGoPrSGFzAHCE0tvAH/EKdYOon1SXG4qirak5YBDi4oylXoudix3OJqbpGSbX8iAs5I4x8bsZBO7D359OrxbUb+o/u7k9jsb9FSah3b0yCouwWVfHg5tGmqjer9mxbny9WgeVGYXC9yTcZcE8y6UrNgyM/1aixsldaqEE7IMjMmkehMmn+F5lSPwVXBFHkx7GC6HajcGfrAS091P3t3/9NQyEo/P//kZiUvQsFaL8ohJkJR+NNSFeWyn+StcmWOcGwN9MDZEoi5nN7vFE/UIXjKExrAEK4LIc3URexqVTqYxSAShCtLtFVqtbOezmZQ2AZG7JuLlRWqzP0EIHxXpWgKXo6aEqSWYoHmu4AftAco2d9SBBM6wDRHcto82yL83tB9JN/4++oFZb6RbmWwhdXZ7/3H//tdrX+C3/+s3fuTVDzy08vlptmsv+wzLPV+dPj+XFhx947f/7hlz5/lfVwa8je5aJ8eDMljdqus8k4ePn61f/rGx8+vd4ST3xMR+1VtxSUY9Rvw+za7RqvLZ3T51G17vMNUZhgDUbCtYT+LS7qqgnqp8RWqs02l9cbmEaITVUVeU4eT2MldnWYqYMDfflRDFyJkRk2InB33d3a5wifDAh1BhEQEVAgMiI/dMOwt4LL1eo6y9vRzLr1bj6+VThJOdiNuj+gh0jVKBBBG69gw2iN//Vo4G5LFqOuhF2iJ8nLNNW3xyF5KmGX0zzXOw6sf/rO9O3Dw8dPn0V+M4vCzk+geLCXy8vL8Xi8Xq+w8+nsUJ7X59+9qv6np+u1FeuhP0BEPqkUT2akYKD77ralwj/7F8PbVcOhGINg8mf2yZ4NBiFA9bHJy0xVwU3se1cmxkQzOVN95cbIxCUplZYoX9BtEAvFcy2A5GnpSjmbHzhJHG7LOsU4/I79VVHiw+ko/Mrbdyv2x+6jo6OqryLHX9c4f3m62oBh339xFrpxWZSbqrWbIQxjmT/kq+mqqsFb4CTcUrcRH1S1oDIaj8RPqQqR2/PhuthAvS0GC38U3bOT1P2//sNf0AWQmJ3/7cK+4FB2KUWpZYhXxyhYmjOHTA86mxqtoSxkRquxPO0Vzpkwrm3ECSIq9Y2jIEnAIC8OfI0ohfDPIA59kswwUEgnUJFI8I0dYol8UwY5RkKm6sGbtCI0RHcy5ivlQlIQkiXyvfE4meJegTdif+SlSUR6Mp1OUs6IojSKIfxJEpGmRNSBU6IYT4jMa9ipKnHRvMPL88Pwzt2HQiM8SkRUcSPbbl4+f5Jv1+8+PCbg11Wfr7u8KqBTrR1ucvdof38UBuvReH77GD8CakS2mn5OIOu62POG2LleXf7x9x4vtxWACpNBLoT20OlSxwrrTVhtnSKL2sreLJrNdYhCMK+mGY1iNiAynL9cLpGKF0aiVFq7jkaN0MDuxYzbDYRfky+k7abiD+6LIlAMKFAVxeLqarnU2mxKgvQMsHSIABC35ZLR8KlQJzkdG+rZcbq9vT0Eli8WzdkTTehOpp0TmKn3GtMxLm/c/s0HbaNvLMc4Hqgqk+EXhF87sRAqjo3pWsPycFe5lPl4dTFuVv/7dz/6N9fd1x+/uOHU4zThnIPDfcwIPxkn0QeXq//xq99+/ORp4jiz2HncTa+AEM/XBDt5pj6SvimTn1iLEMdAkiLBrrbYtno61NElNqSkAx4vGsAO6snJGAAfLsP+0SAbmAE1ViyX8SM6pTw6VbcTYOh8wr7uIAQgtPAvAclskCq56jAsSAvD7SYn5RUgOMPxfHaxvNrU9edv3/zo5GXN1W731nx+FAWHs+RG7H3+/s2jvejOnv+lO8fpPFnmawyearVtmQAidksGMAndSRTVRaXMSgjW2EQRPFozuAwGeSF5rzGbLsB+2IXV/+ov/X3Tkw+SibkAp1KVHlDbje5qUIRG7sRWNXpIRkUMQ0MKJDnJzyV3fvDHHrODD5fQYH2cPiDNEQwhsh2SChYQICcJHtS5oG5nVKEDRk/8y8YOQFQ0Z2KqZkouHoeyNAPShZyiHY1Uk95QPsKQQ2sxKi0oJWASCdN1NJZknkhIwcqDDfBzQ5FfvQaOb6rqH964w82okmEfOifPsudPPsId7t3UO9L7dgjtkqI+ffzs6vXTJJ2M5+PKy4ujO6PwoG7hok3o+jCJHzwKWscrxYeslxfXf/TJ01Izo0V68e0YsQyN3+RBU7rb67RYWcuzfr3YLXwrLQ5igyQ0JN7nlxfT2Xw8ncE4kD9NQ8Wb9Qa316CsNZBWTEaplkdEjK5LuFS2o8vZIc5v0C4CDsqy2KzzvFCnBk4OgwB0R5oTbRP/87JMzHJMJFl5nlGE0DlNm/W5Xa2cJK381Di/zN7oXMrkG5FRMb6lfLbNT3BHhmPsQcbCAWNdOirCpXjDAZoD6AIqVbKfR2NrfiNcPPuBtx7ikVVZbrMiiRIu/q3nq++6hyd99PTsZAjH3yqGSg/b4bpv3B4rkk2AKbiqGLHuiB7fhCnxIxPBQEN1Ohgyv6sU4TkI9fiYOs7k82Yv1aIF+uiHdlJx0wb9VskGMWgR7iBOLjZjaBBlGPsRIzPN1WQThIXWRDbN3AMTK7tNXuOKL68uX11vfD/kBGp1ulkBOblG46yDMfEten59cWs6mqbhoVbyHSJ1kXdp5E2iEPu9XqwI2KItVA+mHNA07qM50cZxBxI7Q2eAhbYulT67v/7LPysL0AR7UTOdjodrmhxm0arbr7f0NvyWfJtyNbGBunG6Vu0QbqmDgD92ah5N3fBXVhw0RIgW65EyZQ1KVAbYK8Gwxa8ReVaUpvddbSV/p2QIjGxFlLPXan4Su3wPSVFvLFi2jMDEMpTrsI23c4gbaQ0onSxxcgGHaCk7Zf27Q0oA8QGFeXMFUoKbqIoUqbSXkGt5+0d3UBgN4zrTAjvbrk6fP40Obr316DNOuwYtJCM7ef7iJelhoIWSi2FsPfrhHw2CA/Xr+E7i2cusdEN32/YZ7rRdffP7H3x6dgGrDIY+HJrUKpOujqwehj+ry8n6qrt65ZZrWw/AtNQm1MicHSdRUZTk84cHhzdu3KDGRZ7VepCgwCVkXo4G8GgPkITdw+lVeVBQgx16SppW0XpJEKEJ6z24/85jkb1pZdDUrRZQ9GFkKS6IRtBvHCW0kg3c08jPtcvMLVbN7FbjhMRzXA4tKnJJXArrchjFdI2uy6UkPEVF40nSipyEnN/4IHtweu2iVrZzOGx/9tH0xx7cmLpd0FVf2BsfTcdYEkcnowlUn3JuYPRtfze0f+x4dHt//kkTLjV3zPyB7OJoGJ1Uyx7dkcpoU3HPxH68kRM0pQ/rAXpayBdnakmNYDQaw61wWdpAszQqI6dV5iJTUQmizxySW+sfjQSp/RgW/m4GjzmfTcpEYjBIIY7WxdbDZnhUmqTIGVngJdBXcAT9cmXghNeLrMAZhuZ8tb7YXEVhtMSLrAGONw2D08X1/niSQnAnse8MB7P4xn6aeNYPPbgBOL54eY7vqnkmqtFQ2sWfpEHluYGWJ2wsWCicLkmJr6rtP/zlnzMmgdqEUqaFbx534TIqTHQwhSh+UzQCLc2IhaE3epU9zRSu6H9NqkPLpJYSjrkMoCjMRAAEUql3WmN1Za5XhHABUIIS+IfEFZQuq/Ly6no6m+KsuK5ManCw38VqjfgDzecFEyxyG9OPIImLjAlQ9MomTJk6oW59qzqyLNplAouW4jUWqCrxr/wezzGBynTwcRQTx/PvSrFi+6oAZrFZL0+fPh6O3nr44JHbLlyr3/Q32/SoqK/hHUcHR5NR5DnJZ+++s7aTagjQaL6blum7x7PR/jRst9t/94d/jMOmVR0PXeR2kT0EwFBrP9os7p4+m68XQ1tuyjWchYSQUI9hjCC4kcb+7t2/N5tNYVvr1Up9ORJth1dgdOL/VNrxyGtQok/GAmDq8Sr1dakUk/bL7uqa6xAQEiD3mc4m09kM+Z1fXhY5kF1vtzmgAI6AxBRSAS1VHcYh8ZCmFDAL8uwi5y719DY8BnxCOsgIceEabxSuj2zJuLwrXRiKrKgst9RjAuzhoLZ1BRebzL2qRvnlo7kzr5c/uD/eOz6ak63FxJUOSxzFYdFum9Xir7x9/CD1jqLRp/n267kHBmE21ELFmGhg3FSBThYAExTJ1JvFB2ifJrH3HedjW5rSqzjXAn8SaJfnWwKDaLwBKTcIDLrxSwSHPdg/8Y22KZAKU9XrJDAwtm5mR4qH42q+eaczhziVOuycZRf8JQmSl64KzYS0id5GO6yzTRdZ797Z359MVkX2Vx+9DVl/sL8X+NbDyf7GqpMk3Pf1lqtZ4E6CYNN1buA8TEa11X/48mK7qfEXYhhVGtRbj/tj1J2PPeDH6EJoQC0VqhtpqxOw/cYv/wxWgRepk0xKE5+V20kEChRwRIplQ4iol9ISREENj7xZRqbJUmaA3ehecuQ+ZlYMwiX+I4tQixNpBJIP7cY/oT871JRgqZtlk9IjfXVDJQmkgD3ILssrODMGyG5ki/kCGPxRDCVLlEpAGnV1UAmCmMbmLQNwcKq+KMhOoCe6L1eZCnChohjwiq1zdy5UCiMawiXQZn9+dMdAEjTDQ3NUryq2T5888Raf3ttP3HRvueVC5879t24fXIRBRd2/+JUvXV7YV8Uw2j/ySLzETQJKnY3wmWG7vPoX/+E/Pz677v2wjAJRMUedqwj3XrG69/jDpC3twC29gXBPmkKGBh7FcTCfT3Ha/f0DWrXZbK4uLqqygJ7BmlCPlkIFd8uCeI1SjMHbsC44DRkybaEVxvxQPPfUgJ+ov+fLBbGSAcnAQEUc4BQkFOhDMwLqOoq0sBLXwo8wF7bBZeXPYlKBVy276V4RH6DCTssHi8sSyXt115kNy9JK95iBHAJQlv/gBFgfRUhT/MCLMMne0FGTVv+lo+jP3xjfnN8YjybXq/Xjtfsv/+jbnzx+/O6dW2Q0v/PBs3/1/eee1eyHMWR1enjw4XZ4MaRb7qLOAgr0Bz2Kq9eByz6AAIw2gJsYcih1IiAwQs1HCIIquaFZY3g3aK/cRwMltNQLIuxYY1REPB9wEZXAgDCYnZtzhD9RP04xqQYew7fc+s1Dch17lG+p2/+Nw3ua9adVbebTUWcPe/MUeYwm48R3P3Pvxv3jQ37+4N17x3sjnAulh0Hsk5gSUF3nutjig1Q0GLyceLzNUe0ffPDyalGS4WDbGAP34X54uw8DwkRMTx8goP5V+ZulEN01dtsQ/dz/9h/9chjqFTqmbrIfrEPZiPqfdZX6fk1UFBEwk2ENJrBL16hE098ubxHjM3oV6ojYc0NCDb90gcFN9gg2B4uK8qfuJaXoIm0cxVAlZXjUbmxE3udFyE95y7BZbymcpmHwhCYjUF0l6qZXdAq5+ImnixFYdqCVeQYiLSCEHLkXUYg6CRAHPWIMJ4PosocTdikPQXTv6KbkRKHqQtAAT7bZnDz9dDxJ3n5wy50+os0XJx90J9/PV1dPXrS2f2t0693Dg+mtyYF3MD+chIuC/NyBct2axc+evfwffvv//IOTi5IUjiA/9BGmQT3AhLp8kF+Gq+utU2/cblvncJiYbFeLFznz+SxO41ESV3mh/rv1WsZKM5Qo1pqM69hjTjC5fQeRGzQlAZKAqgTQ0pRJw1CMETmClWowdEgTzKGqt9k21MpIelJYaYJtbbJtvtkCHyhhx36JidKWbi0wpXD+8a2+uf9O7idDEtlh1PseWRPhQnCG8ZCFBYnlBa1e6m88X+6gyKwNUnHjh6ZmKpr9JPE/f+QezeaXl9dp7H5aDP/vTy+fO3HedF8YBZYb/peN+5E1OVnlf+E4DYLo8vzkbuo6yfx7Wy3DiNthBaoA7McJiE67tcy1orOv1ci1+CA4HkREIQdFkJY3teKDoEkkF4MA1970+qjvAAjD2pUsIkI5jjJQSY9QJ7uW7YEamJJaYwxPwQyxa3qZIr+z66hGwgURiQIc6523bq/yPE01RYIENx0Fn7t3dDRPjg/GsOJJEiVBmGoFdA1SqNzBOt0uQtff1HpXnVVblWV9//T003Ot//X4fPHk+aqr9LyZJpgQyGm95wa6nsqoJw65iAgT64RiBnjxXuDc6t1f/cW/t2tGGIXQkjCM1mvQRdM8zIQ56oHDmB5OLEiPu2h555098a3wRYv5GCCXg3ON6RdkA9g1kZk6cYgLdo/uKuCMJ5MkTlarlRxSc05UhozVkChILA1Sqg4umOoRuimacISpJnHEIeI29eQ/qUW107L51JlK4tVkSnlRcH1kRrPY06nLknNVGrfAibidKmz4jiF+mtewd3hLp8hEIcwC+/XV5ePHH91958E0DesyKlervLx6db55+5Hz7ufe/eTpcnYzO3oEcz8IR1Muucola69vymzx3//L3/zuNu9dPTUAwGgYBlaqjT62nXerbbNZbO26GKh2GxkIRn+w8YPDPXD04vQSNv769PzyanFycnF6tlgs8rpEvI4mRjYV/o+1xXoBqg9Ecpc40rQNKcWIFJvD6WgRYmGPBEw477syy5EJDSWbGI1GmqU3GsVJQtjP8wxYRiYHB4ecyiFEh5rCWKs7EDmGPPPuvDN86ccKL8zBsCC1wrT1I1KODprgur7Gb+LBIz55dsiGL/9E9WGgYWG9KybEFbXMJxFVM0j9T168/L3L4uxi+e5+9EnpfnONNrqvHI4/O/EObxy9nw+fLrZOGH4ltXM//he/97V5kn6/s19YI626YZ4LVie/5kOr3Xz5YYL96Q1T5AFIxmyzCZ+kDepqElK4ese7p6cVQAo4AnXD/zF6aQqpqbma4MANIDcKZtBpsXoRFW6kOSECcvVWgqFYi5wchm9iPukeRpflme+FtFIPS7Q9etq22TgMb9+Y3JntUrqw8typa+d9nWrSu3qzPNtbt+XtdJINeHZVuP2LxRWEb7stbsynqP38Os9WmQmEel0NuE86gXRpMQi1zTMz+Yg6y6GwBhNThW+7Lhn3V3/h7++cEwVzDE1DrZE6TY5j8/SLCcfQRdop8xWREX2jwVwoYFJfouaKYBxsG1lRcxNd5cNQD7NCnihVX7dadZ8gbyzBh+lQnDF3PXsvKXJD/heYwkpaeAG/uZAEAwrEXvFYUzJmLRs205AEDXUTJzFAoPFAzwfFYk3goypkZVoYKjevOqPl1JBqF2Whm9bKLDRgoYf2G8Bq//g2Cn/TOjTpuqvl8sPvfO3OX/qpvZt3y4vvw4xJD/J68uKken7RP/z8j3dF+K3f/2Dw44d375xmGhQljOLF/8tv/vYfXa+JhIgayNfTJtgmRuPaJE57rvPDdrXZXFZ2Aw8lbmE6lMz37Ts3wbCzV6evXp0/eXlyvYKPt3kJO+9LTcqsttt1qWXRqCYK0DTyOIxoKs6M3MBZpBppZXwTDE3T+KDiQm8Q1MrIyIE0ipNly73mRwLuACShHskCoAiZhsMpItGQHuoEYFG+hyl4brndJj/2E/5bd6M7N9z9fXs8cSczFODND/y9g6K3a+LeaBwcHMJZhzCEVPS+a3kh9BkpwwOHIHZG097Xc02NG2xGx5twgpNMhuW3tu5FZf3l1Pqpo2B/th843tguXq2LVdXdbK++34R/PPv8H+Xuc2dGLZGoF4SNOpKxI73wl3BEbG/ZNopEHeJ1sljl4bgxkBTEaQ8egT62Z4WxEybAk5BIiVhATNaEMrSGfJS/YJimM4sAhvQoDYkLHdRNyMGdRUGW4UiI33R8izLiJjUppKg3H7foquPDeeD3P/75d3pveDgfz6ajYtDUwOVi9fbRIQ0ZhVr26iLfVFoMuiaZzYr8OJ0dhMlxPKbCiP/08ur56RIhE75w0DiJuJU81CRQ3JmgQPKCJ5l39PhtD3HrcYZQ0z0U+XBA95/8+i/g5wA6SqV9u44JBXZ5ljiDPJvThWHiOfgDp8kb5f9yZn6aUxSxMUTjwxq7wjkpTV0dfSuYHAY8k6N8SCB1ARBADBL9hkwKk/hIR4YdyPdAMvPQnp4CFivUjQzWKFFng1ujbXZyD4NImBmtU/MwemXy7DYHqLYG9Shil/kYLiMhKNcglW2BZJm74x0c3zZ3QXk6m41svbw8fXlnP5lM58lkv2xmTROcv/zedr32Roejg8Pt2TM/Tt29u97+4arVE91A0fe+971//offsJIx7SQHDExHJubnw0BNBe635dv1YtWsim73Wv6w0kJG/nxvag/di5evPvz4ydnlKq/MovWFeb5YL3LxcChSj7G6FcERDU/gu0CYOmDMBxNUh7/6Y+B+XhhFEpS5KRIVpnl4BVQcuVlVaVYBGfqUxMGsXBpGAQWSWwGdRUYqbaejEXa/Xq8HLf/kc5Xb5nlrdXfv9vvjOtBrX7xpEhxOxzfm8f7Em6TB/iS5uefNp+HBvnt4MEzG6dExSQjxxEpSJeFE1yhxgsiNoQxBHyjwNsn0/bV10vmHzdU/fXfPqqsgsirCV1F+6daNr15k39oMT+20CMdVEOPYskTXU3D2w3A0gsnDC+Lx1PZDYrhL4T4R1FegIC6bqDJgoSBUnBLhYY/wgRb3BSXDWABBlqQ4pOWh1UGA3XKJMlXHDiKqTR6hh+G0WhJuv+v/V7ESrCbPGIoq6+fuuKkXREEcxJos41hJ7EaR//btPS8GAoemA0QaHP04nZh4RcDD9PrQc/Oqjhzv2eoav7gxmTYC5/69k/Mn19ePX16dL5vtuvLwGqGRQjVNw8jxBNcJ5OdKsYYw0GMvYnsm+wMdaBCWggegeffXf+lnZN/yU/FnTiDOYyS7+st1TSjmBCMWRX42lPxzGzNZklvKVczHoAOIyU9uqIW38TPjdRos0HTitoVO8hPZNGb9TC5XWgBnA6CRr+uQhSI4mrSzV85BrJHedac20DzEzW5EzCEDWLpuMplwmKaqQINZMBvUpzYbbkK7qKbxdnU+0S6qxAblgAKcus2ywfGPiPkijBjOG88f8tX6+uT+rePt6tyPDvtmefnqvfXioumsdDYPkmh99sqd3Bm99QXXV2pKdQLP+R9/819fkmFCvTAM2qL1sy0tektNLMu3nDtdPs3PL/NrwoJ5TrGvm3oynUDXT05PcPurRVY3dpZVAEYck7/4cRykBPckBCBGaZxiSoIyUBij5Q/Uhlmp45Y/JI/ncxVhPApDnSw+bJBS89WAWsE0aiQtguLT2jQJoziG8AMcPunlegUWYBWq2HyWjseXV5dFliNPskuCqXdwq5+m3XxMUkxxZKFUohzskgrMR/Y86SehPU69aRgeTa1p5B7tJbcOI+LeOIVOA3Lpwdzfm8aHM3QA84JrtkGsbjdRnk8fn1x/5a3767r8N19773vXxcdDUITTQi8FVBAz+STAFltegBtjROTYUr/S+EZ5dhhqsXfSVcsJPFxCC1PpCTaEFkUE8xgcDaKaAEl0x28tOx5NnDCAJvQedqh7ELFhmz3kH9tBZEEYRIlQk3OQpRdYQSSD9F0UX2FUggkNYpNumLUPuk2+tiFlUVDb1o3DueO7N/fTwLU3eQFpJcO62mwn42i93aIOUgQN0A/21Cf/joJOQ86fXJx9fHr1xx+/en26vlrkZVbuz8Y4J3Uoq3o0SghamEESq+cS04XcYercyPFAoJ1XkYwEei6urUEWaLj7j3/tF7ifiXtaUZ9vfu7cHgsxoCCfoSHsQTfgBSdgEMaRdIKqC6M2lNLQeAVVEU71lvNzN/amWEGxVIjbwkYohytNOqRbwGrEXOXppOsl6jN1QKRYgYbxq1qNEYRpehuGy+VKUrBi+bdh7KarQt1Qyhaoh5iwPtxOAuFUzW+XcUBPKFw3M5iF5XNTTNwP4/2DG9xDdRG7USWLxeXi/MXNo0ls15fnj5cXr/PlZr1pqxbSGh3M5sovkzS5+/Bg7CuiIOam/F9//4/WEoU0R5bZDlQKjfacDDTRuL3h0i3P1usVzknyvXNUMvyz09OnT18uNlWWazyCZoaR3ikszenlY0FCeEvjmJyU3J6YrinAiu0CdfV7CHhpnNG41AgngADMximmyzkhnD5wVUDoCykM+SWJ1/xlvY/EG48mNSRIXTMOhusbUC6LIknj+d5etsnrIkujeH12Wrx4vjh9PvnzPzr45Hpa3Qsf46ZwTJpbaIzGQpf1YFcURXAOXN0+Df29JDmY2vO4dW1ikL8/dQOCAWIPoK0oqfTjl8ltN4h/9DDq071/fu6/Z3utS/qJ/DQkQGzgloRKTI1cXeZX11Ecok4N3wr2jYKF4urDguOEo5jaRaSEtpdvtnrYCfD23dnRHhL0Umc0m2SbTLG406RXsgi8D2jAb2FTbhCk40mcjCpKhB27LlQIS0eriBnfMl0Hft1bbhhwMpqoNF/d6jx3nKYwL8du79/eX2634E2qVD56ua5PL67nk9gP/U9eXlxnuSbgtO2yLPSWzcF97/Xpt5+fvSrq775/tlq1RT70DYiDdXrbqtkWNfYQGvaKvwAU+JFQTIMY4J7L2b4fGsripJMRGoU+4/Z4pvsPf+Vn8Vg+u6SREEoRf+oSxhnNvH32SKU7OiJPJt6yR07LDsIFhwAOAwfKAhAOHs5ejRSY5+fkq1oE9Q0j5TKFU/U/KYMSF1POKRgFVvio70BKJo7RLM5Wc7kLN+ULROAQP01NdOGuzsAQJ3GvXf3NaaqeQoFwh1/6x1iF+WFmGXEaFUMoQZjsHRxzO05gH9/c7vz09fnrZ+++dawBorKKPXu9LdZl70fjoa9nmi/YF203Tsf3buydl07d2att/p++916pwUtHPeFk+WZ8CCpqE97H04lr310/bpfnejBW7/zwWs3VHW82mxcvTlcbw+6JVEgqQISYibpRoN+4+igMRlGY8jPUvGakjhMjr8g8jYsW5LREfkV9QRgSUS6n+I9rkA0ZxERetl5eDA5QPrw1TcnwnarIaPl4rCl9Ru6SPBdzUqOeEbAxwbWysh5PxwAc7fK/+Bfzxu+1HIxFeBWxcJUyJ4lt3s+JEUgfhCip0zwJXjZWidZ8IhEhOSRd95JwtD9xRqlMMBz1cTIQjTuiV/3ttfVRC3BE6KnF4jB0B9cKCd8EB/FwTRbqaKy0SbqnBxbhAnoXOAaJUxGuo1EC947SVIqACwgsvWgUx+MEzgX2gatNqQSCQhRgzFi13pQPYhLeOIGAWSGDUiaaQOGJoDHoS809EKdD1q6bJFAAkgIy9s7zW9sVcnsh+KOXiQ4WlSHKXKybone2dWtmxnSbolhv+09fX6RxROFVa5+tqw9O199+fP7es6ur1XB+nm3WWmBGeL5bsU+Wq9CIzDdgcdOvs2K12kIuIW57c8d260sAAP/0SURBVEAsms1SJENwRcP8cTFWhUB0F6jEr/3iz2BS4BOux11BSlwDufHZub9xZo2CYCqmD894NXv/dIRfe/hfM+TkmEpmTTnIAZfjxhKqWZwXa0NLmFSt50Y1MwwOzwm4l3F7FWMM0jIRXp0LHOIyjlAfIAX/JbbTaApXVc3i3FzNTZWly9DfJAgmsJtQr9uq94XqmCMGz7AYwYr4AjsRP7sKjN7x9w6PuZ1hG5oTxn8X52dFtrh1MGkG+0ZYgsSfnizJv+9/6UcevPVo9eqTvcPPzOd362Gzf+OI1pouhvLff++Dstca0oAbNuGNRsF0Hk0PwAt/vPfO4nF09SRfL0jutA6L+oc0ee5Sjytnq4wY6eg5BlxOibkT6Y2oyWScTJMwjbA0fF7MHywINPuW0zBCJC3wlf/7xCLaQJIr2KDFGK5gglCmtgvakKHpCFAXrLQwWBCB8XhSVSX0fjqbYvl4FKchH/zR5BTKpibTOd6yWMFOo96yi9ltf7qP27lNX69gQqQb0AQL8Sl+9TYSCcKeWAt+cDduXrdW0w5128PvsWD8oXYGN9SLZZN56syi0cEeKYB758GL2fFJOO3mR/HhUev4yeGhPz/EnbSOL4KRoQYUEaejJE2LAjyx3dAnr64rdaV3jSaEtEVZq1+2reAySEberQIUJfq23uQN6Q4sK9ca0xzGWkA3TFrpk4lkNBwnk/VYFh4/nhL7Y1IkcmouQZ6kcjQ2Hk8BiTBJuJFoh2oYmDDr1hSkCVHDxaraVsPTsxx2UFf5aLx/dV2eXqxuHM8D17neNu89v/7W46vXl+XFFbXwqPtuNWf0GYUBNjCbT/KiDCAjVLHvN1lZwhCaFkZIDWW9rh2loe2ZZRxN72/getuy0EQuPa9pZaRs/+wf/4pcPdAUTjYQCa61aypEgG8+ODwfduY0FUOWSYkhGLhQgOUQ27UmkGt67E5AlIXRsIEHStAGWfiJtDX2bgb/uY9+qwxilOKVVGnUiePrgOKE/FM6MgMQ6YhoF4ILFEg12ODDaer5N9vs5hKu1VHVVjfCXv8s6Ou2KqrU/Ep1B+oo98mzzA+SvcMb7FHj5Dy69vry2u7ym0fj1eXF6ao+v843cMe+W2zzut6Ok8Pju/fKzflyaGc3H8SKVLAS9z9/+71l1wbyOS3f595+6O8f9+ORN5veapezy9fD6YfOUOOr6onpNItptV5vNtliUxA3CYXIRoqFpgZeGgX4/CgiCYSZWrNxMibPx5EBDoSlfhA5vTriNakPNIGl4q04NlRXY35iZKZz3iCgIBjhNFW93W7dwZpNJ1xSEIPaBu6ALiDPpB6IGHuQupWM4A+yjbIsbt+6R65dtpUfOe3sQT3b96K4KSADlUM8X6zrCufuwDyDnpr3bTqgCBqWnzhhqKdsiDhda+ESrV67o8UkyfSLxi4xsMDPI68KPb1c8mgWH42tNIruHqUPjvv9sR0Fs7duhLf31C96sB/uz+w4csfx/O6xE4Xu/ji6c0gmRMwXq4T/gi91PZhlJuus6Iq82Kxw+Hy1ypZw6KLJs6bQwjBkYrAU2ojz4A8NILjNMFxSA02g7HsYfl1W15dLrDXWbIuSSwiBenxqlDZVgycUZQkVUe8If43WgOhdXxasiWe91s8ZnLb18rLPKu/sOrveFKE6/5Jnr/OTq/r1yYrcEJ6NDQvUfPdgPu7qMiFnabhDvdrC9DutU9N2kK9ac1VCStfH0H5OI/5r9q1e4O8uiSSFnt7R0H/TFZWmaYjtg/6CZvPGO9wOkoO54XyYyI5X0wDahgslScoGZ8gViee7GXs6WakO8uKDESvk/+k21mYyFzN4pnnRwsgdHaOeckG8ltN3U/q1xgAoYX6axTM5ROzljtgft4jjWKrko+EDqZUPGzsIMF6tPdyanXxohXBHfZO71FC9mOyQb6uHRn2mlFzqvXp6cAAKuH+E51OmcEWluM5mcZ345d4sLap+s63Lzu3ydWi7q6sLqyT7TXu0nG/S6Z14nIbJaEvy6Lgvr85Pyjaczu3ZxNo/9h6+HZLPBcG4zg43l+Pnf1hvrkUPCCW9Htusq2q7zdYrOKBNqlhrRF2dtOZZxnCSRpOE9FmrNYwxAbI45U0wGQfnR1X81INKHsyflEDkn1/gAKcoFYTWCxmIkYR5M09BMgJ4jWsggRy+o4RE+0FPZCvOKzMAM3AYJCHGqCcs9Ba2zXa7d7gHrrY4x2rZjA9XXVpmeLek7Ytii3Y7WlWoGLLWbwieJgN1CDkikoCWmQFkkUr74ZCmcBYCpGYBRj7QYGP5mpWG29p2a7nV4PqpN4QeZuEdkJRHfpoE+yMPyJrGmlM0IY3iSq/zPWvks8cZx2TYfZpM79zw51EwTrowTGezpsi6ptOwkZSsFft6q8ckFQAUHzQEq74SSGeR902JD5PQYQwinxhzqfWzinxbbreaQUIsJSJ3HRJGxLRfApTfKKbhJtF47CUYRkoGp+d7bdoecg6IbbUleAoOZ7Vzel1usrbkavXER8gbx1E/ne9vtzm0kRxeExYdr+5gTBbpAyRCg3eqGamEOr8UiWXSVK/Osmqx2lxcgXCan4Hl53kNg+AsDXf/6i/8A1yGa6m2cRIFZz7Gf0TLjcplUtQDo6AebHAa+2U85pufbNLUP/twGy6hCPZpXN0sDJ7EmlsuewICNTTwxl0lbbn/mxRrZ2eoRHijpThUFSyQ8rkLSEH5u1tzhKZyBdBq3F4mtRM6P0kZTDm6iy4xo4NVpSdeCSrcCKQzpcl/OA6E2l64f3hMOaYQkRfc4frixfSgHj/6YZKzzfXFYrENZnf3b946v7gMfKhsV1WaFHR084G1f0NL2/j+2O0Jod/Onf72W93eDf/WTUjsdBZM8ix8+uH0+sR5/V7QlQgOgZg/rYSz3WpdM02SL7CuAliIZUxWErjTNMThHXuYpMALaIADi+oCHPjybmxPzzeb547V9Y/GNK0A7kBWK/VRkvnFh5apabqvpTkGcFo9WNH1URJnWYbMKQj02E2mAHf5WVSllM6des2/5Nqmq8bjGTfprG5z42335n2qsuW8vETXSBRuXWz0bqmh7uuislvb0RJuVQq+GLKt9eJsMn0XIhzrLbLQb6cr6ijWeJxFOu85SJjKEtYIwnFsFzIb2w/NI8CE5QZksOELhB5XoybkA44/gkZZtmdFqZfO03BvlB7Go4PU2x+HezMr8eKbs+B4Fu6NO9JwuNLeNLmx503V6Tg62g/H4yHysTqcCPaWzGcQBuREiA9iLWtJbALgCMJdVehJCL1RKiBebVfrzXIFrGg1Bb0OUIPtGDjmrUcgijok49M7iEv8qkVGdR253dgf0GcODfDCwYsh45D10WwaJEmRFbgxDlAD0F5Es7X2Gt6uSc++WohsfL3AmlALBFRtDxwAD4UJb8Zf4b/qX8Ad5CPEPBmbfJmY/3M7h8FX8RDtMm7DpVgXtoQPoPLdXG7hoZlpJw807mQ+u242OaM5CqNoOB8DUqKjibGUN0RmUQF+qpukLCmc8+um0t1liOrGijUZjQRBheN51CRNEgx154SK82ZwkW0EhwlzGqiAnVN57Jr9MAVOIN+j5tRhVysqsesFANTHY7EyuINstyWXE9xwEuxeLw5y/IOjG1yyi/mmdc7y8qLNliSvxdW2z5fLVdGM9t/+0c+q19ubBv12NBqRGQAbw/xwNk2xZz2NE05Pw/D14U0I+uzGrC2q4OIyOnvt59nB9sXw+kPH7stCcsA4uMvV1RVVt10/KxsQAKMhZEAKoPcE/Pk0JkEnk5+PSPMJ5rgzO7QeMW6tDj65tOI5ZJ+KA5O0gSIgvdi25t+ACngM2K1JKEoxVAJ4intp6DkwIhXLo4D1ag3+7u/tQdMwWhUQ+NtsC4BQMRgl3AQ51+T8mrcXOg8+ux7f1viQploqbuSrLFvmBGsAJU3DSaKXyVYX24kXXr48y9dtmXdO7Qadt7lcWzWpvtd0Q1lY0XLbnpx7xxN0jq1qiQZpxyJwkiNYgRfr/beavQylMA+Iua2W/dW0c63cZmtUmAs3tZZbbQcYA8FR3RhvOh0nfjwJolkc7cXj2/uzO/tspAej8dF4dmsezpNoHntTf3o83b+7P74zHx/Px7cOg2kaT0aD74zmYxewt7pkmmr6LjxslOSl1lDhLgiw1dvFNd6Gr+yegYXuqMZ6V93Q5iVZhAlX5MJh66VcBnXPN3mvgXI4oBvD6stcVMLMATEz4yLH13QjXMQNUzedxAeH4cEBLhvFo8nBUdUNbpByTmMFnZ3YftJaHv6pN+j7CdGc9mNcneYiqvsMqmv/53/zv2AhkpvnFkURhpFxMKoqrrJDAcRq/Efxc/eTb/x/dwIuwp5dgZy249ucyU+u4ReniV0L//RNO/I84xJMVV0Feo0X+ZhqgUlhYzsOQMmcw1FCMTdhm9BEpUgOuAqqAK6x34COTTDL8xxnoRpyWvMBg/B2wIJC/nQ/VkvUgUWqeeA3khVUaaJBc71czvZv3X/rM9xHYVHPFJDtOK8++TQoX++P94oqP9t2T5982LjxZ/7qj6za0eL7n+x15zcPD4f0YIvYkvHDL/xgN5oXXbtZlVe29S/y9gTrr8vZ8mp0+Tqyhmm5Pfjg3zrL13lRjsz4BZycSLvNs6ppV9vq/HKz2VSAoei6M4yS4HA+nsSamTNNIfqBiZPq2FMjBZgSo2Qn/sJORI60aLkaDTMAD6Qjo2XlUxii4xBFgeZNVq63xZbvLOOusEKF/TzX+xjJYYZuMp8laSImadSx3W5BGUhxWTSbuvDTEbx8fOvh5a23z37k763Sg5wIpf9kDVgJGuH+3JpcGPDoKr3AQ4kHyWvo55on3iWTUZDGQxoSQLO8n4ANTh9EYWlbJKqoWm/N7Lo4cCqifSRL3GY1UEcghCnQUAwCi6F9eAkZhR4qRMEaoZfp4YEQG+6MRHAzoKuthBQAKKikZzkcC1xQdz72TOkUQs3FC/mpF/vzk/2RLVPkQlfvYkMGcuiq6NLE73M90qogXmvB6DCJW/J8xFdqmB2Y8IIQV+wBgtVGT2FTZttqTDYOgQYiQLFaywXk+Gqw1swEQpMRyGKFIZmSRdQEs8cj7BiEh/JEk7Rdb6EEYRpi1lowGa8sZdJlllMHpSSbglvABMAgGTNNKTKrLVCR+49+9ed3hoIFYUi7EGrydu0Bw+XxxFitY/eGnO9SbvyWqyiNfVzFIXSgEqwe6+Ra3cgQBCIMR7mEa6WKN2TBnGBujfubEihHv80hPSLCtgwI1iCQUsQWVTHT7LF1TqBq1Bbw4FIiPCUoUJu+CbYxeZ1vPlBJUgeBnaxS/KdSgqAhAx2GSpgxoTSdjef77KcOjtauognD8vzsTmSRZW+hX/7tzabYrl8tF2X98unUWR4+vDuaPEoOP9cNte+NDyapNUrJcVHA2LWPhvbJi9N2k82Xp1FThZ09f/0df/EkXy09RwP43JuArFF9jUU7y1We5XI7tBHJO+w08scxjmInsT+KNAky0BAbKlKHvlSl7nrpyAR7oy0jXmGsJKGP9pl0TCdwNukWh/T2NC5yojBSj4CnJVjVRM3UdkgOZbolyWxG1i5AsW31n5clwgRFUEpZ1nCGAbKA86Sjcv8+9oWAUTo3QZ4KhAQ684glxmdmuWkiNlhbnq+aVdblXV+1VVF2dd8u8gipOQMeUeVtebrpVwVkn/KHoumLBoqijFyBllaQMWCEhAI+ygHB+B3fMI8Eye3xeJwT+NdeSLSvGVbKjcyDOcihVY+jjVW1rl31Azl2Y1lQazwDu4e+0I6yGzbNoHUWSG/U42CvqnZDfPacrLFKdddZjed2UWClqTeZOmNyjNhPIhwJtuaOU38yql1vCH1rnPiz1BnF3mRsJSNrkoYHaQWIzyd9zJkTZzRypyMNax8e+QcH1sGefTAfJuMujp1J4oyTjjK9oLZI7ryeBga+VoOIXBi+5XhDpHnHxA8Zth9oAXzbV0d/4ON5ZtJRPPiJHY2G0Ry2//PIAJfDKzAnaYu8WatZahIuf1gXuyCVYu8k7eLJKBXfkMtgVcZ5JH7O5Fdd1UQe48naiUOqr87cAivdOTDkoqpKrsWvZB3mA1jsAIK7cGcAgIrjxSbLUE5O+QJ4Azrs2e3ExIURtpVt9SSf/uMkjcQANLqXGd2TIZoeK+iU+rT5mZC2oX/Td20u0aSDKBmPJ3N+0hDMlNM4sjj9NOyLdv/R1fXq/OJqublWOtJVd8fuw0e3J/fvX7xYNnVfXr/Ym92/GzgLPyBlguQ1XTO1gmmf5xenYbGGus/yS//Z79ebq76qJ+MRVZtOZ/A6Yn6K59TdYrHZ5uahI3F7jctPORAr0M+mU+BAxBt6T1JkaLoCvvkgTAlZ8tEAIb+JHjsIECzoTzTe7MEW1NMmvqwppw5SVKegOg9UpJGnZkNVVbPebDw3vLy8BpiIgGRnsEK4EloHOmFKRV2KR7ZNYDXFzbfqeA6qKs6aD2iKqEBxo5iB9hL2tXhLXnIX1DC0uwcr3epi3Zd6fi4El/M6csL2YklYVudL3eXnq2hw680WfSOUzXUhSuaRL7V2QYJrlcuCtrW55muTg9M6TJLY6RChceBGvc6IxvUJRQ1Wq0cG0a3SUdFCSWUnQg/pQS07MBfkx1kkZSMsMiO+1VaRXdsNFbFK4U9PcgUH0GizbcN62AC8V2WbNS1JZtUp5a6aoSYad21tcQNvgGkgbcej9TUcygex3DYIeiAjipsgqkCTIEA0JhzKmCERfUn4lpOgK+5Y5QWm3tStkocc1QQku0Q5nxLqBjn4cA0op0YnVUkvDvWsEriOXH7jV34WOzNuqcDLB6Mn1KM1JME218hjdUpPBo8byXbUI60JsDgWZyIICjE+rCjKNobGtqoFazC4QOGcxlFcGPjggycbeSNN9SEr0KFVvKrXrTmdwiViE7JMCWIcnKBOwFYDsxp5NnP7YAHELdyA06R0XaDBZC6jCfzHCbIGsaw3D/ZTFJ9KvA0bVIeRnqny4+negcqQoqGpKmu9uuqHRdsfFY13ff6YyHfjxp2Naz/63A/cvveFth21xeXJ0+9uNmfZ4tnj1bV/fJus0PYdTRGz7Afzibc6OWucyHNmT77qXr2s82KSpsAktcXliPIInkT84mIBZ6wl1E7zd6xhFAd7k3EUuHuzKX6M6NRtj7CQlNJ7/J9mSYpquAnxbMu9JTTNvJSQjY3T+B0FQIzABRIyapF4xR4Ihq6L96t3EIvUM85+VRLk3OvrheeHiNo8VqSnQTgfmcm7sSk4YFljGnbTOolfH79bQhVgrvBk155qopGjR6w6wBc/70h/QSQgGVSQVfMPVoTPE18bTfHItwVc6+r1idU6VVZtl1lbVPhKmemBRgVxy5mOI0hBt2y7dVOeLPt1EXkJl/fbFhdMR+mAEBXBexvqX3Uib8DpttGMJhK9HNds2AmzhS17ZrltZCGkRzpYHgGdL36JoqpzEdsBVj3S+xCe0CJAHIK8O3Zt0rAo1FBFFNphrKkMUN448kPQS2N1LgIlYQdqLN9S0ua7ZdcnIb+1cFXr9BFsLtYbU6gdejL6NOmoiJrth14nSKc5ErI7Ct3AswIHkgT4uAHu40a+0xZkS+p9tbRieI5lKN2T03Ya18Tbo0BuqmmFErv7T37tF2QKJnSwYWxIHfiyCuxC4V2f3f6dMbEhxwMClbqL2rFftTQQgNWyx1yLA8lpsUbzLevc4YUBR2UQJCbYD9GLcjgfezK3VuOxCtN41YGK8i+Xs18pitJ78PHNmcYR9DpRdppqCCO4cuch/MTzMSlTSVt9UKarQmkx5Zo6UzhgQnqbjuaz+R5HOdkMMVmAYzNUiTvkFx/n6GZ8aJM4DcPFx++/ePbs+uoStb569mI8mo0mKaWtymp0993RZExLd7q7vLiY+Mk1Zn35JH7x3Wy9wODSNIFrKM663jbbElhoyeX1RsuOYOVVmUYe6jzen/M9HaU0EwPScj2Gp9AgcXuTe5vq69uYJ3+SOW3dCceoQDCqY9Iy1+in0ZhOpBBFNX206hHyN3mCp2miOyC2LXhIAUY2FaXi8Jr45GhxbHRtgrnGrkFfl+zg4NEwO677ijthHyS2nE9KoTlELp4QBBHYoWcZlF+Yl8D4erhV7RDl0LtD2myd6aHOpidHwFyoAacpgrlDW7XlcgMAxJbb15qlEwdakjIYEUBQtBM5bna6sPOhXuVO2balegQUGFrb7frmct2uyuYqa6+29TIDkwYCh2YfYuiOGGnZlotq2FZ6jiKrurzxcLeibrK211oYMtGuEqZQWSqJ+QgCwTDSGNJPD1+UMtVvq5nBu5dyD16keQb4tdbd1yrnbDh+4MShxjXQrPBM3bGcI2f2Qs8N7CgCkuEpiNImA0KHUg0laCYxkckGMSmKaKZBjpycpCKUIW0NK7h2W8EKyLUEqigpgMWXNZm+eg3q1v2Vn9dTunIE4954IzpAD8ak1CWO7WANOLOMRsN1mq6DR+G9MivjzwYy3pgaotE0WDPzx8zVU5TmPPmZzlRg50Os0LU0WDjLEUQGQJIacAQNKASQ0WKa3EspKO7KHdTRCaw3kE8lEcbPOcS2FGA+hHou4UbGG3SNHNt8aNEOC6gDh7gX1+CBgBHbhH71lM73uLsai2glBLvWUpltWywuT15nvV8V2cnTDzFGP0jD2Y3J0b3L1y/j1Ln74EG+WmihsWjspEdQzb4tyWucdjjany+evN9+9AfN4kVbVeB+HEcw/MlkQlzN83w0HuvZWyxMb6ZvSY5Dx96fTqZpNI5D/F2rEmumvZ62UOXl4AYXVUNpCuHsPJmaI1PZkZkjJRFpt1Sz83Y20BfX6VqJX0pExLtyQBRsWtbLyYQ73QiM7vJSnVhkBpQnlCwKTp7v7RUEGcspxdiHgBx/PMnufY5W6G29uDh3Mp21CBmXiUK/YWOwZlp2Jlpt1gidcGlpzlk8nY8ODvdgArTMGFjbN5pZqCUfMXE0C28msNddcbWu1jk2FHrqpaeO+cUaY5pEfpvl/abLLldWVrbbKomjtu5X52u9U7qstyfLelN5jZ2fL8uLZbWkEGvQshRudrW0my7xgm5bN5dbu+wH2MZiS6ywyqHe5F1RoYsuazZny6Go4ehIQX2KVRNDkIY+W2ytvAA+ilUekI1njdd0KDW/WqO7N6/IKRpQIwYREPZgZW2tfgicD9JD4woST+yYPy0hyX+EbhyBUAHgIwmTT+NK1lBVGHpXVpA1OJEfeTS2WG2JVyA09tGURQuvIW+pyIBaEItcqyd1IvPCx/G+f/LrxHwl98gaB8AauCE12TkzMIzW8SyUh5IwIJyTM9FiQDZrhtDkwHKtHf/jEkBcXVAGC5Tn802UAER2VAJauxOCooWMzximbRelVoOgFGGkBqUjUwshhnFaLFOPRQNZcAXUuQv2Eo+J51SVmiAYQEcXmbC/Xq25Xa2nBlQSt1MFfKxKSIfRA2Q0ZFexoiwSgvV0Ts3kWLvxfMtZbc+b7XmxXmZ5eXbyant97qE0oBlMjuaHdz6fXy7COD24cdhsnvzU3xi/Oolm+0c08EYa5lU1O5j3dXb6rd8rXn+Qm4A/n48XiyUVwLXXiwUbozRdatZVm2sepjw/DryD+QxYP9ibRmE0GqVUUrWRIMTe+UN0wkK5vP6TTwP1ZtKxopjmou1O3l2lzuM30jaUyvg+ZqSiSGcNWphiOS5JqkjiPMbGVYR8ms9fSPT2HNJIDCPLiv39o6zQ7H3lLAr7VX3nc2UwMfyLvAy75SMaTxXx/MEZRmkySolgPTAr2u9YaZLMpzAmuGpNgFfXEdTSjN2SnwrIZAhIlJ/EyB5QAZQAljqvFierep37blgV7fpivd3oeVB02zuho4VO7KZqYfj1ckNzcLAmr4vNFqyBPZXXSxKKvujqrCQp2F5l5WZjd1a22GDaTVamYVKXbVO2wA38ttqUbd5OwhH+s12RadQkEWBQudpuzi77vOzXTb3a+JZT57nTNpuT86HsAjwuK6pNURUlQFMuts0qLzeF0/Ua8V5XdVaAL0pBlUy35AZW1SRamQcz7TwYRlPpmQyEUNdIBvZerTaR5XBH9iudLqpmUfRQJMUb0VeCv1RMNJNT7xxC445DBztrULqe1UPJMGd8jtCC4kFliV5P2qh7nKOSukkBCEnke4oetsbMZB5AAooxFqNQwU9hGZdqUJUYxQ1xTEqmKC7ExnZ4QWV0oRn/w0S43MxAFGEz0EOFtQYy2zuH1SkajeRfh9LCKNQtmpoDYA57dzABhBFF5QdcAkMmVpqMHUTY9QJIAshA0tRohbFzzRQgKGHceP5oOqMoEwklDWT2+Hvf6LLFatM8f3YynlhH44AwHISw3aBs46wc1utPhqHYLs71gqF2uFgHk/1bySgq0bQfIbHTTz+5fvLtzemzujDs1LVOTs5uHN+gCQqkZt7Ear3BumDVWkrIHqbjdJrGN4/2tSZbDNpKJzv3Vo2N5JGgkhWqKhZgPEQyFQszoGDOVLJKK5G8Lua3RGlEyodDu89uIIB/VYZuRU4BRolmN3WFk3AO0bHINacfeUpZEPAaC88ns0mjST5egSFS+uGd4XNfhuYjUExX9SHxwYMpTH29bqpnTzXXLwHdY73+IE58LDYvymy5kaubR1OpCjYDm8YEhcXUercyHkXodVEqolOoVGeweWamhgbbmi+s94h4gQWME6jbooE1IJ06r/EEhcpKeS8EhZ9oDNDLrxblYsXJjR6jaU2O7vkjcnQF2F4vu4RRK2Xmgt5swYzQb1tq+nG52Aw1TFTzeAHvcp33q6rc5FYNIafMvNuWEnpvRwgqL4tNrgd68xIuI4F3XUzz1yvMzVdFCf4FzIywzzkW9KqCd6qlnOs7JC/AhD3kFTlGMooblHK6bjPNIzaWTYQ3YU7upa43I7udF5n/pWhbK3AiStwAf8D/d7bCeZxsCLD8iW3sDHOITRewrFukXZ6M7aIITlBEMnAgkgbfVuTXEj1VrYVFMCAsjrvglgC51KqPUINbCAh2RkvNhBSCEA4reuujmsNhOI3K4aLcyPitljOgKDWJKyVa/uMUgcvuWlOe2o8pm/tIEEQ0WkUV0Dtnc1wlWwPZ7HhMuj7nEurm7kx/GM5fPx7Bciz/7OziM1/yxpNZ184ns6Nx7I+dJqteH3/py2+9/cWLp++7Q7JYQ4wjPxlv6nKmJQPaanGdn3x69vy9bHHZVPn+3myDk9fNjRs3ss0GGYehXnejdxYTfoqaBCHxw71xfDCbHO3NEDluCDrg/FIa0jGddnxEm6gpgtMqt+wShkp9QOSONEvHEgnKwzPxGkSJOI1MJDS+ZCECbClYZUnwQktlnAbK4Z9lnsHjkOZ2s9UCdlU1ThMSWapNgMmKHCBAQKiyLnM39KK/9V+XZIi9/I269lgFf0oDFW0I8ki1yCoSI25NvStlAFpVKUpTCBphYTLW4jSAAlWmefBO6UKGy4lvUJ7/B62GIMxrinIgxahEUIs877TQsKG3a7ZbC5LCzfDAUhMKNMWPIFZXo/kM0CV0D2TCmCU0VyZILOn8SPZs5uTI7AhP0GTDJoambODwJPla/K6pAXL8AjmQRXeYulkVBpnrIQTNjOxIDboy76rCysvt5XW9WJIUNI2GBeptBjT0pHmbvFys1c6hHY0Sp+2L80tEn4RRmRWu43ebot0WWCm8icyMOvd5EyY+sWT96rrLTISn7ggSIxfIOzgtrZPv79xA/oVzmP/Q66//0s8obOt5G71kCnmlaQrpwBnYCxPGfLBOdIzLYa98pAN17IlFqCgVq7n0fJO+Kin3NbNC7iR/pnTN/Nc9DTRwpsKXWbfzTTX4ELrV54Zpi7pzJywCzzQ5hPIOEIeGcCKAsiMX3ADCyZnspIYUqGJ0E1vPacmZd5ML9eE0ztnBk7BGaKKR592FtAAI22b5eLqXjmfgEKYvtq8CrbMXn0yC4vL8sq6G9SKshsl0/m4S7zfterHNQq14ZH3nj3/XrfFPwpNlTUbudD8Kk/E4WV1cnn78rY++9bt1ub0+Pd2fj2Eni+vlzRu3aE2WbfFeQIp6UsHlmowHy29mSTyfRjePD0aa1EhNcF1V6U9lJVdXQ2iJ/Ff+TFtQgw6qOZyhC+QmBAfO0UfpvVquvUIHTmOL81EuApUmzB860yHpziF4qpfJtrM8R+1BGBSG58M303GKNuNkVBQ4sAfl4wr1zBVZ/OM/Vd0+COI0jlIsRbRVJIssBrNRqk7QKzBlLIgDkN7eIQqT1EArRqMYotZxFU3B9OOYylF72ucZUUAdcHU1grYMLfatUSVYBW4qWBLcUGHofqPH9TriQ7UtO7Jf309nE+IJEVUFKt5rPSIzywXSo74hpOMncUhuFQbj+QSaqNdV2IMW7CJF8TyAWKZB8dByIqVjkQXVRY6csSXQloIpEFrNySLOZLBZbhU57k12RJOQHTceSphIpc42Y4RIbTSb1llF+rC+XlBm4PrdOl+fXKakHOOwLIvD+SQJ3OXlVRJ7+SqrSY6Jq+dZt1ViJcf2PcSy83CENj+YwLwAI6N96Vawi+UHZFIWef4vqv3YAsrHn96Mb8sa+NZblgwXMOeItLOfPXxziG/lY2bqOx8MpmlrBMqZ0poh/Tsn585xrEXyUGSSalUPoYeqKUZHPajY7iOVoADzP2bMrREm5ciyzXw7vjF45AmacBqIYBomm5YUB01y4F7yfBWLHBwkbVxCyQKX7go3V6lkfkpnWnw6S8bz0WTKLrUGCZgqXZ6//NKXfajixevLg/k8TaZHSX40bS/X2fU6K4r29OVpVfs33/mhyMbUSi9Ko8mhG4YY4qvH75189F0Sh+tXL/2umo3HuSbGVweHBxXBvQDOnTgMRYW6drHK8t0KPKF3+xhFp0I57EyY94bdsI1a1U5IIvVEphK2QqdcVnQGes+GAqusgA39VPDffdgtORtRqxeUY/J0cgd5kwIH9mEkyb+B1gXRo+kUpDd8VBnaNeNE8Dit20eKxHddVuPJtMOe/AgXr+eH7p/7ESvxyqb2wtAOPSqlV9K3PfWE/3Ul6K9XoZtBJ9F2NIH9+70UWlSkPAp/7Nml/QBcATQ27TS0vuQWGUybOhsOhCHJjoE6YoB60WMoN15YV8VAtmG1bV1B39JJNDIDiBSFayjlNEzENNWIQQJUf7LJ9CQ1MIncJor01F62LPNVCR+TKcpPa1iGwklRa7EBLebROHrT9GCeKFBi0+ttvPAQBIXIiMnIW88jSSPiuFKFywWki7q7Xt9CS2AK8JE+y7r1Bshw4wD+UFyvfLKKdb48uQgcL1+X9aXJIIi4FWjZ2RqFsUhSAFJD9Gx/ksI3qD/bkg5epse8fBrr63Usg+bwyWm1ZsZu/Tykh3nJdLANhWXJQzbHDg5JTNyq60g/jV+IU8idIBpdi9q0gUBNAVAEIrksiDIMGrDFacZGnSiKMGqKIpFDHvJVHTC1kXzEvCiZ/dxd3o5lAFcYkADFNY+f+FKhOiDxD2GdcQlZjG5o28RjCjH71CiqgacDHxzivqYcdWdQPtkfCdposofnU2FDdMEsVeKTTz8M4oevTlYHff72g711E1Sj297e29v1pthstutVBT/ynDSMbz364ub8g5tv3Rn8+SLbblfX2+VFPJqdnpxUi7PEG+IkuDg/n05nfM7PTuXGhliVfOp6k1UZqD+0Nw/3Dvdnk1EMh1BXi2EgpkF8tEHrBGBGrGgEaWkvlTV7jL7YL59Q295cgvxFDfjmQknElGO+zE/t5ZBjhjslNHTHYUol7EdB5LkBCUlNXJWEe+5JiTjwcrmaTKag2HRvL6vkS+Rm3U/85IYMYRS6oTuEvhMH46P5ACkiB/SgEiGwCr0RYLeaeVrm+BFOqkfpcWkqheZhQzAMM0SgwXbs6ke2L/5ScfI4vVGjTdcZRVpwJvX7vxgUfzsu7wb988LFO922iWSFvWbJKE45aZX/nHeSev7zwqwTw30bs0wjDSExjUhetO6W3rKG59DC3hYcb4r1+Tn5gobsCWx6Q3a18wMNbSIuLsdSoOBhJNtrIDhIX+FXntK0QRSyITziJ5RCStBrPJAwNi2Z76RPkItj+ScqomJlhZ+AdKi/aTor8qM43iy3MgXbyZbbZlODGk1Zqu8DAITMWkMYhPApAqOU57ktKQBeROgIrHg0MnyEqhsv8JTn/5z8dlAiLVUbko9f4R64k4kwcic2jKdgCupS5xwtG641vHAZnUmLxFo1kIgk5M80SbFXowZBXugF1TAlSkD78EMMkZNJlQIzt5c4wY0oGX5fVSVhBKwWIIAsZnYqdkoeQWkYMM3nNCqH9NQXpcFI9dnopsZk4aMGOlwzRX/XJaGhKUpjp+8HKsQ0TfJ/M3nRKopyMjtMRmN2ypXUI6gzTl48Pnn2/sXTV+S429IKkeLNu8Gth1EQ3Lx5+PrT70RWn6jnoQkj2+sqb5rGR28hvKEUNf705KzcLN38ahTaRU5SnN25c/fq+hpjp/Jqo2WVhUYDVxvMvxtHwfHBZDoexSFOr8Yq6BtnllGqTi6+QTNlgDircXikwQYtknVp3E6RW+RVF5mGIENFUaCATePu5sO/uyi/2yQgvylY6LADTZEBiiSv8YMQ2l9URdtj9CoU1duOT87raljdwwHICbJy7f7Y39ju71GYbhW63jjqU89Ko2AURfMR9llmuYMhg0qQOD3JL36iHrRaKg5c88Z0vZnJCb1QVtHUD6ts9u3/Qub95OABnCG0nBSOMNR/q7/4GfsyLq72Qv+FF/yUt/31efO3puVfiSsCxFNCsjPs2dbbpx/99J777S7c2rJDhCUhSQeO4Gxn38bfwEcRjHwNI6HlfPeQ811iSOoOk8nzdDyxPeSsMSY3CHEf1/TUYoi9OuQ0T4HMooUUtI2Ht0xGVVmgSqRGVgzeS7hVDUYIiS27yUr2qDsTt0dwyHoy7klyEbD6zrqmt7w4Aj8wZz2BMDjj+ZTILH8zTtQXZBlyBO1CTDQs9BGwtz/pIp/y5aaB6d5qevc3fvXnwG7xW4DdPKOimhmNs4O8XZZjhvTMzBk9zY6JY4q79U+M48nguAAI4GqkhxlJbRqc02BbGPjjUcI21YoCnyQcn9NjG7RZOAp8A4JaH1a0XEOXGkhnD4hk4rHClRqLD2sGstCHKrHBEb3Kz6wgSFHgOGeqARjzzmrNTMTdttBBtsovqRJF0jJTZ5VMZNlm2Wg8S8Zi+8C/Ai3+j11aTTI6LELvy1+++UM/+hXbnWyL+s7b7/bb1y8ffz9Kp3c+9wNHn/kBMsMgz/zwfhcnVrxXlOqm//Bqva6bILsOu01kddfXV9CQKIlfvn5NMw2E4nd6aA/GAcVtq3Y8CvZmCQFfs3bUMWFUa4Qslzb+LJc2/GiHwnIbTlBZovo0Uw6ppuqSnQezofkcoD679T8qY7eKwVIokOIRqMxCUCKysDuBPxMb2CLrThDdeqsl+TFOEgF5ruNst0WcJhhdMppWHQw53T58u3rwbjbYjWO1BFHH0tpkJPCkyWFgA2qIYTbxxokXBRxFY/1u+QZIAG6nqWY2VkS8LTVBeIgc74fP3//2H3zv7aPJ6uDRZdv/lfb8Z6L1vK4+X54scr2Y8lbk/Tl3e7NaNNvrertO2/KFM/qk9r2umVXL+PTi9bPHn3tw79uNlut9Ixk4I8S2Iw1RDrDLkYgxSBOHxpRxYETT6yEGKD3RSkvBI1sIC2n2QLwkKOP/NAo1oSjsXKNSvdQDHMv4NANCIVcLARLIQkw8JFknEJYVAQt05yQ/UNpL3LObjnxVlNPz+yy3zRJgLr4KZ49C0mXSlJDocjzv/QCrxk85F0oBNyIoSOUBeXVkj2LxDt8Jj2aiTG5I8iR1QyLKyv21X/oHxrEVLWUctK1tzJC7/AGnQhJ4uzE7hR8o+s6qOHEXS9U0IZ98TmLToz6QE63rglSxGEwM01EJhmNTeJyIpMmUIOGmWN3IgBllcp78Ep/UjA4u+lOr57fuZboV5S8qAd4IhGjc2MwF4ADVNg6je+kaXa3VQcgOdKHJ7dnL0d05uw/CJY2d7R0R8ynXaFGdZFzx8XvfjOLZcrlsFotiveU2neO3jpOffzqUWU8Ca7vNdjXyo8ns7bps46N5enwLePn9j59e11ZsdV6xiMtlsSFTrNLxGLaZZRlAYYrXMGqh1SDbTEs3dJM0vnEwGyW0Sw/nqPaSkRiKRCi+IzeVVe2OSK76UvzUNq5Po3U+zTAwCDJIblLOTl8IwSRNbAgk3+zdRfudEnfoLz+UkjS6pzRPgcb1yqrebNYQqyD0kTtcWaJX8PCjdETSSZbd7h9UX/hypsmyFKapBER/oBeioAdGY4+w7gSeJook3uT2nj+O/dCzINVEMz1vxqnKf6kK9STyJtn1588/ev/x5Siw/+Jn7p1tmr8+nI+KxT2NZTcK4dS/10TMLa6oxwWsm/PxmZt+MagPgyBdX9Yvn3/jydWPvjX7zjCttLztm+BB/MIMkRmBTn1UtBRf1lMqtkcDTQyzNG1O60RhZmqMZ/rSoCquG00nItt6Cjqg1sC9n+qFdF1TQT4lZA8WT9hW97ngAxjFd43EiI1k9QjXKADAFvI4SWi3xB4tcOz1dpuDmRalq2eV8q0u3t/zZmOSk+1iO0rTYpuB62ATjjREBHkooWOnoRZsIPseJ2AzKQHOCAugzuoEJdz+N//oV1DbaKR+WqCOiyHD6/Uak6KpxjbgJmRBRv4yC9kAn9FoDPLjMzsr5BB2bIxKPgl+EIdxtgbypjbJGGWLpgh4g6FWerQOV1e/y9DHZo4Q6SIYhj/7xIdO5MLgC0GJwCCrpnANFynecUhrB6hME6yMm1Ok/Jw9XMvVIAitAAtMz6XcXhAh69ZzhJzPBuVin8T8+b7YPkdNNDV0xrKefvSdoTjfnF9cL4uhrsZ6Xq29fvFk2KxT4nI44W6XTz/0uwJAXm0Wk3sP0+PD73zw9MNh0q2vUcD44mO3WZZZhpDT8XSxXBDTEviUQVt5folEhjwrMd79+eRwNk5CaUNwrpooBKmKEgBi0Kqw7FatTbTfSQYckJfLjYXB2Kfxav3/ZxdLAYag6YOv4y/soRoSLDJm55uz/uzDiYr5CE6blCp8uV5cNXpOuh2NJwAZ4i2qajSZEhqne/vLzSq499nsC18sw4QLKYQSDTpYRB0tKkEsBdh8LbOTjgJ/5Dde7M5HYRopfvUaA5IfKpU0JtjbN7PLg+vT88tslVt/8573F/bD2aDniwuovNWIyoDvwjMyIeShCJnazn6/PipW9/wyWV/+/rcfF9Xmsw9uP0mOt24INY/iVI/NEG1DP05TkniXPJ80DcvE6KKolvc2mvFa4eVUA2vXk94DF5HXYB5JRKIFSHVbTZuHVSVJqm4Co7CuKAkAQ1lpIh2mV+PznYOmVZKK8mBNUYCdA4oIGJdDxq0m/AxagYBajUZ2HI5mUycKwr3JEHrprUNvFFMZREQqoXR7lztbfTBN0V86nw5TQZi6Z31oiwAXvcEoCLotJy8ztzerDPGnJZM6DVQSNzhtPpujS0VdYyUEKKM7/pQoyuC0Jl+WJAnogJ3gbJgHu/kZaWl3+GwkOyG3B9oRpdijMT11IpDFa7AYzWN3oCg2MEpQswhVHFIg0Kh3QGMY1ArmV1cahgERuQveHodk1hROBWmgKRSc0tul9FoOBKIdmmugD7IAnriQulFDHAkk3AGKQPpN8LTbrg4jTWcSCKlQNVYRx3ajo5vTm0feUB7cfXD781859CefS6aahAYbaqx4NOHCSTpySVia0027tkbiY984u+qrrJnMseKh2dSYqCqmBc63ehBe7w7BVKgnkiNYNeYVBqRXiALgI/VCTojHBHV9VCeAmfYHAbmbhmtVd31szeRReQZd3zg8Uty5O/sVwKU07Uci8iVzCgih4+TsOD1bu8tF7013FPsIRxSHbgFD89wdYWlvMr538/Y4HilbaxvSf7mmrCi39Hir1dixU7XBGuJfD6XVFUOp8W+35+DgNKVT6hVxQxdabWxvQ/u6bMmMSVm7wNZqE8dzf6bFf9EE/Bc9UK+kt8dBlExmYZz+9p+86Bbn26yyHXgT3I1KISYqKWOgYXo2YXBfZdVqU0Ed7kXOd957ts22Odk4CSP5eV1qALLWotRIT1kksUfL7wfAIIjoRUlblXBnV68D0VR0rx+CUEx2EIXXBCf4DgG5ydBsDeskESClr8l8NhuwnLrgok4QOlpLROtvWF3jhC4CRYlsi1roZarEjrk90aP46mKoG6ojnu8FjuXj4eO7N5KHt+29aXjzaHLvVjCikkqHsX8JC7NxrWgSxnf2renISZIaF05SJ6XaLmlTp9F9LERThNrNtl+t8S4aKJqtmII9uS51xyJxFjN7X+rHtzikgTcTnRDpbhvH2XkUO413aVBwZ0xIkOgqLiCY14P0HCGj13EsEajRcq5SDpWXQalYFc6NFHkMqeQbNOGAmUMIt0LYFA9LNyVQLFWHaAykW2RBFeEEh6e2XItjC/rVHaBPGIZxQsKj5pg6q7bsp4TdOUiAa8GFUAt7mqOU8qcfLonnj9xgPE6jIrvOh6hI5st6XRZ6IrSuyjZbdKszfzzfe/gDKzsaoikZ2bPzy2581NmtZiNtT92u0Fp/VXH79q3rq2W2zWBM3Iv71maBQ2ql+Yh9n6oTgLgnMgRiQj1UG8O8abFqbdZNQyrUjZ8SkkSibSNTyV+H9Kfm66Oj+qgYc9nuTE40qsNt1VJzzQ41RAF0V3P+TiZ8EJfARq+o9Y6OD/b3ZuM0weLjMFTdHHe9WkHNy202JlIVtbfYwOatzdAt+2E1WIt6KPSsHuobWi2VUTb2OsdpLHVjhXLbanDdoylMNZiO3HESpIojWAC1W/W91jvCCCxr27nnawKoqS2VFWKpReYnH9NatV9bTdd9+OryxfkSCY0CL5ik1wXxBL/Tmpzleq2lWrQ2b0kTcSotaZwmegbJrA1sBnhsPySjlp0gMfAWayXmO2GoB+B8IW8yGXMtzLPSSrsSR4cTKYxoGVKNFSUJycPQ2X6aDoFe3YcnoEeitsbbIq0A4Y7Hye2bwa1j73jPnybDNLFHUb7dYtldFGyW6zzPUQbeBQUpV7kNTT6Y2ZMxDJwCqZw1jhvIfhS6o6QZ9I5THE8LECiJV2RFq7RH8yL/2T/+NYpFqfGbB++NLUjfWjAfH8YEdz/5MgKV06E8PuxHK7tkD9lzEt5L0Vwo5mMm/4IbRJTdHi7cqWUHNJRARoCUjG3tPFMD6bsNdqp8M45By7mMXRo11EeFcCMTD9WtjUpMrfQfJVM+9owSTT8F4GhSLNPLxQVoo6prvvm168LgfFBjk23T8V6cjimdFBu3013Uw+cG9WLcLQ/S8OT0lKYGe8l8PmvLTIR8aB3Xd4JptHfHssv04MbNtz57tskfn5wM8Xjc1wcXn7jLV5vlJk1CSnvy9CU1nM0mmIgIvfpTtJotaRGcej6dHuxNSPVpKWXLmhVmAQEX6o/NwZVoAggmdSBOUSmZvHDd+ICRsFyFf5CgzHb3bVBDUpBLI3Mcnh9GnToqXNBFRDk9r63DpvlS/ZsPp6gsAwzGBtBUqad3ob5hVeMW8hI/ieP9w4Ud2Q+/sN4/0rsmWtgx/B5R6lUfCjmCfltrxYio2lHgFChET7rbbuJ7sWONomGkR6IwGpRLZpMc3rr7+v3Tq4K2/bUfuj9Ld9pBpxSJrlQvPlRMVVRFJArz6U8W+Tc/eU1G9Ze/cGtx7wvfH2DFMgsTB7ogjsABtjUJTzzfo6Qmh6gbbPEI9gpstB7Xgr76aRKnVE4L1eouyIrwK2JrQdRFyoBCAl3vdHUTxAkcUNQdiU1G8WwGuttBEINr03H69p3R0T53stIgGSfefGKPR850FO9N44NpOEqAic7z6qqOlI/3BT6DGjqrJXXfVsModMbREHhdGNZF4x9OBx9zUupgIq3RNakHrWArK7UEUFZQW8Sk2bs4KR5YlAWOqm4wo1ccFRQkw9/JF/lRDBaCQyIuNoiRtBHByQO1X2cZw0BQrYY0YKCu3TWVgrN6pLlK7d8VQrFQfoBIyRFWJt7LfYWnGDlnynsVnMUvqBei41vGSrqhuWWBeLlsWpZqLtX/MKU39dA/ulwHaLn6HT1kx081xMxH2mmO28kOIKtlOZruy/MVX8Wm8Tiu/PBbfxiRxuXbl69OCAXHx/taCEqvT/DrYpP45A5+VbRJ6MAtMn8/2L/58mr1LMtp/Oz84/jqCfQPs5rMpi9fnF5eLqMIPSI9PNclF8tA8qLEzAioe3uz+TQd69XYyvDlmQhEMsOdZc+mG6uRl6BPyUdyRwi0VzRBQ3sShnp0doqBULzx1x1r1p9p767r7c35Rlo6iTpJI0atfP4UhRGPDpuf/KtLdGNlrMBWFcaxFpMjmyU8Jmk6P8zGN527j9Z3DwFvCw9vBkJPX1ld1lukbpCzouv1Ukh5Lolw0+pEsjIS0Br01/qZgQ1WTtP0aBJOx9vW8orydrf9wu3pzT2zwqLWDmk/eLmq2v7Z66skBjOcy0Xmhe5iUz19fT0ea0IE95ilIcl1UeY/9VN//f9TjDI9560PTcBQ1YuPuMMoSTULqMlzy7w+HHLlxZECIGGzBt89gvegQWS3tfSqSIRCNYTRUYBOGpIdkwsTWiPKG49cGIHnBfPJ6O5RFwZJim+Pk/k4Ppx7hzNnOiH2QnkG7GE8CqeTzvWgI9g75HVTNJXVt3hkHMO1vDAgy21J9fCFJIj9YFvWek/pKCI9GODoTp/O0optBIqfEOx2bqAJThq86ddbG7vNlVRSb63AKZcAzIynVXWFRxkz0VR8sJBtmd2bzw5GBCKcgR2QpbNTBxQnNQTF6aQHu6uwbeQG7LANRuo0eSPfJonkT3FYylfqqgRNvmxqJrviZpwja3yzXJfs1RxQ9wZbCjpvDoi4GpsWhTYVVWQywXx3ikqhcKi9sXXhDhtqAWCvT7dcLed7x2E64lqhCcBmehZffvSdedJuh/7kvEzT6Qg128626JO92/x0rAy6l+dbN25vvXVzOxwHk/lyef1qs022p/PTD+18VZdZHLmb1ebVy3NI12w+itSvswNQD/JfVlrokqzkcH82VaIfoA6qJ2RDhOgbkWJ2WtGvyrK80qvAeq29rnU8aL4ZsdMJko4kY0CTRhsJIQ+ULjswijMfCUX/gm87cbFDx//0o5tJ3urX4zil7ITNtpRtnJ9MGTzSezm6NkjiMm/yrB5PU/LM7s4Xq8l0/eg+HIJbG40OVt3zo4cbGHvrS820UYkEzlbZB23RNB7hl9X6JEsyHUym1aPvzuTG7Ceq81lMziEzO18VX/3grLP8q235fFVfr7Jt0X3/1eZ0UT07y15c5uttcYDTa7BsgIg8unfzD4/ffWpPoGhmNU85iPougVFiRqQB447kvSw5gn2Iq9Ng2bEIVzCK/SQgTaPldVnXWimELLqrSBMqrfNjzA+OIK2BZGhEWByG/ciLiOeupyW84tgJvcaF3WgovS0RxhDF6lbMc0xAAyUgIDEYh8E3QEjNVQ4D6Bt1AO9JH2tH4NmHYQtEEtuNYwMxbWOyb/PyW3muLoaPtE7Tmtl7epJfiNb0VNL9p7/xi0bPysnxExgy0sCgfD2EK+aM4o3KZT7m3zdjZjI3TafXE/V4IKd1bTdSvhGDj1r0TAKWjH1vFASp5yee3uUUAWJ+EHkgsx+RdonA6tkYIMI3w/aYhFlzSZ1hhqnouVqlDWyQDLPB3eXzAgE++pYXaVBUjzmaiTqiiJhHXevpcU418VN9hBINJmawQ3o1nRE0k8pDXCfzgzDV229BdGOAsvMXn3544yDpGiI3nLwv6krdkAKzKBiP2mwTCSSGZWlV/s29G3esKCnz4tWrpwfnz7z8AoyK47Cri7OT08X1Fnp1eDQDNuuqgf9TzGKxFo617dH+4d5soheqq3yTyeAWIjtIwyE3LTK9+nK70YP8RYmtrzd5uVxvrxar5XKZZSBIud1uyWWwV02p2A1k0GCUriCvj1otB5bvyuWNM2vfDol10PzQNpLY/a+eXXX6SWA6XxChblENEBtnqVG95fhl2WjR78nYuv9ulUzrdx7pbTPgkE6UD6sExzMTUQhHqKGzG60wQS16AAA71ruzsBrNTR4c9U8TOyQNx/4LZ48f5NciGo6zzJpvfHL5Qw8P/9YP3v3C3f3TZfFq2Sy2Tdn1t6fRX/78/b1J8v6La255MIspKvXdo5tH/zF+UIb+aG8KyeJmkRe0miAjgETjgJCeAAej8IUgwPSQEkl4GEWKSq6dwNuRUqsFQkRcgQzCpOCjs0M/nk1JvNnvk37HEc1tutabjgAXGgIVAjjIacp+cGKfJEiO09R+rOU64epFXkIykArGwCWaBq+qaHhPQ+vkhb6LZ2tUTj356jIHPqRaMEZ5odsTtcvKasywKJdQFieZ5cwsKCbOD/PJSizNwvN/6Wf/rs4Bjcx6e7IM5fwJVhFHUWXmV+IY2IiImXl+jnMwJqwRwAMjRD9wLM+L4snrq2yZIwa/aKys6NdZs9jU15vqYpmfX28vFpuL6/ziKrtc5lfr8npVrbJunXWbYlhlDVXKa6uo7LIZqs6BHg5u6PgRCpKtKD43MSkZ7YIaipLoCVy8Am/Hb4XEyNG8K4Kf1BPVkJJgsXA5bBYFyZYwItNjZBBENk671DlIdlOWyfQgiUdSOGcp35PvXbz49Adu+0XnXl1tDb51B9P5dBK6dbZdnJHEJmE4eNblopjsHX7pwd2LAgx11h9918nOrCz349TriyUsf3G9XhXpKJlOEg23tHUSB3m+rquuLOowiPbnsz0ifkKGz0eT1SVyRTiqMWy2G7KCbUZooL39Zptn2xJn1xv1yzrLi1zP+ZVwgQIA0BQRVNxyWOCJOndjxYbq03w+BgikV+PemuCAQvmJnHTIHObD+UIQpQBii+Z8XYfrUkNsCaquR5wbUtwwb/oIkp2kw73Pbr148+47ZaGRHeIMHk/ZDq6h7ghiOkRFD9eoPsRJwJ8EEfoUOmScrZnYxs2IarI6x7mdOD/23p94m1xvLLP97z1bXGyr42n4AZnVahOn0YvznHpPguFXfvKL08C6dzRe5fXzy+3NWRoHmuKW+tbvteOsdvJNAQtXl5c6gDAu2t722227WWMWRHjqS5tppebbmJmjSIadRHLCMlbHTuSg/mRggPr5esMf4cKPQoJnTYo6GYezUTgbt3U9tH3VNC6cIgpqEosIMLMr3JpkYhwBIcBKUfehbwd6i04PrUNExMC6r/0kovzeci0JREvvAKTYhHEHSUbPZFOcOm6kF3RHPdXvYV7vD1wOLUhJXNEjg2hCKi716JT73/7jX9FxY+qoGAcg7JuWqr3IS3bRDzibrNHM+eGWsg/D4bmZ+INNpB9frAsvGu0YgeSAlRG4zQJDfuDBb7XGaxzCbUh02YxIkEItycQZyMt1idV6PznxuzErFpZVnxftpqjXmR6LxBmQOTYmS+y1ciM1QwqgHYeoG85sWImmEuHMbJl2aBfnc5L2APKNZmKa1pGsqCh2102LJ80ObkZRgs0pyGB1eIttP3v8vbfuP7S8abZaxP6wXDd+GB+Nx21bVG0NM1wXVdk2s6NbtXdw1ruT6TQkKL34tLp4qiFbp95st6urKxwyz8r9/VkE5Let1tI3i4Xr4YauH5Mdz6aTsRIBgY56Io2vCJKK5dU1JB/35k4CKc1cpHEKmYR2sIBAQrqP2uUwhh7v0oCdmyu+Ax+oy7gtHx3gPON4tJ/z9R++/KdMyuzGAkWsAU05LhEGrBQu4Pa6UdvD3/VUO2gEiLKxybVWj15o8ejLG/Kfew/yjiyUACczks8o1qkEJSTUCFgLba1SPMa4xWdHen+injrGr+T56s+CQtv3L1//0MlzMM2z3bzqvvH4igY8PJj0q5enl1fPF3pSHmmR2fvV8r0PP/3+8/Mni7Jouv1JNB2FVDz0nO/0k5NcAyroW0Fbjw92sC+MGCdWW6mUsRbNj8ayy7KHmSNKiRsPlu1hVeoRi+GtGl618fZIw8zKCMa+PQ37KK7cIUyjII0sb3DHcbw/sWKvBNd83FK9J7i9xnJcmklUBllJ711SL8K7C+OLfIuYFgNQLqrRzD8ZrxS5S171u0bpUpa0XulVZ/g2eiMYmj78ASEqiTYdZ/0mt7ISvirPxaoxF8xIILF7Q7aZvcMxYYlRPtuGabtJEpuMWH4vyFHniqbE60X63Nv1srKN4rGBDoEldaQ++qaa6h+F6ePs/HEHeSnOpteoaUDFRCj+9B5rzV+FzpgmyS45k9srvHt+3jhQAyRD6MNzKFMwDGnHWAcgUIgouHM81CQhCQpgXhFNKAp1i0riSq3JmvXhBE7Dr/I8o67qnlC19d8bD1EtFDmfLKvzy9yhYogJUHGTIZl1NpxuMtsbH96eosijWwednfpxgCp8dxhB8YcmdN18nTvRjJtr+pLVB1q2QGsQClWGzneDKi+RMMKJkU+ouUFCdGqBX2l4eJNvt7hkHCXzvYOj4xuHh8c3bty+devOvfsP77/16O6D+zdu306nMyIPuSCF005kjlWThxrmqJlnejq6gS5hxmrRrm9D41SyaP1xFf9rZ9Nss4z0YbNeg1nqUaA44gpa16iBdGq+ZSdIGKsh7vCzbxvfdfLlurRcL57AXO2iFTcQfoqUQkebrLVgbJoJ19uRbY1sb+Z7E+dGYH2+z/7Wp9/96d/9D3/15OmjyxPSTlpN3rKbCrafbYe61I0s++PzLZTweBqn9dlv/db/8eT97458PAijdb547/D0yQd/8ke//8m3/gjZ4o+kaLJv7t/3ByHeZbJFNRvsAe60gqC68QV0akJXlVZba0a9aE4/kMaDa2WNQPF8CaiFmWdakycrLXL/+QTGHY8TkocucJNpNDnQjIzSGhrfTg7m7jhlf+fDsPGEoXGtLvAGsk/PwmAhTTJKsjPLKdh29QZerRsqmYughQHhH8aBq4pkGa/CKsEmiRUvMX0Txu05YBBCrcWe5cU9tqjX9lBwYN5koZ4U9bi7v/ErP0fr0SWOgSKNc2tKJUbAz6ZtqBSJG9Zg5snozsgMRwILqBm2ihtxeT2YMEugN5DBh1P57KyEQ4RoApVyGMDIswGCOEnGo3g0SkejZPeHl6ZJmqa4AMeVRFB53RMXpM5ANOmY+kIyCCaKkSE6WjSDUsuqglSgFjAOjxcc2HpCRo0yvAi3p1Twj3N2PymRpBFL39vbA4ayop5OD8J4hNN5EExjItw7b1ajqC/Xa4J2MN6Htzq+XmlqlVuqNZoFx3dvPXvZXV0sxwfjz37mrcusOn3yrD573dcblODbdbW6Xp6eLK9zfJCYT9RCFqM0UkwpCCOEAXs2HR/s61UaVB7NGcJkWFyvOZST2RTkxJQ17RsOGieRluWDQ0V6Ch65xQlqArQJpHJJzW5E9Oq+pg60Fx81/Rt4LKdIrOzX/7TWcASDAEIKlLterZqm2mSb9WZzenGxWCxLrZMOsyEP7pRFGrYPlBH2q6o5vzijwlqJgsuB3aN7wZf/4jYvu7c/m2PFcixsnFsrlmrYAYxNXRdwiKDKHZT2p7/21Z/8zu+d/ua//aJnPzx9cvTi9YfvvFMS8mAceodO/wNnr4/OL6kgIew7TxdF208CZ24X3/7me5dXl7ff+YGs14SZL9+ff+13//2rs+s8Wx++/eW86fZS/85eQpDDoD4Kjp9VpnNhx5YxJqe1O//Iqe6E9kpv25KzSEzKpJVnw7twJ+2UuPT6DgVVvbVq8LD+6TjCbtM4g5Q2Tb3eZKssTJIoCeAwZV6RYuN4nVkrCCukGBFJcJmvFm8mXUddFrwB6szdyO2My9vgArGfhMSwLQ1syxaRIBVT9kcZVl/21opgbt7wI9Wa+YUUAlgEbm91eq0w1V9UmkelpXq4PfXQ1WL7eAL+IP6AeMzHCEVED3XifvgtcZLTdIU+8lukgM/wg2/a0zrKqCUeI7c33m/8fvetgGGGhUAWYjKhE2PaFiX8cJsVZK3rLN9kxTZnu1A3J0waTxfTUeU0nYgwHYYNNKOA9GZiNAJC/N8kFp4n2gIZqfU2ON3UPD6IlVKCZ/6Ttxvazzcn6CHzYYgTvfYLIN9o9u4xTJ6dFGfcBe9zMcLjm4/a2rXabbw39524vjwB54Jx3Lvepp9edvecaJwG+aqPLztrPBrX15fLk2f7N99qzx5bZ4+vz1/0VQ6Y7h3uyzElWCtGr3W9XmeQXGj//t5sb47nJ9yVqtMcJRuGt1BhNdVkd2qo6/Mtr6Yk9uosPJh9EpTQEJ4ng+KDPDiFMxEG21wlhYhcSieyZ2qlSGB6T9BNXTV4vl5T1Vl1a20yPRIF5C1X6+vlcr0l4dC7N/B/P9QrtDGmqm1PTs/JRVAQl6hGDz9vPfzShhT3i5/NSVDJRsc+rF+TXiL+HDu2/cR1AgvlYXOfWS8Of/NfFZfl115XnjW8OLmY/diPfXT7/rbTW9h7x8KNHl2d3rq6wngQxyfnlN1mRXt0dLi3t3/04DOrJshOH3cgfWd94TNvkXccv/tD18RcxzkcBzf3EnSaBu5/acdnLbUxeZzjvu0Uv+pe/Fiy/eHs1U/YV22SEjHXg1bUkTvuOlgQnx56Q1u0FakNEcl/EkHmB9ci7Gn9Vs7H98wcVhvu2YmJW6GTjGI39mD4So9xQZMmy2NRP2XVfa833/RacMRycCOOEtdRFNpDOwQBA5mqAg5k9Ki8S9VQFsg5QiWuMh2oeLMBKWE75q0ncUnDhBerXB2D7OQ0KsCFfacHCXaPhWic3GAKBfHhfFSobjw5Kj4FlzB3JIiJFYsbG2cjemnFe3BEBSoj1J+piD47Z+NDOYhot20aoG/1+vLHlW+ELcpghkfAJzEwWGmpae3lNs83mwJo0CtQmn5DXMryvFIAVvsFliZVwfYDXyxGQUlLPvCtW5v/dvc1hF0jf2IxrguzLUrlArRFDVe1TNW1ITqYnVw2m1VyeGPT+h9883svP30P0lr09Wg8Pzo4DnGazUsv//jddxPz5urYaarrs5eTW/dG42l+9kIL62Xb2HEOpkmox5C1jmiZbzwHmOc2qLNPNGlXQdusuwzMYd4ay6A+8nzHpP2o3AhKvkoogK+0ej28OnI1QQbL4CqNkghYbPVUIx1QuWmg9+qpQQfmTyraacOQHtqo55r5Q9RaE0w5glU2XVF3tYzYLirNPSWxK8nkN9vlarVYrhfrtSieeepZS48slvAR6ki4C48f1P7I35sBzkq/IkLQYEX2EA12SB7LRVxIU/iPcGg9PHv18avt11+vSX8/uq5OK/9gefUXXj651ebqDdPglpMHCQCpmGINhyMK8jj5q58uX1t71968Iqc6+7S8eHq+Kr9/Hcze/fE8ONQAU6+3bws3ZbLeGaEKSzXgqMV5ertfna2+9c18lX3r47NfjDc/sXjvjlfJjZUFaOYI+Dfkldb8RClJLKvomigJ8f/xdCzeWNW+xv2cIIzepBJ1Q2hEHUhYeRWXaPhNGCcfMzamGmi4itDuDI1M1NicQIk2yv9sG2nLLTRipb5QkhKNRwkUZNvoWPilzlEtJwpt0Dd8UROrPD8NZBJF56sPVslLkITCcv4AdRLWX/2Fv4eRyZm1OjqCUVjexRnawDbVHKUpSThBk/oliZ7toS1UWhta/9esr2JHiEu4YvWX56f/7v/4X58//+Tp04+fP/309NWTs9OXZxevL6/Olsvr7XZVbGGPBXFF04nEUdCDnE4yMWEAEUhVGgSSsw6S1ZvWciRTf3jZ1jJQm8xWQAHYqXuP86gzldeFxuVpinEb9d+YQT6bXDoW7ecONuHN9D6EWhMiLw6O7rhmkR9CLXLVXBvbXr3+5P5saIP9uvHzbIO/cX0c+EAjWWu893YTj+Hz19tghP+m6cXJs2K7vfPg3evXny6+94erbLNZbfD5ZDxZ/f/Y+s9vWbL0vA+MNGHTZ5489vp7y7UHGoYAARISSGpJGpECAQIkCBCORpyRuGbW0l8xX+b7zJpZI43RmiXvRiAFgsQABNhgN7qru6qr6lZdf48/J32GN/N7dpxb3RxN3Lx5IiN27P3u1z7vjh07SOnddpUnHU9TG8NtRLTFgw76ncl4oJU2Zfe6tSnmS8rqPeapsJw3kqTAkmONFWOo5TrOtmGyDmOt2Ct90JvwjH+AEQKNXGuSSHkFPkAHcIPYan4q+Bh/jXLivhEHLj7LNQyMO8APwrNEz6VXGsqSR9X6CyZlADQ10ZW2yfjStDg+Oz87uxrsjJabpDMexz/9V9o7dzO/at25mzp68SRdwVk1CW6a20I40XBDM+B4y25WP/r9jz7+xmdgcKSOWg489yePhs9/93d37h+9Hu8g47RRBXbzS69P9cI5JNgJnl+sKYx1ddrpz33h3nFYeHvvent3fbf55Yd3Hx9fExLQGjzpe7cHwCu859Lr/tNikDYUij2qi9OpleyH6+88W2zKfJNUr87mfplejw/PM6dhax44/LI8vbtPKiEsDD8LKy4TMv9G1eoFdCZN0jSMsEF5U8y82QrGvbZeh+Gs9OylGacF+JBXwHoqMgJBpYUnkEiOnIRLceRoHCquxkwghH5Xqx5QsgnXZQpcphpMLVSiccmy5bYaJCBc6FpNIIZcT+mUFrBUrxS6DgupWUFFRRSB8ZQ+ZXnjX/7+fwfBiu+6442BUEax0b1ZaROLgmsYkgYCJXg2SybFVUYxFXl8v1e0+yAcakXxLs9f/zf/xX/iuTZpKIksPaRcp9tbr5aycaTvOebuVMYJGu51u7qHzxmoNrYNoAUCqyWree/hu1/88pelcLgz449Wi8vN/DpPE6/TFfSStTQ9W7cHpNdGN9F+o/FyXpBskJLwWLOh93kr7KHcANk0JV/WTY+8Imrduv8l2+/B3rbjNtuCBFzw+Nt/8NaBv7iep8GtonRPloue48Un3+n3x63B/uDgrfOTT62W5/X2Pb/Z6PUwlygv7j569/mf/t53/pP//fXiar3a9Lu9Zie4DpNuN0ii5ajro/u6HR9mg2734GDn9sFur9etnyai17hEsAm85Us8h/kFiUyx3GTz5Xq5QqnK66Xu5SE7vvu9fhD4k9Go5zsk/vRdI0cWKuEAMTT87Drmrbpa5kQht/avlW6F4kVw+iiw4r5pDbHCe5gJMVzigHVNtoDQzSqqCbB/nSRevw/eJln7w3/xp0+fPr/31p11nHff+XL7b/yHa8srDofLt98B7WcEUasZmQfqSJAReZkSmSp30AzTyqmq3/zG7//P/+k/A+pkRRaFm/eOpr/80+/+53/6/Tt/4cf+3z//l+akbM3GuFH+5je/sfv8GRgEL/+njy9foNMlyl18YdT46Ipkt4vufO3+BPT2nZd6ezeW8/Zh98t3ByiO61R/ZN/6L/KxTX7u2I9G7r87++QoXT052/zBJ6eW7gtkYJwvH3XXP/4X/7A5zdulleSEFDgCpodXYH67g04WRUxPCOaV03ZJYYCayWIDd8gIsBa/H4AhScy8YYBhIANSSttv5Yr5NzBe4yzYSVHa4LJNjpKhoAhAA2ASj56opRhAAcCfaoxZz78ogNWoHkZWhURcNkiOQOAabAcCuZqw38jy8NW8kZcOXgErm0ea8CkNwm51P898cmL+X+ci5EuVmEMc6iFZHCQ6Bwm4ApoR6mYD9itEy39jrmgHnlvxpagcx6uaLlCeSjgdblYfvP/NAOfhuHmSYf/rxbLrB6vVGnXfbgXhCLxakEeL5xL0CMAoBZihuL6+SCLSNUDlfLmaX15fBp3h3Xv34ZgJXVLZOImSSE+8mjjkcibNC/AVMQwnRSmoksCEFMQp417Z579u9aP4FIDD0NDvdyQDBJwV17P5ZPcIxI7a402ox8T85rJIB30vXs4W8/N52szC5eLF94PA8wc94n4WJRoPtact+1Zn2ICey8vL3Vt3tVLN/OL5v/z99Xqdx9l4upNBh553KrMk6nV8syIA1p31Ot2dyUhz9zyPJL5FwKebZkYH5zFGomWclotVdHYxe/769Nnx+acvjp+dXT05n72er04W69dXi4t1+PpqtllHZDLgKTRGt+qEV8lahSGBPhqIl5sUxqs5qY5j7sT8ROE+JUYpRIkGOWjzHjTXa7Oj1R9griGNauB223WiPO90ukmaP/7s2Xq97Q46/nDH/vrPte4+Sl4/y+/eSnfHSlv0Ng3dy6rSgmwEBdW0OryOXtshuX4Bij9+EpFl5LlQRpnDjU/O1tOxN3v3vdBu98vy0WL59no1VbqnRwGG3YCuLuMS/DB49hzfvnI0jHe+jq+20s9GM7s77XzlzhAVA+S0BuN/7t6e03hAp+y/Fr28+OSzYbu63uSfni/waHCcDGISWMl7X7we74LISH70PmME3eu1zCJ2wd7An/ScYUfvtBU0w5wweLet2VcOnkDLiTQtrxfYgd/yHEKyomep1TjRQfgntC/L15guiikRYDa5YJFuR+n2pUrUIzKNph54AeXhDigAq9BfG3hP//Ffap5TdJYONpx2o9NuuTiA+Ta5nJPmZZs4XUdVDIg2TWIAmDMFkDqq2OlAtG8MQ8/bTKdThM0v0sE4jpEzWarG1DTklmrtPcvS6rBKibFXByMBNmJTugFyY1xQrAXwgk6AwnXNiqU7OzuwZLI7He5M9g8PzBLy3niIfLso4HqzOb+c4Rdozvc6RhFjyI0IiDmphAao5GPebHhOrkKl0GFaI6eHv4vlRlNZoE23XjUORO+ANgRzw32CP/TBSbwkem2SZ70OWYOIlAGuaMwar2EgAy3SEIfZX86us3Qr8N9szV58dPniWaZxAaGbTKwg8lRZWi5XMyQC6sfCYPRsdr0zGSLiKil9y3b9jut6vu/F4dYjtzLji+vNlk64nhPopdjKsPRQDmLAtnDGbeIOXjuczZcnp1fPnx8/ff768dNnT18dV4774N0v4jUDYGRl3X7rS5OdA6/ZHt26XzQcQNvl5VwoNI2VzOsWNQws8IhwxXZtvRuX5FD4SZfL3kjpTXqvVSGlUNCBc5DrJzdVjCqxBbJN3LQCg7kv2u71u/xK9ER1oaiapp39w87Xf9wi7YgWmK9X2JtZXG6zahE351G3yLvryF2uB3nWhduLpF9aXZTHtR/tdlHKoE163NhE5R9+eEEahIqSdd0r81/86P1//xt/3Pns+UKLzCtrGXbsn35n72ffO9oZdU/2bl0PD9pkYHrqpNUoyr7b+KkvHP7EO3sBBkHhoLHnOl/sJJNOf3o0GfY7frZ5OcuWcfXR+Wy73ZghnnZW5f3D3e3+TgJncnCfncVpDrqZzxFwf6frBLpn1PZbnUEw2BnqURPdOqvGk4E30gQ+i1TOtkkfbd261kCyMEPR0Mutt8LYBFgQXZkUOEGnshzBfOWqaL7mpRk2I/Q2UILQhChlTMpm9QupSIOVu9ZzZsz4nAUoxK8S+bVW9xxq17rvlqdVnFopoB+SjJ9h06wKGsMRtFq//rd+EfrQQgPv9SINpd/m3ThmERuNVFOsVkuZHRcqlgqLmrQZbbds4mTTwQC4EOKSaPPxh+/7qII5wkUEEC7TRJwmpPMREjNVtn0/oInRsNcNUGO91BXwPxz0u34H38EVo8n+7bv31arwD76cdDdMwg15SQtM3tKT1Y5Z34adulPmVqMNC2mCn+wD78VBPKtQjJwrjdf7WAZUIh+822T/SOu7UcCAK4nCsp6+/0f9NqldnmyjPAn3O7nf7ZVFNpzuAs98KIAMz+517cODvbLtdfvD/nAYRkm1vvrsj39ve3kF0u7vT0jCk6LYbtaDHkDDmi+3y1USeL2dUX93Mujo+TxiPvGYzcx5MKNblNRLNjVDATL1AH/genu7052dydn5CSFiEyfLMHQbVcdtv/PFL7/3xa+cnRz3PVko5W3z9DGWHri2ni0B/WupFtiFVZucLcvqWYAaS5BT1ZzTKNak4DDU4wEgDr4xSxwKDMODmBjSoNstAqjnXlwtXr58XWQJDmzwha8l7/5Uuj6P+7tbZ3eTNhtx2Y7S7dWqDPWcy+ZynV0l4WxRrCJyvFaW395ufuSPfv/0+NUyrMjLEQecF6gIWpOvvN24tfNvfONbu8+epdGWVFJZiPFX+DW82LDXevtocv/O3v7YPRjZh+Pg4V7nS3d3vnpn3PdaVapxKwSd5FUSrr6SLh4EyevIDZzq8Oz5y5fb57PF2WxD6uvqLlzLaW6/8G/9pW8PbycYoOsWuOFAdgwc8Dq9eBtiGqgyOaDcqVV5nSDoBxohQTjgT9/uDzptuxnGEUoHigAoBBrtr9y2Hv/hIlwKqJ8QQoBpaeJisyqA6+Rxue6AtDQ0g2iE6qXv6qvRV9RAPhoIKqeUaS6UQq2+KlyGT6VZHi03xMwqyvLFNl1uqzjnYmm9zDW3SFKE+VVvE7v57b/zq5wk4KAC4ECOi7GovbFv+myG/fSNgyA40BaRFjsxZqvBSdlW26na5mVYXIblx5uPPngfVH9xebVcrZdkpWDBKOrq9QzW9dWcWBeSmwInzExU9Jy2QoCcRq4UsUmB8A1EVfo4HO/J8qVseHsHDqQx6TGWrzfbYdY0S9NQQlRGTYlYbDpYOx5z37H2CCqE8sJBTewXI+SWjPHHGVAmHe8dNpuaA63Qge0Z659vPhlPOsgyzisyU+g4ncVN1xs9+kpv5yjdXKbt+9vE6w3b6zhtOb7b9YEHeRa9/v53Tz/803K77QNbR731dq3x9jQe9AKA1GyOpOJ+tzsddnd3hgEYlMBfr1iikK+X23qu3Q06/V5v0OtNBv396fDO4d7d/b2+71jJ1mkSilKt75DFbpkT3f78z/yFnb3d5WKxPH+9OzWzA+CRoCjYEx3WzQOzdDp+UracGPgGMZFB+3GaXV/Pn706+f6zl9/97Nmzk7PLxeriej5fbTebUO+NkMaJPUp3ET2ZgNd58fLk5PUxpjN9+G7n/qOw4c7WW+vdr8dR2Xba6aYIZ1GW5N2ux3X5KqlyCwhaxlmy2G7P5rdPXzyavSa4A6vPl3GvMwCEwvgHu523vvrW/vnF8PQEWcvF61FL3eaUejabmgamJfYj1KTjNPpua+BjadiGFoYFVOmmA9AGkkvMoVjn5SjavOdF7qjnkjSdL6OEjJNiXr8TpNn2p+6PO3f3X+3vR43WJs69vt8Z+jZKazWTdQQopCa0fTvf5FGuvNi2o80G2wGaksKA0D27nWd6ljLaxo2y8Nttjb0aGNnUDTEicdlINaxU23CWGjzGcXNLzcMTiFwuRZlhsiwK6rFtNBccTht6zqC2UpyDlJ2zGsuVpwALJ0UDT4QTlTNS2DDxQjNetE8swMZdd3hr1PqdX/8VjMG4ezP3qyrIi+AtRg6LhZxNPs9+0OkoDzML9dB/jJ9fWaY7ZPDOansm65ctZVH44fe+vdpsCeD9ftc2Edg3C/XESfL8xTHRjIqSOMX88QqjwQABPHv6UreL5jOUbzZbrFab/ngUZ/lovHfn7n15I+O/aT3B/YYbuuN4gWIPdJqVtqCKUElJMlcKE9r4DsMQizJ8o396BSoEG7cm+1fU0/08veM8zdLx7iHxplJirEflpGGW9dnFN+8e7lhhSTqB0F+fLXCRPkZJOhCeb8od2z/MiwsbjBUEjlG1vMxXF2dPvv0n2fwCLe7vjrKqDGOwN00XgevAnOuZAFa/4+2OervTEfxROi2bB/qos/JlBig5eFbcrXwBodvpdTrD0XBnPNqf7u6NRtPx4O07dw6Gw9t702nPT9fLBs66zHud1mQyVqQngBKebQ2sYvYSBoFJk8CJ9hFAN0QQqd5K9uL16b/65NMnp+cvruZFo43SXi1Wl+vN6cU5lUD+5eUlmARvC1nikue1/N5z0ux4e28yCXZ3NmUjLIvtwbtLq5dkcVW6GdjcaiSLKNvwiRERjg1h5nFShLHbaPxkeL54+rjf7e/ujDqBu42jwLHevjX5N9/b9Ynzs2s9jK43uxPkBd+Eg6QFDVFiBh3wY7BK4sSa0FTig2j0JD8TyOCnufuWpY32frt1twj7zeq7n104LgJzO74HgvvKvfHAqab94fPR9LKw2q4LxgYKYZK9nuv2HL0XI4o0KzEp4nXULhp22dzOVul8pcFu3G+Y5ETcrZblamSFnj2OlW4RLcnvPD3vopf8YTGQhfOlGE24cFJ3F4XYPUepO1ZIRNVMIL3LFJhAAqEFwkhIAQimN4Rb3Q0m55cgFeDUVafRzFdhGRdZWOr+IiqkWIwe6SKqs7Bt17O89jveovX3f+vXYKgAuRLZNkGBlC8zb0TAUDiFPRss3TJpv8wJlE/5OiLCZimSifmYkEgALibhB9/9FlFk2OuNx8Nu4BHtMRW6Dni8upo/eHAXLd2ZjLq9/mw+J98vcriavvXWw4ODXfSZqmeL5WQ6xfUMhrt37z+Aa6KQHlfWNtzEegWIsmcOQTY+h/QEySqEg7LMqgnhdptneT1sQSn0gF5IFcyTfEBffKpyATNJ3nHtxXI13DkktuC9KG8yLHhnPf3uR/cGkzzXdKPIjDxMuq29yQ7xpiFYVgA1gPFO0N3Z3SHn3RmOrs5Pn334nXR5VSWbQc8F5sINHOhms+kTh5vN1Tq+ulrLndvW0f7O3nQM1JdN8CEzMpAWscmTQr1gtplhi99FFzgkXti+65FXTAbjW7sH+6Ph0c6k5zpDtzXqOXdvTQfDqeClebLbE5hoYDU0oCEFYz+gnBRPTIc08bFxuY3/5IOPL84v225nsn+n0w2qMNrbO/jqj/x4HCVPXr4MU7IAIn/U7Qa2awO+4H8r6J68fHl70n+0t9sN3Kvpg9WP/bXs3feK7qAa9httN0uyaJsG3R4JmiZQNJrRdovaoPxWo91vle8tniWLxXgwIkCMB8E7h8OHh+O9gTLiKIwV2cxNWbQLx1p7cKKhpGk1fLvtCxZ5A9/v6x0ujhZUUazDdWoTG/VFNi2XAHsvLmdBmR/0nGbbO764JlOtyvT+1Pny/elivSy6vQ/2HrZHZF5Ku0msADeoP/54frool7mI11idFYNplyssnBzeAlpnVUGCt1hjkA4BGAC1WGFIDjkzUAWAO5tnq5Bw2RuS3wrme+0W6d96uda9NUA+aqFnBJpWptWH3WbTa1Z5XtrNJt5BqX79In+rcpqWCw10smWRwEGnZu3AUiDQPEJJ9MizElXOtEktboK/3llMq86kmf/G4LqpRYiwG7yUWaCG1E5DElopUMk5+6gO2pbEsafJCbIZ+d36MdgGGE2TgblAMdSw2bCb7lcmaplNqqrNnBdBGhyQRDjBsZurhMnM3RUzhqzxWEwFnSM0cU4mXVdk3DidwjLxTfyAbINW8GjksUTimiIEJnSryvROWM0HxIKQFIaNAQAVqUegxawdtt2EOGONR6ghQ5Howp+WWVglnYMHXxi+96UAR5ek22p8r/vgPQ0TO10NJxQxttB2mqlGsZ3NZn11/CoLV2TX7W5H6x+3pLue70N0J+hgbdtQ6/BJInLxsI49wxGo5wDigIEcrifCeHav18U/Avv1GLUm8CRxiAPcZnEiqdavOTArLBDA4zidraPVektgQNy+14YS7Mp3NA2BgIurkyPgGm24g6byAr/Xn+z2PLuM16+ff7K5OLNKrRR29/adv/hTP3V7b+/1ycnZ+fVssb6ezeIkJFuAfrxj13fu7k+dnt92OtF7P3U6GKT9IOm4Vt91+z59JwFO08gbDCzXToscUnTfyHUw3A40JylsgXL43sKu5e+KotGI0EIND2mUG2AiDy6z15NaaB3+sesFA5wBOBvWCe0KivKz75J9+/RU+mW0EklyBQ4O1RrtjFdF49OrxU63+Es/evfP3e/+zDujrzzQYH5qNaL55UG2uXhyffV8FV5HV6/Ow+vl8tXV5WenzaRstPU4fDi7TlYLBZFWEzvVEzt6n2de6BEy5eW4eTqj96zFeXa1jE6v4rN5Y5Y6WWMI9lpui1lsrbNikzpV1tVCG412o/TthtdqEh4DTBUnnxe4Z02MzzIggFkeGBL1Nj70GNZobLqqxwUACAiKMA9cbdiBj3lJnYjoxHliGPHfdcFIWqwy8O4vPv3aAVktLqPd9H1PgtQtSTyo3/H1bBMSwBKUSZaV63noEx/qw3bgMqcwmDhOOIsvNeyVUcpi4IpmyLXCOCGlX8dRmCQ6JYPVSKaRhiCDVMeIx+h9vWH/sgVpQ2nNr1eANANX+C8MbDwHDRj3ABJ2HQ23mMggn0l9Aj/mtG4eNVIzHgK7JAyuqNOnRkUGiBqBhZVvGdAYYKKcNMOrqgIWmGTq8HCSz59/+qQ8P3/omZlhYVG6+7vDt/6cN/wKOI4q1XuD0LO0PD1+Ha1n4G2AayPotTvjVpWDs6HA87Uqe5xVkR4jqQAaNI0PpSUaElvka3BNYon6IEilm2rkFp2ONxx2d3aGACisIY3T7Xa7JGRsVov1fLVekTfN58vlcrUNcQcOedZg6A2xD62C0NDqcm79cJl4DnsV/9sN8giyCfKjO4POT79158e/8O6jW/v3d/pDr0n5Sc+Lzl+vjl/eHXb//JcevnvvoKs5SHm7KntmyTB63XXbs1fnH/3pt15m9uaddzoHE9wTCtXxnE2WdPYGnd1Oa9BrEtQnvWB32N3rB9O+O/H8ie8AyOBe2dKMYJLzN5oh3sMHk++Q2tGQVFsGjO76sEePNGIuklZjE8WL7WZuxpKoBObA1sAVjJcUFWnkHqEKZWaP0KVFf52g5zUPxv4O7gntR+GzvBnF7jWx2kJIKI3Xtq20kW3zKrPaMs12w/ftwRD+EeGpWi9Z6HilA+oETTtWYZHFIJp4ExLB5A6SBEXUYBgO0m5HF4vl86vls/Pw1dX6s+P141fh68v4+LIVxRl56WJbJXHQqsZeuwjDNM07AcLX2zyJUPgmFxNuWT5uL0+B1jYdI+BJTap8E9GA2w30XHCpqKxoqUxLqgzH5FTZS7bvhVfD3cPW7/zm3wJRywqbzUxvDtKGtmHPURzDaHJy6sDRchkpoqKi3nOeAN/rvB47JZqVupXIRQhMg1gffveb2OTZ6cXV1fXsen5xfr1eRzuTITVDwPMXL87OL84uL2ZXc8/zR6M++QKoE2WVgHXjMA+jaHdvCgY5unPn/oO3OUgWh+nSkSjcpklM0xoB9nT7PTUBvF7EXrhWPkLWiJ+AclSccjhR7Mm4RtkoXeNCNlwobEVGGM1k/5Z8C7ZBHMRJGOA9GV4Fw+ay87W27S8vXmRlK94uwgRLdrbXH2RtL+++va387qAH1plfgfBX2XoWrteZ7eZBH20tr06rdmO1WQ6HfVDGfLVZr0Mi3LDfwx0PusHB3tRk38rN6KBuYEhaWkABZ6Ub8G1NLiBK45p9rRDp4afoq8YyWo6gHm6fClD3fm9nZzwikULVWmZOeKPl6xFJ1UinSBPoo6YJkDgoh8CPa/A0WW93+917R4dv3T76ysMH7969dW9/99ao32lUt/bGR7vjO7f379+//eD+rVtHu71eR7d+XD8qm1fPnn7yr/6sFwxa//ZfXXz1Z7aem8RZPMuvT6/At23LbvfcDVlywwG5On3HmzjOxLV6bSvwh13n4OzpjtVYrNcBrsTkleiAZIfILWuxWPgYuVkVQtFIbqsaBB3Eg2hMGT0PBibtBAFs5bDyOF2u7EZztow3gaNEArItrYpdxxZpLhpMaJaF4jKuF8vA8+e3Hxzndpym69Wm57jxcqNpkmnSDjzxSUHVhd/ASpr2HL0HOUszrZxDA7r9rjk2mrsP9o4SK1GOhGml2006XyerjabHJGm1DLPVtpivynXUSPJ4tvaqZnS5iGbLcLVAAxAcLp10A8p6ROKqES+3pOX0FA6U2zBarmhP7+WcwyJUo+nb9vr1tV5g2myVEUgZUeMS5NPEqbaWAu0tL39hrzq4c6/1d3/z1zgOvITftu0KSui9rjlpVEeL/mkqO0ZC9+gnIoHLyEUPIeqWuzhPN1FOCwMoxET+5Vn83W9/Y7le7U6nd+4cTXemOzs75xeXQDT8Rbfb0VN6vV7Q7SJSUPdwNKBRUiFyy1pMiIt6QSYIbLyzd+/+IzWDIQISqgqgm0QRosMiSE3I8DkInAuCAJAEsWBhdEf4UUqN70ZIqphWpCoimH2dRfuNmmlntV7v3bovD8N5M8JXc+Zf/P43bz161PHG26t5dy/altbidGEVyXuT6vaud7ptJK1+Z7i7N3JCcr/1IlpcrJezVTAlqava3VajaK5PSAlwjPR9PlvNrpdJnLu2PR4NifFI7XB/T76GvET9Vl/RSMEAeVJtcBXVhSRhmbbluBqr73b9wbA3Hvax88l4MNkZ8plOBv2u7bt6sRJig367XZEvaIC3NJavxQWVjmlilhIgzY5oEtxaNn42jkPahc2u6w/6g/GgD9Awg4Q4Z6p1Oh3FUlfv+nRyO9hi5Gcn2XK5d+/el37864XrXI92r6+TMM7coKsolyU4iM7Y03T9tp3m4B29/NrpOrJfp3mvKA6S5eX1EoPp9zQPzwhLX7FeI68XQNz4AuRiWV29ikG3aaQRKtlwHbfXCQjkQaC1H+QfkD6pLupo1t7lQvSEOvinHZTZcFVsNU6AfhOhqBadfLl3/9odEElxpAQ/y9YMf82IjBLSacCM0/HbHd8edivwppntjKHKZxmi+aZSEz0a5DWtjo97QKGLMCHEaI49ATpN8R1kYk0t1qT5jPwLlwtyQmwbF58nKYGlmRYJyAI4sInoEf4FUls4bo2+Ny3QTaREwNNbfXLH8YA86TwlNsSb2NJSKHpmQ9N1ET1Xwt+86s1OfqYbPnrn7dav/tK/b7Inzkj7aYA4CqNhEy3xB+6YO/wKQ3Ss0Mxx4yv5r02z+sgw8YSyKyM20tDv/Nk3iCqEJs3kEe5uXV5edQIfpIo4gIk3C8ujKLN5rz/Is3Q2mw+Gfdl2w1osl+fnl/gLIvZwsn/n3gNkKMnpRqgVReDoEJq1/vkbGEJzfBsq9WpBAw4UPIW16GFR1AM8FDFk012rLICKTeP5NRM7jKPJ7iFowAADOW5ZYFG+evniaDA62Dzx/cXTZ/P5Zem19Ax20JlGjXHav1eg0XZsq2zZyKvZxUvcT2w121XR6HRbixfNZIVrJkQTW66vcInbqmh6dnsEBlZ/86ODfVGnAG/oZqsDmnSTf6BFcjII0xCP3BIcBcloPcY2aXzgtXw9P+Z4jtZ3b+jZhzoJ1/wbrWndapZ6JL5BJbCCyuBJpplKsiD+m/fl6jH7JLoZ+DAxgJCpp3JBBrAQv4S9694APNVazq3C9pMk2rw6odI7X/ri6Giyq5dVNhaHu+1Rp2y7SbMMuh6OugRlNBq5cn7H9TWDHWic2a111ZwNR28l2+3peZZk4AgBe/gOWeZWTpKkgCF2kAbGrPvrZhmFzxUSjZWc1AlpiK6DdeaYLF2PLemuCiKnFhIHlJmewlPDXkUCWDFbrqIofvvOQeb3v9HaOU/0pA1qUOJuUdlR3xv6zQ4JjNvu+rbTztCvnteb9Jyu7w26ud2Ep06/a+ER7Fa7GwSjod31IVvJv9ZOS7C6Rh7r7po4q6VBNDOKAIM5JSTRIHQEohUmIL1VWtFipRl4YQK3iyZRENfbjNMsQIYNi4Q+ma+IwylZ0tUsPL+qtnGjaORJnmySXEt0qGPqpRgjNtVHBtXm0erV/q2j5mDQHQ0Hw+EApgedDipM6BMU1FxdYSWNprS1ljYXog6CyjfLeGhgHy0Uobqxr3oVo2hG/oKWtMkJIgN5QcNjUaOyxg9pgu2bw2+2+oAxR5Gs0M0B/qoC7ZnyfEu6mqQAA/W8PZRn2lHuB52YPHkdpTgFKEBfJUuTAogETVxTEDZ14kdbge56m4X6dedEvZBVGIqa8Swj0928e3Z96NkHR/fuffVnfyZeLWeX5/NV0mjlVTjP0zwx04Wvjx9rdf3Nur042Wwv/NULZ32u2+nm1ubl+VVinghUYqWXycYaYamQoHFHGrCQLUKWGjaHUuCiXjRG9yFKna43OQD+SdvVpbae2lBmxg88oeK6JFEZs3cwXjPnFTiW8h930MQrmXYQKGbl2M0gaO9M+5O9Hb/XbcI6nAc6kGZZlKZRmMZhkUYWCaS5rWPERJGWlcatPBvvTwd3DminX6z//OtPf+z5x7J0t/RdO9Ws9WabwKQxi1ZkZWnQanSFPVZhlhSNC7/zZ4++OD3YLZrFxeVstVwRSNUpc5u51+/VUF8y091ogXw1ra/Pt9rWYb/xADqgBJhdeUzjUrX4ivSl0ROskE4qq1MzpPZJtN3avlPdPvjuF752Tq50f7D71p69P27sDN2Dnn/gd28NurfH3k4/d5qF1xhNO90hlu91xn7DbfpB7/bDo/HeSGvQEtWRIMaz0kppWHi23qo5SHEDAa8o0htaSH+SpAgjukqUz9PEDF61qk1M2lXZrZ27t3qH0zaxMAjw5Jvrpddud7j8eh6fXy7OLgLHCxdLbH776iw9vlx++uL6w8+255dpnBrBYq5ouYbexZo6dW03Jw9vrWdzMtvWb//63zQjKxKj0TxLY/itVp5qri6KhdM1Qd7oooxaG7LnKgyMY3IHZKu2XwMHNmL+t//sG2QKZEpRGK/Xmw0wOIw6Hb/b1TLexqrZJFrOYhJcu17rpT2cwSduw4RryBKI+aPJ/r37D2vR4oLpUrhdJ8R8pGviOBVBRm0VUIA9IH5IVkg35AnQ6skrMouYRs1wEUyWLXGea8nC+Mzm873D2xihIpo0U+MFXJ6FyVe/+NAKvCjcdAfeOorOXj0mzwu6HbsTFNYAj6/VsGBCliyuT2llHW3zbNONV1567VdhgSvOsuV8tVyjDFoyiSaI0Iv5vN/vk91PxyMQNAcxU/XD+E3NwmtpUiMQBt1V7w3zdV6F2EF56YJMER+RpZpdJ0HJfQnjgWcwFEEReFpqhVWtaKNBMY5CEWTrng7FOYDW6RaA7wrPB04nAEJ7/Y7bD7Rs9HQ8GJvFwvChxuzwsI2y7cfLWXR1Pbx/NH77gW714VBa8Z1N7FTt+XS89pp2z2l3nMK20laVEUT1nHJBz5ymVaSNVioosXKdceD611ctsxxQKOHKfbNn6+6MukmbxH60HxVG4IYHIsRwq9Y7ix7x6w2LpPwwJzFPoHQ7XY4g+jCKYCb7MASp0wQ4H7PcOTz6b977C48nu7bvwzy9fKfXDMaO4zcr0mm9zVVOElKCgauBRws9TNJtATjHby7nS/rVcX1FzW1cbBMwpKZD55Xb7zYDhwCrkIKdSxurhm4VaklMskCCVoufvk/yhv82gdIi03FsD1hWkB2RtGf5dr3Bm4SrVTZfwv0kSiqgRJTg2wgsaD62be7v6G1fdE/sEevEBXgBTxpOY3R/Wn36/q3hoPXrv/KLuFgYjfbAa50261Up+rHpxqkMHSaa4T1BZYqhTOgXJyCRisFojbYvPcLb6NGiDMsfDfo4MTjEQS5wPW84IPHTCplmk2xojSxusVxRJXBLj+nM14s5sCOk7snODhFyvHNw7/4DE4al+bQbhpskJs+vbNdTHGlihhieFEIyN10wolEwN/cgubSBEzGXQ54iLNwALBiL0spinAXt7926J5cBN/RuXxhnFXn+6Xe/+9ZBp9++mG02V5enpR3s4oxLrZnZJLSU2fRob2dn7AC4Ld2k9dplEV93G1HPitwqqsBeSb7dhNE2haLVegVsIy8d9PsghW24HvQ74+HQA7UD4QnctCt4jxOAOoO45BCIdnpwUE7WRHqj1roLIa2X1xZY4CesZpOgUS+ECLDUbMUCrSUTpf8mA5KngBU4RQ1GmA0mwQvfaYMre75LltbveAM+XXI0X/MAUXDiWaOJjMXBhpU17HgxA6/uffm9znBoKDSUWck0VkZzNhmvLWFmJa9Qrtxb/8lw2w0rWYGU9EhlM7BDLTfeu+27DTxYEpaJ3nBAJ8DaYoj5p/Vj2xp7Rqy13fNPckbgeo6+WG1CdA1XaXSL/zBMypCQYHMAwhqNWM8zgKPy1Wq1WC+36zC3quHO5MlXf+yj4R7MwVM4ZqI7HhlbzxI9VIO+w98qs1qaH2+F6yxex8UGI49KjQ5XiVZOz8o4bVmtbBuXaeaR2GrxPiA9lSkCeYHeol8q/GqlMjM05eGG5Y35CaXgbjKLftfr91Bc2RoJeLPZ2xnqjWBJQTyHkUWcUr+ec9Z1SFNv7NFfMJ1YQnTUoJBZA0AMMLyQdvg9t7Hb7Q178be+2foPfvvXERYawIXwlHLEAvQATslRQFAFbeJiqrkobDkUwnrK6Kie0sc/2sR8IQDDXUzr29/6l+Nht9fxifO9XgDE6vUDV0M1dWXmPzxsNFzP6SHzbnc0GY3Gw9F4UH/GkwklABbE/Lv3Hqq4BIyaVWG0ieMQz+mQ1EI8ONbMxoNTWAkhUkVNiMCQ2JVeCyjKDQErDFaBbyYG6n4OGaCy3yhJpwe3my17G24JNSbmW2kYfvzBn/q9ZnKr5w4Pzp68yprtr31lf393J1zaSXjpdgcN1y+tdg4aXl+mq8tGdOEXM9+KWvEqTBItLrwtylYHBIjDxhRl+d3eeKC5+r4BICOSrk5AAslGek5nlaSrv8IBxo/JFci7adwK6fLd1G0aBIALUw8rpS8KITJpuoXgkE1Do5vyT03JRsPOAAkqLjMSt3qNZ/l9YzyCqTU8ViavUKe3XQtxaEyhDU+weXQEVecazY9t2eXVdXB7f3j7yCF5Ng+V4U8o1S7jg82mnRaX4+mqDiNNi8RXmSw7HkaFlwDH65ZoL2hu0uZpd/L0/j3r9p2DyfTudHfHd3FgNlDI6Ard9F18T3MFSDSPkECqkbM5zfHNGr846NyMEf5ga+i2On/oJSpNlncxn4XbzZZOFNXu3mTY7Zx9/cf+5dE7cdXO1pEHQgEpbNJktgmv1q1MFuGCuqxmllbEkTTJqk0aXS7z5baI9Lh+tk3QpzLO4vnaSnJZtuPgwKAQywda5OGWoE1wy2KNizf1dFOOnfueXn1Zsu/qvmAZg/kbtuvGqZa35ML+cKAHToDGs0W6jUXDZltqES0kiSyAmmifH4yGba+jZy2BwKiQ4+kJDAEUapeSmKmg7bZXBT1vOdyxzl7qXbrYD1WoLvTLLFMn4uSK5AjqmML/CJhkoDWIADvB5DSwqZugmef6Fmi/AEeiG8RSxXzPbm3Wa0c3pKDSaKuBMaZONo2uISRaUUPCFmi3QDbl0TQUXWMNWaGYf++BMXyRB6mgfTJkyiq0mVsS0nKtKaCHl6iBfYwaIgl3aqnUOwLqDnKIHUdrB2ihPzqJXCnAKYLjaPcWDaHiq8XCBp+0bbh/8fz9+1866jij+SfP7Xbn7OXT16frMAyy9CrzB+7kYas3sYEAjcwpojJeZuuTaH5O31e5HdlDAB26kVTudrsuk1QW1W77rqKoBo9GgySOyWZ7BFmoVKbIRpRET+kcDMF1I0KY10YeWFcdfwqglGEjHMw0FsAGc7UUOrxWp5PMvDpOz0EgkhYQjcDOOS7MC80ANwsbov66DnZj23KFMFBQmPguWQhq6NkhMdqEcyyfgE+8KXCLcC/cTr/yLtLDseIxjCOSukA/0fv2hkynOh9Nl4XlyBsRmbGkSuZcocVaAbaVVeRT6+swFpKznkbtp4dHx6PpWyefWllF5mmqaxDUur5PvYh7u1mD22ETx6nH7NAw2FN9EOd+6MMW6/6l1Myon0X+sXvvdtHpOg8fXj165/uP3vv2rbu5ZW02EcmY1s1JqngZWXFRrGMuxkHZnt5a17YKn5QuKtqkhJpap+cCYIZGH4oqDxPf9eL1BpHA9CqNEVh30AdEmGG8LG+WsEggP81lksRSvau2xClIjkTTONUrOpWGFVmc0OUkihDS8uS8ilKwFtqIScARHBjpGmKC6TjaONwS6e+/e6/RDxoWTkfrvldmzQ/VT5+NMjme5Y3tTqe7Ghy2/sFv/7oZutcde8lWd/UzbJsd9M8IUagY1irBMz+lbyigmUKHm0BfTX8C5dPGT4A4v/3NPyE/I5VV9u4jdKKQrpWQLGu9Wa/WoadlatFGDt409PlWCxWVxSrHO/t3yfPNQahCfHG0wb2xj3dEKznKR4ZNISW9JkgYQghv6pIJDlQJ2ZAISBE+UxgqEXWdDtCf9SYcTQ90z7vZIhRHmiAMe/Pjp99+++5OkTVH+ZXjxJ8db6oyHXXLceDMI2sbW6Box0quTl9t5rMkXETbRVq2kra3cQ9Wll2ul/hi8yB50ba9Zp4QVAmngQeiDpAi9LieOxz0CJucoueGi/SBHtEn89FkJBAjGqSfpFUaECHGk95rwIWwYcy4qDQWn6V5FBYhSpPgIsH8sggtfqO1XcRZw0v9bbcyTQjjqOGg4ZOwjr4IP0YqsBSzlgVKVtSBEmnE0GqEed7Zmzi9rmACuE/JhJJYox1VC+dQFrtR7BTW8XC8lv5bXU/3F2ioJEwusiwkHkZZUgz6gV3qDbfFNo6u13dPju8tT1Ang5cxrbZLWii/JGZ4nubki0OGTdrMRB1EXx+FL9g6SaOZu40DEVynlFEKC6f7nS999Tv33/3g8M4HveFZ204jkr0MFIJQknW2uJyDT5EXDhpsE28iK1GUaZet5dksWSX5Gj8VJduwAOJjjcoezFR3A9VoC73rjvq6bdpq+h2twgKLNcwbBHAPx49sQaRy5A1cgV7iLM7SDzCJMjLifGVbTbL9NMIZ6X0bGBteWpdoQi4JuJJ5M1CVI3W+5tczKstA+Sa2cELsoZiyfVx71RngmKC5SHvd1m//2t/Ez+Ep0UbxT/MfbOMLdA22QX/wrzRDK/Vx1IhvJFJblCN1ta22D10K3pBTFn/2r/64E3ioIJFTWZM2apeM0Iurq2t6QedxMVDHiZpItW/+svEDdqWpYr5B+xyAfA3ZkudH4QZmtduOH2h+KGfIcLkc9TVIhLimuzgQjMLgdaC+ppZ66CDfEAAlilMIrCBfi6Fq/9ZdoDE9pS3C3Xa7DNerk+PH9/bH02BwMWterLwwbe3eGR7deS8se97BV4oWoKbIk42VbLLt9dXrl063O5y+9WqVv8xtDjZX11luFW0Xz2p1h14R07zTbGldBD2Ups5D0nCombkyMMVVxMUJpfEadRWMUtCiy7J19koxx3gwIW/CBIEF4+eToIshKHQTaIE2XBp9Ia92XN/TBGM2vIAQkG4GgP6x/DTRE5OkOSbci0v4ANwmTeZxEm3W8lSyOvyjlE2IQ0vNaBI4uAUGmOQIrRfaquUJA+tHfu0iO9qGdl7N9qaYxIBUrFVYZCGbslrHrZTIX6ZhnK9IlWbR9abcRu+Es78Wv9S9Lpy7GNJAkTQfV85dDMNa4JIUwvw0rNKmPfUX2ytW2+3l1bwTBBwG7cMpXLliaVm4zfafHNx9aXWTsgrPV8lltDxZhFebwOvA+nAdjvrD7Wbj+13P97UwBcpxOcv0wmxyez3AnAMEaIUQDeBFjr0ufhepwKX+qK/FRaA4St1eFyXXwAtCQ6zgAthk28GgO9qZWG6blG+j2X5tDbrWVo2KO7ZCNfzEvcZa+osApAp0E1rnpQuSlPgs9uAIALvyuZoCh+aKBQgLDa8nsMC2yup029OjkdPxY7fd6Dqt3/y1X5FfNFNZqMuYh0UYUYSXNYqbtIoTQWHgI5rG2RuPq/E5O00TJG8sv/YxmFnxzT/9F50A9A18NUNWEgkwykiq0QhIcLU2hx7GxFUYLecq/mmTDvET4zQxfzI9vKv7+RCnZZggJtxuExxhU1PW5Gi1UJweLjCmrXkdEG+atIJOsF6vxS8cLSwzz7yQtoiBmqBBSS0ojpjilO985+A2mg2n8BqEVUwEEi7PXu1+eVBN7jfaB93u7mDvrYvjZ+vNmesfhM2+24qr8DK8fBIvTrMkPLj7yArG7f7u2XK5tr2O1q9ckM9t4K6jmef9ighU9TSXlkjv18pML/r9HgkIdMIEDlGG7uPQZdzG2o3NywWAznTMbAQcgH6UoGYanwFR5knSzCKvUQbyuZ7WDmgRPJxc97nYdRpg1Jaj1dfBd7rvg3vVG5fMXT+N9dAK/EEOGu6KAQ1aBl5+QfZmgB7tVs2saTc6bsvDX+AZ6IFGrSQ4Q7+Uo9Yeflbx3U2aWe3VeJQAeMsWyfDmfFPMCe+reLXN4kz3rlNlLofN9Fey1+VmIUwifRTgUKWAeYSmQQpVX2/1nmnsTYvip3aDwI8zszwRYTzPwzDqdruIm+r8VnGyTr/zulheXKXbNANBbpMizLZIDMxVVJpFqxWKNLUB8wM9FXFEnM8SPX4HSoc1RDgKQ1i7ocm5eZYIlhCZm7rlZOvZBM2SjhfrLIw09cm1cQHSbGrebMEyhtN6oArNw3sCAWQKJtdFstCp4dc0wfzUKRRFBlLCbdfzaFLrfwAjaK7InKBrYp6maOA8cEMEhEorfksAVoHyVbbeJKj38xdp0Q+C1q/9yl+HehQOS5DlCZ40MR76zC+QPHUYbRCwx+yNZd7IlIOQSKUYoWbyUA7aUdqi+KN//k8aWmFyK7MiCptKqAH7ohKuoh78MLJKzBs7dJA/Zo+SODaUDBBRo33N4UOaxvK5MNxg+RuUgoJhGKPctMulGD5ntWOGDKCRxpE36sJx6qUAZ8kGyfPRKLNqsNJlxAHqoqrJ/hFM4KcYoncC+nlazC7nE6+aXZ9uLjebZPvk8bfz8LqVp3Q0Xl7Gsxd5tDS1285wj8w0DpMsi8ajPQ/oNX/ZKDCssmj5he0FzbhFcG7bCCrQwi1SHfiAJg2GPbRDrg30RmDC2hRFRCD7kMSmWXfGeyEHpAEgwt4V51PNr6IUfGjkaSuLHQ1llVECA6m/2sQ5PAv5LRE1dElebtOUxBbOAFoc142TUu91bWj4XvGDE/AByOR5eiZSc6g0dpsJwiP1Bmleq+P5QUBZzJ4PIoJIY4DaJDA5i4rg1a7KvVgTeC/dTjiLtlcrPQuda+pDmkSEBZwHIkI0v5y9Hsdz6ZSxe4iR1DSe1zJvYMDylVNI0YtyHW45a0CocTdYjlRQ6kmdgR6atl3HO59d93r92jPQrSSvvtQsoir+dKkx+TSOsfO61/Fqk5EBrreCT4rTVREneFYNa6BS4FvNd2pgUgo26Fqaa4kqzRwVkNS7GZdrGZ7he7YJKYn9o/b0pR34uFy9za/lIF5kXSQaHUcb0R/6GvQ7kEtV9Fehkp4oTan8oEOYK2A93DCT1rTmX6vh9oLB3rizo2VgQH3qnXHbBi/UCX7NFYXNqswiaKssl1wjz1v/67/3G5KwxKxgSzOIVcP15kFXyOIbXyJGsmeCP9VRmv1awLhG+tDyukhC/l01lX/8h7/v2w7Ik3hWjxKZu1ZanJJwTSh2HTuMQtBSN+hQAt8Cw30/II6j2IbUJhUCQ0c7+w8fvFUrEhWh+dvtNorWkATPOG7m5OgFG7hF5aMKoTBNK4jgRORGcZ/G8jEkvcfD9/DsWGerKcOj8/RlvdaN5L2jO28mIrIJ9lP59dnJAIBUBCTRy6uT1eVxmaWaQuqNmp2h3el7g/1g55bXH48ODhcXl+twqUWBPOBBP7k6CdNsLWDcaTnu1IoWWFswanqBnwG7SMngSYKjH466ZtRK78NQrocd4wZzvtUFEc8m86YjuqnGN5+UqAAKgClKGCXdZLstUr314XoeP31+/uT52dX1JsRHJMU2BNnI7W6TeJtkq22yXet5B80Pa7aoB+BgIKfMyKiLNvgqVqBIZakl8tBqHABgATPtmGmDCEb4QIN2ZtPFaBxbfYBohfq0i3Q33GaR9fi6xIem28xuol05CifIYGLPl8rlz6fnYSJQjK+RyPURSRpCxEORVwoXl8vNOsqy2WI+6PYItbWOy+SNrpt/pMNAHAftCJMUgCW7hxpjVElWfKHb/qgI5przoZEw+VkUT6qU0ykhRJA2YF5vNhZ41UP/IMSi0LMhIGK5Bb1sQ/Ab30frWU7mL2pNjMHmhU9QRbLdZtPr6k2tGC6ar7GBKCaTUjjVnFzqtGPEE4U3vUXUqkRMp1c0H4cxDSFinc8htxBbsXDhjma4DM2DOgJNXEJCTg6g7qI86nODtJ+wEmBegQ/30kXY+tu//O+TptEUJk0wEQDt+HTfAF1MPgW5BEGX0jAeMSBT7BnaEAM/Tcw3L7d0O1xFw0iK9r7xJ3/g+U2/49queacPkdbReB4RxNXjlnSnESaxUkTjxeEFskHpceq0Bf3a0TJhBWj/wcO3a63SQT3Jv43jkP2g28GjwwZwOwVo2cBOIWjiAOSTp5l6NFUbArB5WId04yTBRXAQPEcf6SmKh0oMJnt1Q/Jf4rKVhOGrT78FEp+M9wX9k2WcNdpWa7y75w0f7Nz+isYqCH2dTrPKrCqdn7zeme6Mdg86nre8PEs381Wc5J0hfBl3guZmdhUm1ujWanSnmSSulvhKluEG4kbjIfBcCFHC0hPKEj6GjskbXy4PQPQzOk1tpE6cJNQT0jFIOi+Q0qxIADbkjlF+vs0vovxilTx5fnx8fIohuZ1AuDcB28rs11FqXlyPowc5pKB98lOz9oJpw6T00kGBL2IbojaLixi/LIjhBU63h8Lg25Eg3KQwrDOaJh4aSxTtoldDBAVK906yWeTOk8gFM8V5BPzEkKQ5Dctptn85f1klK2Cl1NbYfL0pyPOtVahtGU+rHaXJ6eXF3YNbHa2Br+gmaZkmFYpAAfBKK0rlmziCleiDyDPC1YI4aJqVbtudT/TmnxtyNS4hpTbTsGUfwsZEbjjkuN5wMsYXOb7T6/fFmWartzPsTwaaL91sARbIKNoekV+DHagWSRTRjOiBD3N9rV5ht5rJNtrOVxre1zCWHA24tA5WIED5x3YrSSL4hrtJkhiSMFmCohpUOqAJJmim4/nKjyCyURFsyEGMszXWJwaZ6UA30pBhlASuwA66PolhmqTwu/Uf/Qe/g+or2uPsjLrpWz2TGePgIQpGAJvfsJeykotwn5n5g4EQXRtOB+dKCT4iwSoPju6Opwf9wXQyPRjv7DVt3/E6fGw3gI90tNsf9LoD8Z3EqE24w29ipeix5t7SOjs3ln//Ud0L1AszDsNNHEekKLTNlXWWaQihkHS1poBQgOuCXBgqouTTUXE9dyAVocZKdyi51ICqMo6T0XRfym70wHTE0o3fiycHR0OweVWtB/dH69hJ1/n+wY4/nOY22XLVLFtxOMu2q+XFmZVFnV7HDYL17FKr9M4uhrsHSWX77apXhJfrqGgHxWTSyIvZYGflD84vLiNybs89GvfAESLTtK4ILwpFgyhhU/f00DfBDPEgJXqCrQJXIb6ND5XlN/RKN9fLdK+66Q+6+we7h7cOJ5OxRgBx081WGKYh0SmvVtvwXI9RXq0XKzS96fhgeIIhDWvwXS0Kq1MRH2MByByOonpg32qZFy/PzoH7AH7s23BfsqyVTXSLhfqSFkK6vD3BvPVWq9w03RccLYXSkSOYnGYHVf6/yi/jMLN1mQJLvVEL/ZUxKyoou6SvdHLQ02P4tbgNk3RFnCab9aYTBBwhikdasUuOQNyrOcsmdaATbmzb30vIGhQ5qYTzGjkCIdJMrldTkUi0TJRCbdQZR4+7Y9X1w7mWR4ZixXFW5uT82gS4dYu9iVkDylFjPBb/4Dzsj5YrqkWJMSdUFgMWgJNUdE+d4AeNcj44KfXayhSfpAmQRO+o36CSwlCglf1wSaRLUmXKczH5CFxiR+kPPK/5ogkiYmel4gW+P6HCZuOPf++/5UIqNc4mofP4GDwdVWH/yCmKYkfLtaL3YojUQsNpoBUybaFoihF4271pfLNOG8Rr47jYgGSV+puM1WApuRWtPqSq6twUYxZ6NX6WJLe+FiohgyAzHI1v377PZXAQOvBZVxfn8+sLlK87GLq2ZxRUA6fktli7GSHXdDSjvoYU3QS2IRQ+mn6J5jqRkWbrzXrparm6ul6+9yN/DiQlndREMZxGcwZ6P/sv3vnSw2g+SsJqFqcvjpu+VR4dNtuDe+ngrgwOTSZYLq6sfBEtl23Ph0hYWsSb+ezq8L0fJeq/ev5BulqcOmMyhXQ4bpKhAhOKqv3ke47rHzr5Tx96gReQZMND+IP3k5wwCPFJCYm4rWFxugR5Vl5WmzTbRCla0u2CZhQz2mZ1R6rIEi2msAVPwpm8SvQekTCLQ5ICHDSOhlpJtTALtHDQcY9u7Q52RlFWzGYbIBuWA8gF80rl6szODNOQvmIxekig3W4e7J7MtpeX87v3D+7dv4VxSaBSAEpAFF9IU+yXjM0JGZ1lW83uZWP8f8n2vhVDdMsbBp2uv5pvdrfLf7T9cBklqK4U+c1GFpql0asXL77whS/K8lGDlhycor/aUhOwjZL8RXCKdkT7PI9yjVWlSeaad90aUvQtarQAZuPUG/6f4smiaJng1+h0uyigE7hym8oCpHJYZgoQIg+3W8Gw3/bbfOymWzQbSZTjq3VjfRM7mpHUgOdFksKzAmQVRmoDVumVNoUgeu0ZNeZNAMdN0DOrjLOWbovLm0NkzSUVreQ7NAFE2RbHFPPwwfzjF2U1vIV3SxOKymvJ+NERU0+bU4YLsn+N/LdJ1/KILIayOB/bbbV+7W/9Yp7LGmmAWCFfV097qCrHrFdFYqw5jIr5KBAeI0etwU6mISH/WMv1eC1ivgxJIhARUCLZ0TVBQQMG2VAl/DvFaYr/gRt09LYMWN7pd3sDUEB/MO4NRvqMJqOd3T2i7WAMGTfVwYWi3G42UbQBINEQAqVeqKWprlb4BKoIMsEbtanBAt2nMB2UblKJypgbRSiBIqHu7UOuleTlaHqA6ojR9M0MLm9W64++f1bGAalTZT1stHaT8++V2Ya0JXU6/d2p5tTbTdw+1mY38kimCIzQ02+Li2ObfvbG+WaZRcvTVZQfvJuF62Z/qAm1gd/I4mp53eyOXbt1K2gCexR3BGYgXPLmF4RAnoRS0VmgFvsy2jApzufLsqnRShdN1Mpzeu4TByBU1gJh0rbj6+WkxCj2glJPdmosqterH9PqDQe9g93dO3eO4LqxtaZe5rHcwkSTNmmgVeqGWuCGBSTop6YKkT4Nbu9ND0Y7O7sffu/p1dXq4GBP6EmmpdE5s0OFbDJMbbUtywTTvlV+ybGfjfZXTcKKA1V+17c3ix8JzzWKZSyf4sJr8KKRf/LJZ99+/3tf/trXWhq2aqKLQHokZesGmFCDKpYy6FaufGJCHoNzs07Ozk/Pz6e7UyN0qpUb0h+ItBpx0/5mFcQwkZDimfnaJAFtR8+udL22r0feIaSFewocC+vUU+PNYdBvtjH7bcdrjUedSd++NeocDt3DoP2g6+5bxV6e7jfKe13v/lSL8YLMe1TYdsOUqFYCbakcvNbUQwZFG9Rpt9EfRRozJoWGonuKO7gC3fwGHYgXsJR4SIgmAUefsVHhIPwI3KavUAblcEE3WTRvF4dtcDQuAEC7KdNQi7H6fhYnvUGv8Sf/7H/gShI+GoIn4AoETOSkPfkYM7cPHoLo5U1hriIzsTn3PHuz2WLHUEADdm8amdFFwz65LH3rp1EeaTQb+9qR6xf75SbqU5J1vemAUR+dvTmtIG1O6F5Dkl6eX8znF7Aj6PdkJ1ZD8+1AJVpNQI5AfS1A4pqJgCqoOYUC+Ke22IxGiRg6yIYXAMwen1y+9eUfI7+gO7gJmqPMxcnpJx98/Jd+9NHAvni9sq6u0k3Lw0kF5bI5vTt5+G7ZbmQNy0433//Gt4O2wm8chlaROY3m8affCXamw8nu2csnp8vl63bQGB01oHzvsMyKxCrb22X1/JNy5/YgjX9+nI5c3c83oK0eUdN9XFwxYQckJN8iwyMJqsI0W2wTJO+RWTjNANWEA/UNfK42blIIU7Fac3tBECStZgElMl4z8cpMrUSWco+4RJxgqRkB2zC9vFqGYTju97u+6+OrtfyjrN/4xwYuC+fT8L2Dr76Hm4FLwKNPPnqxmM8fvXV7Z3cI+2ErghCvkaRkadhuuC+mywG75CVP2kf/D/feseuFhMeitRetf+Pi22g43kEikPJYp2cXpIXf/ezkdLZ85/Ze387R6HfeekRHqAbhIkFs0zRqGUSglkI9fhcOhzvf+/TZJ5989Et/7d8mrZaOQY5I4j8eo3HiDf4T+85inVVtgmdGyu2Ouu7u0MG4Bx1KpUneyCtUv4PuJem0XQyL1NusxjivJO62cicO/SIjCbEtvR0XpYGXJmQY36dWW2mrTeBele15ai3L1sxy1663bnlXaRU32tdxnmm6qt7VI41HIYF6GccQj5VGCZ46iSMydY4jV8/zwygyXKUJVF/IX4t/kERg73q1oQA0oExPBDddPSxuZdZ2pWCtZRqgqdKrPn/jb/8NqCRxEl8gt6xIYWiftg0P6y+O668MyPTKKJZm9dBGnCREcM3hM65B5cw/Xat/6r+u0W9ZqT4yPHMITajPfr7Vv00xsws/JVTDRtShSf/1xE4U0gWbtEyvwaMMjMCepWRsQeAJYxCMhZTqIK4Agq6jHPwxpdhkXKZqzeolXI92lOeLPDlabKO1XZO+5+1mccffoNZXhX91ttgL8vv3D2YNrKM3How24QZgSfr0zhe/6k8P9PSZ7SwvX6fbVW84ydON7VqfYfrOQP4altl2ww8QSDNP21dX4QSNKu45ma+hnhv+SbD6Q8+bolEeF3dRENCyNF9vI7ysnizGhjUlh4APbxSlsRnx1OAFWTVngNTYuRAXekMEcnyfGCdoIIuRn2mKR0RyWJKXBNPVep0nmUFrcpgcFmchyG5pUgaVdnx/OuR6NKDttKa7o07Q++zTF4vFejQcQwztqxOG8zed0n79H4HpIaJBVfSbjY8yL8rwOoVf5F8JX+OEIY4ARtNJnv3X/8M/Lp3xyQr4XERFe7bRDaydvhapqtUEnYM48KZuXsvpATzy1xeLZ6dXccN/ep03gjEsyuOt//kUSRGlyY7Xo+njyV7naIz+A9qxoL0v3yF8Wx2tUuh2W2OneDuPvhJd/sTi9KfClz+6fvXF+cv3tqd344vd9GoYX/XzTVCFnhW7jdC1knYjbllp0yJhScBPfLc5VaadMh6V28PG9n5r+157815j/rVy8fXm6kfc7Zfd/C27mjqNgY9W2MGo1xkPqradEIEEFzRrGKuUj2u1OqNRGEftRsv1NIEN547kySmUStAxrFi3q/Cc5CIty3GtloMfQq1somKeAv8IBsDAt1bnrd/81b+hIIEctNiOIgYtSVjsG7EBhtEPE2xwrvJKHI7jCEQAMmEfCcH9ttvVTB7ZvjRWMjEfU4fZv/mjjy6qvYB+mML1cWO5ushsHNO3uUD5h1RZphtuN3EU0cG27ZCQcoQuyO9YlslNbWI4mi2kYLJ//uDOzCCNhv34aWo1vkCjL4DNNNySmeXj6SFWxknlZ1h/u7WeL8PZyYOjVf/u+KNXi/bk7Yv4TuHc7nXs9fK6Pd5NymaO7jecvf394XQnb7vj6a7vOFfHr99976ub5Wq7Xe7sH3z/bLsmJPe9Nj6CUOn1WnHYSLbpNqx2D3pVtFvEAz2t86+xhS/1WzdxNLmevvAnB+qnKT1BippJiz2qJ7Xd8y1rNdebY8R3mRFdUXrJWd0UJxmQ3GjtjVc14UZRXf234jRfrdbyU1wsHCHtEZow18nNBK470itYRKo4afX6weHhwfXV/OOPP51MdnAuN8L83PeLKHVNR3QAXSn2qzxo2u9vOpKRVX5x8zRcbXtkbRS3Gtu0uEqd2aZqmicCoPp6k9Ddsa+pigkYRsPUujWG6Uq+lXVxeR1G2VnonGztRdyYbcOWHURJefHy2binFSZpXj2u6GO8fvedq3tHMaqDwwgaD37sUeK2s7Sc9uw72frHnz/5Nz794CcvP3tr/XoaXg6zeZCv7UbYaEStRtZs5CijFlzi20xSk9tRv+q06WbffECR+c0HEFCl7Sp1qsRrJMN0e1Be3ysXX82vv57PfjxffSGPDuxiOO1OdsbVsLezt6O3vOOnUt3d4JOFWjKPNug1QgYp4A60RBUJZKPluE7gB2ZuZ6F1EWxXq3YXWZUKFEhF0uLLL771H/3co9Y/+oe/AwNhK9JBqpDJabiJTlA/olcVRjuM5CimpEBzUNpNci2CEHokrXI6lOOUUVj9u/kYaZujnx/SUQnAFDa/3nwbHG7Upd5uytYVsw/xivnbTRRuKaX7+Tidlh759n2EimZLFwkI8nTAWE2RAgcrR6cXRtGlVKrZNEJPwcK5Hn6oojgbTvelBcZmzPnmar5YHh+/e+ew4brhogjns+OnH1vbF/1OszPYsXq9ZrfbdTu6RyBXrAmwFZZ5fRYvAXftltNYrZefvnh93OqsC4vIqMzKDUhIi2ztrjeYmhu4h/m6Z6U+tkmrshjDClgNYsGh8gGqYHGuXkCNL95EyTpMl6vw8vJqHcUmeRQgozdSY/lf+Mh/XPNNVfWn7hptqHOmp5IprShwCrhzOQ4AtLhabyBHvKMTfMFKoIpxK02Ai2d7w35dDflvLadW29o/mJIYvv/+Bxzp9TuIQPXSiAqqWX6pURRNZOK58vsYg+e/yOyG0/5zxbJKU9pio+Tp1ebldblcLW3zfvQS+WtkrvVovxuhtXEaRaEmdKap3vC51SIQ9GGVNJ9fxZs49bADKG8211Ea9AaH055v3osLEZvlJqrS04OHnyaa+9rpNPx+LwmjozT7iXj2848/+AvPPnh7edqvNq0ysqvIFmzXgJ3S4KqlkQwZ+g1fxUhNgOJP3UPT3ToMat+cu/mYAQZSVDJrjSDCaXIE/HlmV7FfxKPs+v7m/N2rl+8sXrwXr3ercBg0Dye9ybjno4HrUEOs5M+aeqT2NSzXavpekJHqygumbccN+v2KJD1HlKiNyrf0hGhj323/e81X//Ev/jyArfWbf/uXZQdy+RrCwFfgGyR70ksuVLzUkD76IoUEDBpcISUhM1N8QRaE0GbL7ROCTOekr2zqtP6Yf2an/qtdc+qmwA9tHLlxB2xSmXojgUEndaJuTpafmMlbtoNxIwsKgGZElTih2E7duAO6jRbhHamSvIBO0IVaq4yLYdN7S6iKPYAklo+8NCRAUSRkWavZorp83ixLbzyJq37q9VPHPvLPHtw/XLQexv0RmuXYtFU5biuMYi28uY5OPvte0OnnzWq8M7w8OXnVCObeuHCcnXgDTYnVwitbSeKHq6lnHzTXO63YAqdIj+p+q21jg+RZBrtooEPrgtquQxfjNKua9ny++c6Hj//gow+vLq6zpFgv1tFGr9TO9BIwrCLO40xiVNIHNlbYl3s3N5ypnIo1tssPNIlSuV6PjxXFWaF318Qp5cw6n8QVm3wBafNNBZoiM+hoqMDRC+3lJX8g02o87u/sTE6Pr87Prkcjrbkqx8I5dcyUQYo/sIqCeHYf83K7p34POm4n10jX03375nwVnq9IkzXMFinW6am5caf91//cOwho2Asc1x10XIyS3BW32PPcu4fTKilebQhaus0uzWy2NuG22Xb2BnY3UC5NiMJfjPZGfxQNnpxuwvmyeT77Srj4y+HJz148+/LV05300m6kpAhYZrspX6OAKb8pioWftS9O1Jv5aby2vm/21U8dMZthTV1eVxtGmMP8NH+US8EgFLWwKjQhC8pkki5ur8/fnh8/Wp0/iFd3k+1tK/M0H6UyA1pt2yS/oD8isDERjcVwJAYh4IZbACUzZkIf4sht5D+2evLLX37Y7u44cdH6rV/7Zc4ifEOdAqVcgN53pjfPcwQFqVGARhTlDeT58AWcRWtA3ZzyPN8yeb6qMNLVl/n1ptfmpzlTbxw3Kve/2Ooyn58xzMOnKELAJvyr5vBtNpu1IUkjw2KaodNA2baIEWYtHb20SzqH2PCIqk038PU8ku6NFKV8Ae4YH4a3yDSrarCzZ1ghuRrJtWbX89cXqy/sH+xPk3W/uXv/rbtvTdd5PH81m5de4vT8JrlWs6gyzB56PLKJbBPNr9LCCjer0+efnkfbs8nROtdKib3FaRl0MtuNsnRgRYctQbtusyiyMEM2YHLZPmRKaQRTSFaMG6Dn6J4CsG7VahQGuQ/7Q99x18v1p+fn9OVqPuv2u5fnVycvTubXi+VitZgtFteL+dUSs4k2EfAhwy2sAS6cWq3mmySUzuSawJNtNslyubqek57EcAjxlFk6GvaDQHm3nruy9Vpe3ZdHDF2/xSHNodSvWonFYbZG6fvedHe6Xkfvf+eDwaDX7XYkERMSKEjhGyNAB3BIVdEu8/2286rofFwFX0qutleXcZ72Ot0kz59drPE3YRhtwy15WeD7D/c6D28dfiNuz4PRvOFPu73dgTPeGbc8xx8OPwqbdzvN5wt5yvVmkxoE4ZAENq17O27XtVGIxXrZ7Q3+lbP/zbTbTNKvpxe/Gax+try+G8/6xarViMGCMholfD8w7zeb6Kevnx+v1eXN4R8+bnrKl3pt/r751Ee0iSM103So5o9kbwopO9OoQeYV23G6PCgWj1qzr7nrn/bSH/GKXbdFDrws0kqhp43nlsoYryTQpsld7CqbQ8Px7Xet1U/lpz1v7LUHTYDCb/3a36SQwqBpTbFOGNjcMLAqLX2hVD939Q5G3VBASaWDSjNK2MqF/KL2lteT5as3JubX/WG76Zj0WDv6o53Pf9bbzU/T93pHNRlecMbEJf2rCdDsms0K90a073Q7XElJ4j9hiYJ6HpVEVA8C8i2tRLNd8xiPlDnTw1V0mTLULWyjFNrSO60T0P6BfExt/LoLaM1n80ZQ7Lml71QnG//lWf/F+dnly5flKvd379k7++1i0+33XAo3rX7gtorG2YvHm6tLrS+kRXbL+XD3qgzSMu1noR8tl143Ie9I8ne84nY7axYrWytBFGYWqEmyDAcUlTVyoZhAPqUdOgnQxgoB/ACuZtN37XGvexD0i6qxRU2DzmTvYLgzSrNk59buehXNzq/DdYyjnF1cz04vZudXZ69OTl68nl0ttutwu9xeza9fvjr+5OmLP/izD/6nf/mt97/z0cunL2DF3v7Utolt5XRn2OloCax2vaq7JGLGV0YD6DVoSWRBMGfENEURc3et3djbG3pe53vfe4y/6g96xj/U242QdZUpjvcNrGzStL5TDXFE95vx6nqGF/c9//GLS7L8MIqQExd2A//+1O3uTv6P28E3y+B17/AbreGHqfv7sfNH1fhf5cGHV6u/stt+dlUCfUgI6hBFetK383duDaH36vq6yLKz3Qf/fTnaKbZ/x5//7WG40widclu14rZexA6kb2kyk4k0NeN/sEnXjMJp47RRVdMfc0rmc/Mxpd78rDt7s9U1vqmFA/XOzZ5yNP1AExTU+KH5G3KdRavK/KLqNZL9xuYrrdXP+tHPdq17DbLBOCvBJ3amQTo8gF7Ho1sNJnKYSps/unqye/2qO+r4zs46jlp/7zd/1RhvvZy25u0bG6sxQCNLU82CAOSbR260mVRQPWS3lL+P41gpoK9ZEPVgQN0HNiqqOy1iboxXpGjfnDZxQFfIuuuTCisU53hdVnmRWjL7EFqP7adJrCkBno8+Qow8nLEV0zA5TqPQNDNVpUkT2BZYVnf+oVe5DGYPkTUZNAMi4GLiXm88MbwSp4yAqsViFbfKTZw3u1bDbxfXF+effZosV37gd6a3LWfU86u248OBJEtxJBhYPDuJ5zO3030xX8XTe5ed3bVV2mU+3C5Du71qOUCOoZX/SK/pg6+TDZrpmKdcW6keNIYSbXgDdhA3olCgFRegl2L81tieERvXToajXS8IWjLN+fWllh1uNbpDLcfddv3JrYP+7i4taiWCXoeMOowjfzKyAjcmiwqc3LOvsvy7r16v5vMvTnffuXf3zt3Dyc6wUaXY/GQ89AKfVvD6NEZ+Cl2tftcOAnjtmMd+YdjnEq83qa0UoRwMO8Ph8OmTl4v5luDvOpoGgkLriz/0C42RivOr3LHyQeB9u723EzQmjfTi9KrM8uPrdd7QGzIK87rn6cD7kQe7f+QdPml2cO2p1QyLYtF0MtvL215uNdtF8nVrc7LIVxGBKUW4ge9lVvveyNoduvP5GuZ1pgf/pDHtZ9vf6C5+1Nta1ZbogGbV9831EfX6iMwf2jh301d1Q124KWGO3mzqiz4q8PlmtPeHTums4Vv9/2YzV2vD+M0urlXjVjphBgtEFfw247zCs1XStcL7zfAnvOjLdj6oyq3lbnS/E5WSXUh36EcbfOb/6Gf/LDs7d4Lg/sO7rSpv/cav/o1MT93iFhUwETBRkG9DgGjTjM1CKb3cgTFtkz5VSZJylhJSWdTC7cgxcaK2UV2sf3Vn6v3PT8lMbz7m8I2D0OdNef3iuDrLRwVVhKaM5W9BfxgCKE7jeBw0N+eI6mZsSGgHs+aE07aV7ZvemdEKKpe3ojZ+Qo+p21iYXtcX9cZTA1wUn/THsmbzq+3541bhH73b8gbV4tlxlm7KpCDDHHYPnHYfQ27pXRBa9DrcrN1mlc2Po3i7qNpXkzvpeP+yNy6SdFhs3DS98onPmvzcK6J3+nYGht0oZ48jTSLs4o+gTw9i4+sMX+oPdl7zpvZGpHm5HthAtkQmsPig3+lZlh+mdlEMx+Pdo8NwsxnuTu6+8y7Rq7c7xvv7w869L39hcudgtd1MDqar+Wz3cP/Oo/t+r0tEvbq43rUaP3rnzp2D6dHtw6aeEM3HowFAXQkG/AB6ajwKzjacyaDlucgebuOjJRsJ7UZ2+nNjI5JgEHg7Ozsnx5evXp6MR2NyB4ycQuYq88dszYYWiD8ss/nu/ke37wDLq/lMa3s0iotlZrcdVLLjOW8f+L0HD/5vjVHVCyq7tdUCcbj9Kqs0aYS8rh10725ORq5/vkziJEUzXdfPw/n9iQcEaBX5vYeHf9yaLuLNb/fzd9x1s4rLBjZfU1OL/fNemE6Yo9q9+aVdjtTuwfz7oRM/uFKbftWfep9vc7yuqz5rvj8/elOM3frkmwM/OMV3fZTt5ok8qyTDHDbih270sF2e5t6soeeL4D5JqPEYbd923/v0n7Xyqjs5uHNr3yUK/od//7cVY8wjOiBhuAcuvon/GuFXG74fkFgjdcI7P9HFGjMnaRrFYR2v2l4PByFoZMJ7TaJMXaZlNvNXKk1F7GNhpipzTpv2OMTGpeorlN902pzUx1CVR+E2iracbGPYApYCw0BKWlYv2y2wd31PmNYI78gJ/+Voui4uTE7NkFexn+dpnucQHWGs26g32cUh6Lx0na11fn7idy71XlSrs3i9OrIbHX90us52B97AbyZR0h70Kk1LbDXL3Hfd108/K1abp9fRWaNzOj4kxlYP3i6ttHtxsnT9ohlYVaRVxLLy0Kn8Rk7i2iJN6PuTydCK04ZuQ0KalhIA6NRcgFaQluGEIgDy0jwtuWkobDQJxjZZT9eril5VBaswfX1WXl95FJTYi4HvjCeDnf0JIffFhx9MRwOn0XrwzqPp0d50upuG2+tXJ9sXp3/xi+8d7e7u3dl1B1rNgkxJc3kCn9bxgPA2r58Xdm13NOC30L5J/HC+UGVUpf7U7GWPP7Ia27HAEatl8viTJ5PJGDdpCmq7CW10iqKVYkm/Ub043Ht851Yymg7H091eN8ry5XIFU/Ymzrt/4ad+79FXg4e7/riXt5u9YaBnFdx2o63kJC7LtGlPo+tHvnWxyG1NXXSLIj4cWQdj12s17z2683+O9pZR8Q+H0V17VZRpS+8mEMdF7Q9tYrvpgP7V5FLq5k99Rjv8vdnMYZiAluqX+dRf9ZG6gP7y33iY+gr+mMNv6rs5fnPA7L/5ay41P9+cQzHwnbINsvrST6NRu7jnNd5PgqThlkVGGNQdGauyy+Lw8R8RGPrjvVkEgG+1fuWX/j3oJW/UGBhapJFYjfCleoRIg8CkeIr58vwtrJ2WZaZaUK2Afsd20yRtt52WJ7SP6UEFNRgKRZ/oKster9PvdTEPzyFY8r9NeHbMGn2OXhehG8zojxmn5yKSDj0pLsxfuxLNx9b9TOJ5mRfbzRrL57zrBdSFzsjt47Mc7EGj4Wb6tkyH6I610xHl/WZk6o2CikL8l3YIN4I1cKDsjvboAVirpVdQiZTF9ZVz+vSw4/ndkR90y6Z34R0mTd8v0sBrb6qiOdoNbOVKSijK/PzF87PL9WUUXnYGwyxa67nN1mA0tZJ03QyiVtOlHwBXx5m2s0B3essk3fS6tuNUeVw0c4jUoyY5NiZm6hEdTcRThqXUTb2w9VZtqATEacBdLCf6W3ow0Wr7vtvvBaOg11qF1vllc7ZuRVGxCcsocfQ2uC22Z2OQ22j7/Hj2yePrT58GUf7eraNBvzfYG3YmPdmSbimUnu8hocJMwSQmpNhViQMM/H4XAeFJAaOlElspstn4I93gf62mb47q+HQ6pBMffO8xSK3bwwwNGNW1Kmaci7yam1dp1f50Mnk9Gr082FseHk53B3f2CVU7u3/+R7/3pS9cTnqV26q8pl6L57WDvuuPO81uqzvx3I7n+s5Z947TSvetqFEkgVvtj1pf/MqD1mC4GBz838MB+vOrnavbTmyVsQbSDdG1hzIUiG6zI8pvTtb70Go0sj5nTtxs5nd93Pyvj7LJFOozZnuzXxdhBx2+KW3OiWtG2+sLTRFzwjDTfJsfP9jqYzoIA5XrVuWwUey47kdlEGqdi5att/JF7XZ5MDs+GJrJ5u2gZXut/90/+odYCNbo+x5mgwmiw7hxpXBCE1WuQf42ikAbAsVKNtWkQQQKjIUK2G1j+TrDF0WlArXZV9Q/0JT8TsexA89Dc+qX7XSCQG/v1H79Cfj0uh3UJoxihVz1SxWa2tQuIabO8zfbDT8151mP33pkJJzHd1AQI7dtEYy3wxdAonC+1jjWyDjdgU1kgGABgQWzj3cgxqZp3h2DeZVTyMykjOX5yflqsZnFUbfrNsfD7s7R1cuz2euX4KKW6xEIE0GGRjvo4Ly0KnLcPHn1NMRkfCevsk24aeZxOy2Tw8N0Z5o1fXkiK3eK4q1ey7MSbKpRpnp9leekYUauJdeku6f0SahYli++AnbEA6hu8Z+OmfdYm3CrUKMxDvrjO/gDnAc9J8Nx8FW9nmNp/kYryq3Vximq1jpubzfFYmmFYSsrAsp0um4/8Ia97k7P8ds4SsPPom27VA0BGcTo0UAUBXSh1UM19KsRBwV8CUYUGh18s4ksVFm2fXMAnz4c9fyg8733H9OVyc4A45dodZJyxn0o8meDpLpq9056QdysVq53sTO+ONw/f/Dg2dHRdccmQIEN0syKY1xSw+3aJdh24Hm9wO54Tb3Yu33i9MuO3+s0gr3p5e7tP9l79P/ZBN+uuh2n8Rut03e8uInZNzB70W0oNVRAsEj4Ac31H3bMcaMR5qjprinJ5+b/TWnVZeozh7X94OwPFdO++fmmlDbtGh8kHTAn3nzXdOnX598cN9vnB2uisFHrsJFfWP6TzIYVzQoNT3zHKdbbd53WpNc73BvYTtD6d/+tv5xq4TYQQIXqk/IB6QmG2zCcL5aaVZmmhEDcQRiG2Apa6OjdNahjRagkC9BsCdtpOQGn5LWgRfKmGzfEoK/yxW1NNpE7MCj2ZlMp80/RmCxN43VxkpNyG8O/KSeVxx+g/srzhfYxfpryPC0z4Jo1eShtnBSpnJ6L0HxkMzYBzUr9TVX4IWPVeqYeNa6PoehYo1Zhz4rOcAcCZfvoKWcb1avnx1H7dP/+4LDlz84ul2dXw+BBVD6y3Enfl2nHedoZTQHT0F6m2Soq9pz1SW61i+y0bKVX5+NiuyqKU+DOdGJZXY0H2s57fvMtZ9vI1npTtWxNKbviO7koTDS5M6gKmvCxcLMy6SwOCorBS7CLsI/pQS2XQrFZGC8XA5V4aP5Vu+tatp8mZYwHV5ztlI7d643cQa8zHGq+R7cPpi9sz/Icu9/pTAYGianzWZLAcDiAlPVIA2ZfmTElzx4f7MFwE2NMZK+VVLscMfs/2H7wsxZlo1kOhgEpxvvf/jgKs6OjKVdKaVQUteFDhzKfrHWdX+/upHreHWDayP124ruFbl7pIQK3auQR3W34rsYH27bm0OGsyPp9PLBlbdfFcdu5eu+Lj3s7rzqjMGtsSvt2s/zfNp7ec+laCPq50VGjV+yraUOn+Ss95g+s4JtNJc1ZlbzZrfcN7fWpN1v9+/NPvf3wTl2MTT/rHTHiBz+l+maTFMzxuoI3hH3+U+X112wckZkYzDtpNz8ou5EmHQm7en5Q9katP/ujo73Dr3zlwTZNW3/lL/08sXobxavNdrnaREmi1cGjBPMj5sRxGiX51fVsvQ4xqNlKS9cs689qE8ZJWBfNs+5ggpbUhECVbFxU64uo3+kI5kuPpCLCC3RIXX1TsiadDVQRhukmjIi5UibTQ1OJymC1qH+koL/hqG7dU0yPryI5UnoyX11HUfwG1gIIyLPMqK/mqGA7N2zTYlUZVkO9pDkk10Wu1y90h1NDvimiscBqdnH+o1+2Z9H6sLPzaGzt7OVXYWe2BjP7brdZphu/O7B7A5iWKu8uLj59P2jmays4hzl5GhTFxmpc20FaNOMEPGIRLt/xra/Hn3plSFKlWzU0qJfhtIBr9asajCgriMIXZ7l4ovRHAEue17hHMn1tnKsLayvpplmMmYzAJ5eWVbSI4QC+lhPnjTgvozTbbsLF9VIv395st1pBvu30fbvnW05D9+0xM3ynHg5pE1JxosphSitvWc4wsEkkgi79pFUlg+KTbKNmmdlEzQ99mz2JWj8lqkYz8J3uoPfZZy/mi+14PAC3mSqkCXJlcnV5rwk2qd4/DV99dhVfbS3QUJy10qrapuU6nZ3O7LRdcbBqrK/0dlqN5USWBzFpFi0jp1X2Jj76puHfZhMgMw3DX8xfvNNcl2WoR2EgxhBl4oso/dxz8V/d07cIZ0/drDeJQlpdl2Tjz81e3Uc+lKrL/i+2zw/VV5lCUAIJtaqr99IFlZAO19+msh+6Qn+0Z37e7NQ0mh3jiasGafmq6R43OoK37TamWtpeinnEWbXuW1bU+ge/8+sAbJLDIPDIxvVUtusM9QgnUUArEfHtEUYIm3ooSJMX0TppBigaZdMd8YwA2xvtFAIaalXfZoOwWiWB8WS28kbmyCcff7JZazktDHi1XkVR1Ono3cZiXwOonwI9JDGhQW3itukWXBLa325XqyV5NXiWI5xFVaGD4KCBAK0jkuapblggJ9uxCYC5efSYf/BYfTEjMXGShnGE5YdRGAGAy2ow3q85XtOOepyeXjWdvrWwbu/fOp9fBKXVPXqUjY66gyyez3uOXXZ6+XBH0xm2a7Lg+fnpPGpeW42TIkUjM8taFI2QOuFYHDrb8FG5/vHs1UFjU1SRZmvZ7TTTuKkZWM0t9LuWJt+6YdbUwrh60YoWcpAam5kXmk5jeFX7Tb5rJtUj3ZzhQsRFb0vCYbvV0HN8Filc0yZDEBeAIC3Pbvc8p+uROJR61qPhmNXjqQIegS6wfiKj3iuRJbndul6vbK/T0A0Tt6VVsYxp3Aw9Go7p88ObZFcrpcro9A13u4NgNBx+9vjlYrHemY5gwuel+cIfN8psXLY28/Rstq6uV+lsFc2T7SzdXqxXp6toEUfLJFnH2SYvopxAsb1cJYt4O99uLiP6Op4GSPn6NFxfbokHRz37310+/1p11bLWGsf5QVvqgtlEuYjU3/rHDwJvfUDHakO8KfXm6M32+cVvCt902ez/0Le2ug4EpjJ1qTeXaa9u9Af7NPumZbNTl1eRmwvF1puypk8ILi/GTuM7UVsPcrebiRb8a4fu4OrsJPrkn//0j3+x9fd+61d9oLgWHmuQwWH2WD8xBivt9zo9XLxrT4b9Ac5e3kFrdPS7ZON6Tsx3HXwF6tTtdm2/p0AusxdFNS1SRqOa3W5AzVRb0zceDjscCjqkFcLnRUl1NRP4R5IfxYkCmqmK8qYe7aD7qOZ2s766utxuwSwkHPlmG+rZjSQOw22eZMrqjafPyG/iWEHTKJ8MR8+lau1dkA3mhL8gROrCKLS09ILTG+2qBzQlscvxPH/5qmq0747f2hsWaN2yuHO2vLNMTtPl88ZV8WBnssAORkd5srWDMR4rXa+IJoumvdHIaL5I09C8tZDUuV0WR+X833HCneq63YzJloDlCN8sv1GQgOAD802qde0wbNNl+b5Sy0vFwH4lIFBk6BIKVY/gECpOSc3kNB0U58FFes2Cnrto4BwJiEBgkARO225YNmlSq0Eztt46WpHu4gjwCXpzAZhZb4YBGnE9uf5W69DnR2/d6U+Gfrfv+73ZcvXq1evj47Pr6wW+UmMpehPZjTUZdWS7UQN+0w/1RLuiyHRAxTudYHdv5/EnLy4uru/e36XTukK2wH/1A9AyadnfOw+z7badxO00dYrKKUqvaXc1n5R8KsfHl1FcboGpWbkN8yjVEIfecreZnS/pAIjF2cR//eqTH7Ou7JIMEexCl9k0fFpTawi62Tc/6+/PD4h+U4YjYr1RDlPuB0Vufukf+/VPvti4oj50c/AHm+pDM9XXm8M6Yi57c/Zmu9nn683Bm1q11d9sdTF9YTvLdXgQkJW3Piw8/DgKr0EowO/4oAg362//U2L+rwK3sHwMW/bs277T6nd9PQCqRxVJpbQ+R1aCGfQSZd9Dj0gY8fxkhZo175D3O47WcsJTG6bQOIqrThiucfkAy7dvhoL4km5rQpjleK7rasxPF5lL+SdDTnVD4vOu1GbAhqrXMT9OIqBItzvo9vrdHprQNjfztdI41YhgPXNP6ge+TagPVwDaxzdtMc4sjxNN8ILpmh2HQyoLknTU3+0Olf8Lfmk4gBZfvni278yfv/je3f3Zzl03tO76e8Oz730r8IaHD+9M9+zFclPFCVEQ9AAB2+XptJ9WhXPRsI9JNy0rwRIr9Ng6cKxfmHbGrbVr52YJAeMHteRezvfx+ep3f+/9sdMe6DUp9EKYvyjIODTBRE5KwbhQoNC8UowcDpmHc8n3NU4gHcOvYzl4UsFS43PRciK8YLTGOAV4lAsA1DlbM1dugayfSE4lWtSZJtOqGeXlKs6uN9HOvaPdW7ubaNMfDAaT3mQyODjcO7p1NBgM0yQ/O7l69fJktdzq+RDlUPI4VII+m6yLBLxWCYlWR81GHsJe4NuDQf/F87PjV2d7B1MtKiQrMJuusAaOF1nNp2utPF1laTOJm1FUxBsbT5cmdlm2ihRM3y4Ku2EWtkEBci2hnW+SJjlcrCVAfsG6+MvOrGGl4gTerW7hhiKz+4NNP8VfY4yfnxCfzMf8kHOqL/y8CvNljJE/smSzVzdiHHS99/nBetOOqdVkwOY8Jd60869t0mrBk7qYGCoa66rqg/UOZZCesjyYnyXlg47ztAzWLS0KQjoZNK0inEfdbvT449Z//I/+ruZpkGc2NLkFFdLMV/ROCiHF0qCxXoTmalYsRy2tWi2D57+yFGFoJF02XIV8SNC3DFW6ZXaF9s3kb/VBJIo1hkrzQ1/aPufiZovlp+BaSHrTPW1UypVVURLbV8sF5cnzvUAbfl53CjoBGCTQ/QI2z+/4na7f7/UALJDs494cTeJ1zOw/KqQFaaqltbo0LFA1/N7khjYgp+nE6+NXd/by4X7UsfaaoW339sr1tju7mOU7tgdiWOVRidsrrKSIV+JJI9O95Hkx3b/9yWKm58YVmsqjjvNXD/oH9rZZbV0HTdaqVmqgyluO++pk9T/9428dH88f7Pd3hh16DXHmJim7MnMSGRhtEvCbR6koAf0cR1j8qXkFf4QDpApmJMVIQsYvMvAamsGtOjRDUNxs2w3sTTdZPcJoSw6jobfuhGmxCovvPz/+xveeZFa5szum8U63bzhTi0xehjxxd3d8dOsg6Hg4ss16G0XZehlenF+tlmsa8P2O9F48hQopta7k/5ut2/O7Xf/pZ6fL1Wo6JefXSqoqqGIF0j7qDr+3TJYJWQU0k9gXLXxMtK2yqMrCVpG0y5wYUhWWppMZx2ZbpV3kbqPqOM6/VV785WDdbsTNKsf9GRJM3W80i18/RA8n64Nmp/7DVp80G+y8OahN1+rP55eYX3V5/f3XTt1s7BmO/NBZOGqsX/tmq/dVut5U9ubnzc5NK29+vTlZ1w2JRIUwjLuOO3Ca38/cVV7g85p52AiX+WZVxWnrP/oPfiPLiEwNADZR0axMBd5OtlsgMXZRacxImXMZh9hjlqQZaSJ0KmKwh0i1nDhW45Bb4ppRMjZUUy5B6qchItQOOL4l+hKI0V3h/tp3SnmNcugjV9WwNltoSdtSZkUJqjDDe2qQEmg/ln91dYHm2Y6HzXMRDWj4wXgrjIHMgg+WDmChHj59vQFKpuJxQiClzRl24LmndaOhRamx3xlJDGIitKhZYO1bU6fKN1brnU1zfzWaHJZZP7n88OxsOA7GB8HsfFEGbm+6VySl49rXs/D0dXR5cfXO228/PDj65OIcEx/YjV+6s3MniJvWOsDsixT+ocooKpr6+mTzP//BB0+eHV9dX797e+dgpy8HR4ff+EYZPl+GysKsRwxlfLiaQK1zuj2hwUt+cUbLcOg6pQDmtRpatQOPYDhKdXhqTdyAWt3706N4cJK8XeMwWWmFSX61TP7gmx/+t7/3z6+Xm6tZ2O+R+XWibbxcrJeLjV4HPl9h54CvEFtP9cQ4ud94PBiNAAad0XBA1Dg7v/7o+0/n8yXkdQI9sQuF9QYZ9Q6dGgy6w2H/44+fhtv0zp2DOnRINUxy6Cv+BN9bxpKP3DF80zv8qzJvZKle8YdCVaWGMFpahUb9SGNru6bfP1Etf2EQBta2Qbf0Rl9x5QcbDDZk1Fxh1xx9s4kEQ6f+3xBcH9ae2XTcHPzB2fqq+g9f5rj2dGH9eVNCx3TE/Nd2U8xs2nlzhA1luDnxpow5/8M7Kqaf5oD+Na0szbOyseu6i8p+kjSbRaL1oDZLq+Bf3vrf/IPfgnUYWxQX63W8WKwUKKRYaAB2rhklqBs5c5TkJAtVw0YzFst1DKSK4rSw4qQEgiGsstGOY/JuRSa0Uyl4gdfQT/D2Yr1aLOPr2er8cnZ+fnlyenV8cvHy+PzV67OTs6uTs4vzy/n51fx6tgDtIyRShxs3QoDSfUD+QYoVhdFiPl+vV0Rum09bUQLEax5lEXCVCpC1tk1Kq1cVSbNxqlg+pm7eo6k3jHcDQECbLMRpWq7Nheil3XR7cE9zycVGmdzrF8fv3Rku0qtwtjjc8y7Pr9bzxUfPn22ycjCxnf601d7xekNnPKwapdcfz64223W6SdLQ7n/h7bt7vR7h768eDt7pFu1qZZVkBKivLJf+wJ3ZJv+f/skHz1+cPX7yPC+rrz0EWQ+lhoB8zWrHkiVUCrOR6+g+hnlWUrG/IGtokukov5GcZEiycjK9pmW7sMf1Pd/29JiCnJ1uwyu82wA4s368z/+G3CUXwOccs4/TT4/n/+0/+6N//qd/pvdCZxnQ6fx6MRqOBj3SEOXzmjhGD4gKqRbxjLcJXmCFN7jGJSwBbCgQ+OvgYOetR/dh8+nxxUcffLpaRDhnqIVAgTcNX9YApdHvBziiJ5+eLBfbg8MpfVRolQiQe7Pvut9fl0sFJUUapTegfeIBRwqtPCvTBQtqqUKSC3nAtut81c//QT9sW+umlcuN35j9jWWoG/rST23m3P/vJldrNkPKTSl9yQXJOeuH8Rt1Lea7diE3hd9s9Q+VqasyNcqezTlzXPt8y8Gb7fMj9Y7CYv2j/qmtLlCXrPdvXKb+VRb6fXp2Mer3x071ce4tV9fp8qqRZc3ewO10W3//d37ddlycQ5bpdTewLzYTcokCuR5rV0aOK0jwAllBMCYcQxynaQhvjGFHuISiwDNAHOlBmhLeb+xfH3Y5jdQKoKbReDGLonqxokaWbvJ5oWs8DogAp4OzL/EaWvER9Tb2Dz5WDlnNZlfXVxcaHsPKtRqXp24KFFiosYy/zY6pm6oNpAAFmJ8NTRk0T/QDB1y9zrUgAEq+muYLcqkabrfWOGRreFx++vjjo8B6Ml/cGXR3g2K23NrN8TJtYd+Dg6Odg9vZYoZ9xEmoJ+b97nK26rnr1SpLMbhm9JVHb+0V6UMnchprIo/EpzmF0GnBks22+N3f/fbHj48/ffJkE25bdvsn3jm6tTdUhCZsizMaHMH4QbqYCxSB+smyuBxbT9IETsnZ6Uk6KtUi0OikzImuGGyjfAjM7fldnzTIMy/zcwMtfqp3nyEHddWMuWBH21hj6f/X/+Z3P3n2EoejAFCWSRROp3vhJiJujydDjhrVNzZbe6UbZecYQLuJO4jCGLS/Wq3DbQh02tud3L13C5YT/8/Pri4uFngH6MUL62pqajb6g04SZy+en9Kvyc5Id/9kqwooTtNbZc2nyxCOCWZyEHmhskDUMqv1Bl+hC+CY3R72Ru85xS+5i15raybnGoL//2w/dFBCr/d0sLY+jmhHFUsldOjzTT85bMrdnDUf/dNmrntTKd9SprpAvfPm7E05WbVK/tBWF7vZdKnKmb260XrHHDK16q/ZOFKzlIgNViNM9NAZO/jOPFSwdwJvsKMBn1//lV8ENbuejyv19J4AfCccbpAoYxzIXiBaxm8VepgX2NzDWbOPWYZhlAl4Wnp1v9MqzFLnms5nFjwzqlsDUd0ChKY6fEEb2aQxc82wRbmMhgF+FcbYdGcKlIHZa6cqNFrPqYyAtdmsz86O1Yo2B8NX61i2pafeVJ0evJO/IUNQREFTNBO2QNWggQrXmzWXUK3ckZ6N0UsEuYJEJiUTxPLRIfFUY2Bc/unjT7+4551enRWN3mplaXGP9uG2cIpkU8TRuHH9zoPRJirbZWd3/8h3ms10u92czM+urk+eD/qDvYODvV5/e/6R29YLNY02Q1WhVKLRfvzpxR/84UcvXr1abRK64betP//FO9OR7kgZj2X8I+ZEadwhvFNXqQF0Q3GYWKZJUprXCoIR5BAaWoNdKJl0V6NZuGJP+iE5mI0acJkmdOMO4bFcpiYCVQC41WqxCjf/5e/9C/ERaYmBgkB5loCpEHPbtbu9Lr3ABZkPyoGWSUlkqsYTyDsZleYEvj+Jky2KEuICNIH36Gi/1+2cnc4ff/Ls4vzaD9xOJzDOpzWdTi4vZmenM993R+MBVcAweokm4dW/u9CDqGoDJ41wpeoN0ka6idjRF36bzLCYtvNf8WdHrbBRJaAkQ8j/YjMU1sZkNlMdRTn6Zqub+HyDFfCv3uHkm49K6FTdinhZG+JN3abwTaGbI/pwuD4u0dz8ro98vmN+8MW3SvzrmynDRwS8Kc5ffcxOfYIPjhIQVB208vdXVTSYuIOdJEoai3nrH/7O30HDiQ0Yl16mUKb4VDJ+4in1yTIxHvPoTtfczJMtEn80Z7MCTppA2nZ9m8iMjAkI23A9vz4/O325XlzPZ5eL2VW4WUThKiJqJCHQIEtCEt0yT8siQ2wukUkLfmtZSM3tJSTZHJGWQvgb1pLTNjGpp0+fbFYrzrieh+XzDRnYMCU6QYA6YANAW4AGFIJUjQ0QhTIYbN4MUnluNwx1Uy9KMrpFnNHAg15Th9tpYfmGkUaosvzys0+fToZBi+ji7Ozd+1Leaftv/UjDvr1O7tiWH6SvW63iIsqsytWCObbWwf/0o+NoXawXm0YRdgeg5On58+8MsBe9swQFpVt6U8rxafzf/Q/fvLpevnh17DouUGkSOP/G1+75Wi5YgxPSJoCVQlkDCIalko/oIRxZr2GMDNNarzb0i1I4OTwnzgIZ0Qeso7RaWa7F3g0TZe16WLkegMHaMRjZtxBWnGfr+bzItoC6T16eL8MYoSNNrlMbIqRJFuZ3R2cX82evTp6/fP341dXHx9tPl53jqDNP2mFBgqY1s9QMlIt8OQENQSpG67GGcLPdrNee7z58dOvevduLxfLDDz49PbnywSOB77gNoMHzp6enJzMchO/X7x2Bdiuwu99dZguIV8YnmCYrtLWSrDqOo8LhNfO21ei1yt8eZY+crWUl5mrxW18/2CRgPnRcJ4yamQP6pf/6lme5sXN9VIKfhuM3usEp6ai5lhP8NiL5wSa23Vx+sxlOvtlu9qjq8+M3h/STA/W3ftf/bz71Zqg2Z82hN3/ry26O1HuGCbp7fNjvv1+OinbHabTLD7/R+JN/+t/BST/oEPkc310tr3PAe1lgVBqJUxsECT3TZtsCkxgNtaVZjh6rOYJcnhJvdT+obUtVkIwWuojadmurKTLx9WK13obC/GaqiYgS1/WXQFXHfHGAACJ8YRRbyZwerVWA0nRMC2MOt4hTptztdv1OB7vneh86UeGyJHRQLwrQ6fj0liCuqagQgQ7qeeb6jpfmtrOPLXFNjmsQDgFW5LikvHKszo6hQzfKTGLS+Ce/+89+4q23T17/cdfvP/yR25O3h6+elLOTxrpwHjnJuH95Gbar8T27M0nWc5Q1qzoffe/V+uJ1swp3BnZw74Hb6W+ef+Or7+2i/Rpc18prRRRa//0//va3vv3Z48fP9G68LIvC+b/5pTu/8Be/2Ak0PIn301MJ7bYZzdM4v26aKtpZWkKr5H9CB/I0I7fabsJObzAcjOULfXLmNuUQj2CDMT0Ne4vdcibylQZOIaaihe234zRebZZWugLIXc43//hPH38Xs95ujfwlJk8rnXZ39w8me9P79+/s7u09j/uzYhg2ugnuTN5DL9ltV7nTrPqeNfbKUacYO0XHLQdOEQA+SPbovBmpIe1z2s3heNjpd8Nt8vTJq+Pj82638+Dh0dGt6eXF8l/+8YeOW/3MX/h6t+ciMr1IvtX7z19X/+Q8VPyCBeiy8YgaT9J4MaxNKqs96Ti/fKv700NcQawZCdJEyFcn1JMf2urf9TnjP7WpGmFOHGM974sDbPpT76LBfIuTLSVZaGfNUv0znqKmSgWom2uwB6msgY9vNh2kF+aU2jce6Oa4IUl/zP7NJvb+oIDZboqoHXPY9IMdjv9QqZsfCn8E66gx+H/Goz/YdlqL2eGf/Y+t3/hbv2Suk0nYjo0mbTcb0vxAq5Q2HVf3i+lt7WPyXLfZ6Qcah26KI7rPWtTJtu71qRRaB3csFJoo6/m+55MhdgXobI2nq1J0O+gARTHHZlvvddaDpm0H+kgE8OAaU0iSTRSvw2i13eI/qJMWB8Nh0O0FevmHyotLDb0hy7heOV2n3c6SFOxgQ4xyY7kUTwDByMmMh9f8Ss3bS9hHnkkcQ2zVbDcdYr6kRn8lLvL8Tx6/PdUrVVpls+OSb1ubZFT0bjWmt6LrV+H8dVL4KQXNSgG+3+523VevTsr02i7n+4GVB9PLq2J5+vGj+9NafAgBZfveh8ff/u6zV69PwzCHP3G67bnFv/nVe9NxF0KNGgnwa3BCLrZWTvSLj9J69cbGIRL9apNumNlJZj6yBE1HQdrmpoxMQ9+a4JBqH/XVMwq5HAiJHXnQZrNqWWt4gXPGBy03G70tyWri0GVlsg04DeZP+4MBv3b3b1+OvrTxJgUd9sGLWj0HH2y5XtZ2N6VzHrVer5uvlu6Tjft6ba+iBsYfuNRktJXulFW01a0B0P69e4f7+5P1On78yYuzs+v9ffyXffL6Ik7ig4NdvJaSo4Ztu50/uU71iFIbh+houU+Akbgk/YTMTrv5b++6PzsBeoTgH9GtxvRt9rWpcaMnwpSSsgZ44jACiayWSzDIarliA1dqvTe+9HcTbkK2aKuJ6qmZNAbxWh5srVPbzVbffK2BNFtNit6gsaGZ1S5XgchMIKsVT+3DB0OIfn5OV/1H3+bQ59uNiN+cf1PEHLs5KM/Ad+0D9NNIrT5+4w74WeU9MOwin//P/9Xv/JWfaf393/41rJesUL5NL/pogfoJJJoaYx7UN8LS4BwF6AAVES0wdXRSCK4oyAJQId/FPaPWhab4CsLb5M39bg8kD4/xj52O5nsrDptQ7HlOr9MF6btojouDcV3XB/Vp2Sw8kLyQqwEpx0fbyAV6naDb7elwWychTHYrW9CGnQO8gBS4ncBz8V/QE+j9/LAYNZMzJ51xHbREM/zgGDFVg4cV2XrIVTiH0mpXjmbR0BG+9Shi1XzyyZN/78v91L2eXzW/fnfPSVvXq3RzNUuen2XoShb3ev12bpm3UQgf2a3i5NnjZNNYxduLGKrc+XV36F3cud2nLbiHvZ5fRf+v/+r3jk+uLq+W6DEk5fHqS0fjL97fpZsYtWRNMDFZvryAnIDELwkKpOgl62ZgT7NukDGn+YoidDgiecGsMewkzqWlN+/V52BFvkOHE87yq2ywowU7w2vPKXDw0MYJrlhHxYbEDTY3WlGcmJEAy3U0s4O2O50ezNyW7aS/QxKmVX8xQGODbddue7bdcbyu1vRvtN2sdBZJ+3gbHF8sNyff91w8I0IB90mtYHO02aBu+/s7d27vBYH3yeOXz1+eHh7uRtt4NtuSA4zGXfrbrNqDoPuHl1vIEnMMvoYXsIiO4xzg0090m790r2dbsfyKwYa1QfB1Yz2SuwyDDU7Nr2dX5xfXl5fr5QrOpWmqR6MBkLhGAxLhLBdIfes6VIm+zT7yqGuDbRACMDFwwbhbkAheFthLdoMrWcw0Kk0rZlBGbwHCjVGFhmJFpXSUOn944wDtiGbzkybYNZtOmfP8vympfRFYn2KPam+uq7/rslh+p9F4+Z0Pvn44+tpP/Gzr7/7mr2IY0i7Mun6btdyV3t2JqdMZLsVq2CFm1MTAGoUlFF0PjNqEE1SQEigGDKEJ5c1VESB782CMYpeu0muX4aODTYNktW+5GLF5Pp/c1rzFTcput5vk/IQTAIEfaDYxzoXkH6YDIGiackB3umSGEjWeRMdQVE6ZG/gyGOMAqzRNOEjHKMExwwitV2+EVOCP6CG2Q4JghjlQML2J8cZjcr1VPX3xonv/x86vgqOju5eri5WV9x59vTN9tDg+3TQ8vNKeMxvduecMp6tN1hnt59ur01ezOLbSJBrvdKJ48fH3//DnfvIRqUaW5HGUHB+vvvVnz05OlvMFobUR9Prb9fVO0Hzn1vjO3hC3JR/WtFAhuimxEqDogyKGhrHpRy1evqV/tQoaP4EMsVI0GMXD4oneqW6vatnuJMtiTiR6TyGn4qzUK8zTqN2OOxpPBEQrC8hIqZB+VqyjNIcx1K15+3rSCalh3EkakU4g0MXzDw/v3I1afq1c2jQMiY6iGJoXoIQfmel2gt9yWxPrqpNenJ1fnZ9fNVu4d83GkM5bTehak/x7zs7u+O6Dw8U8JNXfmUwIudB6cDBtkUIIu7nHhftym8keZTPyg3SpKnIs/W2/+VuP/I7m62qor+abKaYrW4C3oiQp3W6386uri/OL1WKBkisgm7LinaqVR1F0VoaI2ms2JJ4UHuqT6eW64ieBXCYhDTO+QGorAd1UVUvNiIifshjFJ1QOEYANFvP57Pp6u8Xl6T2+cqfGsOXka9myQ9VGD7WvrqoqdthVIDb7OqhPvcuO6Kl/1gXeKLLuInGyqJrLbfLO3Qc//7M/t1rMW7/9d36V6iUtpRPCigRwjAi3FMUxVQhaKjcmzguusdFPuTrd05V/QF3AP7SFyWFQeACzYoSeGUD62D+XwM1O4MEiUQQ9QHesnaTCaDdZKIJHzWxCv3EK1K337qE5wu1iqviicT6NBVKJJuFwUGBEC28QJWkdgRhTaNYzV7Db+lkjE9uVntF/fRu+cFwC1w09REsPiI562lvRQtxVT/l+/7vfPRjY3YbXSzedURWOB8Xw4GBzac+fnSyvnTyaHLQ7e3ur2Mr3v9BojqptenV6slmXi/W82/dbrU66uX54OIzW2/UyfPJ09t3vv75eggzD0/Nzxw220cZK13emo1s7w71Jl6iJrrRxbqTC4rJxWJI+VIkmQz9/lU/pHx2iy/J68oc4VbkzoBed0pN+hW7J56isFhfWjbAs0y3XMna9EhDW8WCtycCNlycD0nu19SL9ahMmNEa9Db3WEQeqiK6Ky3LQHeWNbNe1Jr7ll1ERbdqgo7buNxiSbrQWLRXpeK5282vT9L09dzDoFoX16vX5YrFGcwb9PnKiR0TZMIzpRHfYP9if4AtevDimW1GU2k5jujch+jQbzrbpfXdZ0F+tGKuHx6QS6OBD1/q7D/pTuyqbqRmvVNuGVdrokmaJzOZ8Nss1HOEiZI87oG1jtPoPi1ab6Hq5PZ8tTi5mx2fXr8+uT86v2Tk+vTo5uzrmc351cq6d0/Prs/PZ2eXs/GJ+cTW/mq1m85VmMOq9urqpRAYqBZOuGdOvNxkyfxSWAK1JFOHylDLQeU1Zj4lJnCeaci28M1fUH/FTNdFlc9wc/kEfVUKfm46bD5qh0yhDfXaZ5KM7X6iCveOTk1ujoPEnv/8/UmmraWtoot1CEYs0gqOd/kBjcmiDJtI2Cc3Yhio2XaEksQGG8dNRmNWKF0kSqzUDIQjMRFFcMvGhbbuoC+4211hHA13kOtJPNBX0g+8n2mKc0ArLqBB3gJoul0uyenVKC+w51IorgEfGBQjfGkfDSWPMlp7JI7B5enS8YctWKlwI+QsGgeZRDN23TU6oS/X6QLyVprUCQQFmm2ib5C23fwujMhw0Dq7Z+M/+s//8F//Cg4vFai/P3vvK268m03feGS0++Mb3vz0dteM8exX1gqY3Lm2v7O1Z5SC+XBy/ev/qIqza+XAyurxc3BtXd3cdaj2bhd/41meNlrdYLU6OT68X67RsZOFmd2gf9r1Hh6P7RyMtZs2/VstxwSkCYsaJwXE9YSPxN1ogFswUTtY+HmzKL4yHHJ6QC5aBt2YaBZsCU1FqcqvdQhfhrZkw69O53Dh81QLcyRTIqihKZmucUn66CF+ezlebkEwh3CaXi1mY5Z6n6QC48/e++BWQ/aDfvXvvFh73/GyWV43rKF41us7wrjvczdx+bvuGj1I/8sKfn5y+42/q+BLF6SefPZ/N5t1u/8tfuEdGJ7+MKBvl7q293qCHh/rGn3z3+ZMz9bxZ/jt/9S8qb2v0XjZu/x9eJSv0sCgFi8qkrXdypX//bvDlPng7RnbIGV2v/WGyjS7PL/RSFnELMixzw0GP7lIdSpwk2fVcC41fzudk6+gzfewEmuPV8XwQpaepXzhTuWP1RsOLoEUNrZpxEz1JhV2gP7AuAkSlGSBeCKxR9bvd8ZDedLq9Tr/boQaiFFXwjUuku7IGYWq4wuHau4t0nL3rux1daJZqok9gE9MFTsJBY9fyqZzgEiND6UL902xS7Do8SAOq6vT0Yv+9Hyk6e69P5uuLVTOLWr/xt3+FK0m3TWjHMECkEazp9QcGN2r+E7pEpTIhuKlRHwFB9mlNcUR5UaUcBtyCrORBOUUoJjkkqkOh4j//PLvlC+i1xVEz3Mx/SISrrnm/bo1vAYKYOlk6ZMjpmJJGmg0KsYu20V0EbBCWTAD74FrSQpSdfdriSmzA0WNC0gS6Rj1YBGdxrlTlmOcIpFmQJmspNKlVM3kM58RbKrc++fDjH38vuLuTX4du1LJsZ/z0s61dnLx9d7W6OP/sYjG8/5XJez/hJmV+fWJni83mOFpFZRna3Q6e3C2WDw/6dGC+Tr/57Y/ny/Dg8ODZs2dAWbx8meeTnjfpewPfmQw7gy6ARglRzUY2EW/IwQVDs7rCPxgqfRHo4pxRBG21pems2WqeaE6WizSd0cgbjtxuX7dEWuZha4pIW+oNoVZVkucpUAFIoFfCax1+vIl0qAmlGfXFaeJ63nA83j88vLi82Nsj1ZdsephvkYTHj3et5SQ7H8Qn7cWzZjT3CdnIqtX8khd27VCya1auYx/sT0fDIZD75PQSjegGetqPmuAKEc/37dt3DpbLzWql55sr4NTBFOBIb96vums9ZgxHMk0atYpf2Gn/1NSxqkSPFIs5QDwr2cQXJ6ek8aBzY/MgEr4bdChMi+vF9uXJ1WfPjl8cnyMGP7BvHe6+++jee48ePLp36+7+ZH9nOBl0+j0t86M3F7YbaJw+zcpuNVxBVLsTuL2eNx52p5PBwf7Ovdu3Hty7ff/+0e2DvamWLu0BpVbb8GK2fHl68fTZ6+Pjy+UyjBONwurupJAdiUJN1xucr02SxK9E2xAsQU6Yk2UL+t1Ee3ZMMfODC82+uUqb2at/SjDSh0YjStLlOvrxn/zJsCrWi7yVJT97v9f6TSwfpltgOml/lqcF+WhO6u7wk8ukQ+YWF+ZBlY4W3tfEEmOxej63bleWVmpFWmhRJZpYqphZ6w5W1+t2bD2AqtL4LiA8mBZfgHcgApveKClAp/EwRvuV33IhOxylPbkBKsy0XhXFSOlpwii+YSJ/CW1ye3IEYqewnHFRhjaUnF8YT6/fkzprfpEK4ew4RQ8wfavts2s4ZhyxVX3y0Sc/8/BOFM6WLWf84FHRKvxmc3O+eLZwo2vdc48n95tNP9/Av04YXSdhtFqGUWJtwqjTjN6+teM71jrKn7y8OD5fDAeTMIqvLi+jOFmvtj3fubXT77iNjmePB3qRtIfbMwtvmO6rW4ruxtzpO2RhpLBDLKwlLJcoQtm4xshL3pPj9Bv8jIv1ArdDvk3ahPcTa9lQCyUFsnh9KY5hFWbwr8ryKk5xAeIEOmoGqFEKQDI6lASdztGtW0G/f3Jyure7S3hcLBa42tFwZLsuKdN0MnabhVtGjdlxc/HCCy+DdDFoxoFdurYjotU5i+wPx4Fjf318DgwcDPuoCwyPowTjd3x7Mhku50LC1Hl0tNsm/DU8cPqzKNP4JImklf+VcesvH7h2k+Rfczroyma5WVxfL67nRZapo0YH6N31bPn69PLyerXdaMi92wn298b37xzcu32I6fb1sDkxSjcNa3aiC2I6v1E/aYR4Wm81r+sjshyVqkWkRd8IbL2uOx73D/cmeIH93fHezngyHgQdv7Ja5ATHZ5enp5fXs9V8FYbbmIgjH20eP1FDakA7sAjKqTSN0/VaS+KEAAs0K4oQGoW4SpFTTMNvcNHNrfH6SE2n+t9oLJbppjlq+oPFfAueWK3WSVK0fkd5Pt1VOdlJu5GnMYrguhrI4QStgWt83ydsUqgOPuyAhrCerZa+T7Er3/Md28FRaejdLNsQxxxHFiIC5UKc/AIm6XLFK35JqdWovAABSoqOZnIc4msLxN2grGamqY3ycaE8BR2qLFACQB2OAcv4Ta+dlo1uwQOMGR1Xj7Qmnw0QoCnq50JohgYkRdPUBhVphp8iphHtrKbTpXWJUhADYTY//eCTP/fF3bl1Ga2K/X5/WcVZvplfrK6yqbvpfumto7d+6q3w8iSeXXtBuzN+cHVZhGn60aef7gysd+7uk63PVtF3PnyR5tZivhyNd16+eo0UE/pSWtNRZ9BzCSOBK3XpdXzMHgXAb8GKWglEi7QKihBtW1LWCSmHOQ8n5OzES3rEhcb2uZqmia6YvB8AJcyQCo6PQsKNXCCgY65jxyK51xqbRHvleDnZvu5J5UolsGqCAtZG7uAG3YPDo4dvvfX65Hy72R7s7yEDcjrA1M5orBfdhejndjSaQC01lsSuxYWdrtNwuViuLmcLqNF6viIdR9zo9juTyejlizOSLc3b42hZJVEyxB96Dj7r9PgC6fX73cGg22x6R071buAFjeq+1/yFXeenhy23gUvKUADi5Pnp2Wo+R12l9LCo1dzE2adPXj3+7DnRYXd3erg/nU76O+O+Xh2kNSlQEg3y1WZsvsRqQ51htOG+scT6rPlIP+QjKKDZqIigFoeOY3UYCN/8MmAWKOo5/Y4PDJiOemCdO0e7R/uHxMhNlFxczo9PL16fXJycX0olND8lQFJIyUxfNBatx6z1FxiGF0j0gvAI613O59v1mlyOHFa4uC5P8fr/zZf+ROVwlgZFuOo0q9nVCuCxTZvG8gWGtbgNxoddkLCTwRBx2MOkyXowHglSWb/GVuRJZUJmrEWv1vJoAX9UmxaXUBhbpVHdacera/ipZVIGi6oghRiCW0cfjfmJXMUp3BgdMOtncpUBvhrPY19uRW/RKuUBtJA4yabMmyNos/AFtqJ4qPlqGutrNclKpEN4JZC/4ZzyFEO/tF039nWJVB9itG4PoY30Q0ppuKacius+ev/bX76/+zy82tsb7xa986uLw1sehF69vsCNp9v88YtPy6zq9Uv883xVXFydZ/m6LJLpZLiYLU6v52dX248/edHp9XS7V0uHbs/OL3GsqM3uuO/rDddW1ye7sbF/3d9QBqpn6eCyoRM9gByUSdpFH+UUdOiGfqkbPdTUVZGsE1o0oYVbJM7rER15EqOJRohosryfTDnTXU0xo5EXmp1Fflcm5WabbtJ0pQkCeEEbdzjeO+iNp4d3H9578Oj2vYeL5fbZi9e0Ner30X0oDLcRYt+s1+yjmiKq0YqjeL3d3r17q2030yQrq+YmzObzFTCcixAoOo2PQj2ODvdni3WSJp1eV3TqBWrRYDAEnV1dzpfLlee7+/s7lhW0qubUzt72sh/pt3dccEvU0LOg5Wq5PH19glnIBIXjrNUmff7s9Wq5PjrYfe+dR7s7ow4cMbmUURXlRrWkjWOFYvl6NlkyjOSkDE+bKVd/qN1co4Myb37VhTBM/ZLWUKG5xuwbT3LjTSiM1kFB2y57Xe9gOnp4586d2weDUZdD8+Xm1cnFs5fHJ+ezTZQZLUDLEa4U2jQi0iR8kn5YTNaQ57jaxXx+PZuhWkB1GpILMM3JTI3aJO54sYirNOoE1jv3dy8vVjLJ3/o7f0vl9I4djQcA+spMbyZ2PVCtBjxUB/olpdEIOLu15iloayl+NPhmJFO3STick1075NJEXS6BajkM85p9GGEuImNraqiZJgtBAAwdYyR0qFpKF4q6eAfaMvZJ5NesMxqheqrVwL4RC2yUpKi2EBIRV/VyEZmxwr7dHI0Gko0yCM3qhRgIkAFo5FLNiRhNiZEqFFarannUZvimjd3vv//dn37n6PXr64h0oN2xfXs9vJe0H0YLa71+uY611n7LnnqD2+5oulhcRJvX6C1oen41x9Q9r3N6dgWN0s7N5uBwP41zcD4xamfY7eq9VRZBH7Pv+I6PZjZb+iLvU4QGJUlrkD3YX6Gcrmg0Qs4X0bOJRGSDVRk11TVmxoQcq26KiHs1oFMuB2thDazXOD9xGqFki3U6WycXi9XlfHO9yV4v4++9uLjYFJusXba73mBi+13AteP3g+6gqJqrzRrA//2PH+Pcjw73urLV5mKxhIBOp4vccRjT3Sm4lFwNkfWId74PhTQ9n81wDfO5FvO5up5vIy005LpwwRoOB+E2pAxeHmpzEEij4XdI6dznT18RJfYPdu12lzQR2K+3fQodZ02rSJPt9dXl7PoaxyYWmAST1sEbt472Dg6mga+ZJhKqCdRGuEbAhnn8g3Lxk9QmK5Ikj6IUEL7dxohvvd4u11s83XId8lmtw/U21oOtgjZCQakgEpciGwlIukbF2uRHak3Skfrg5y3zbcQnXNDUy0imo8Htw71b5Aajoec5yOhqvjw5v76cLRdrEsQYjcbEsCzj8c3nzR+ZuNS3THC1qxXgiuhSCwITQ+qrtNys1prkXGTYx3yTuGj67/ydv4k+yOMpf8RGhOwwVQAAx4T0pC2aioT8er1ekmp4THGlRVjWcj1QEkYhOxyBFLKAbbhln3ZQQGCJpkLKHbQ7QRdNxgLpMT6FCzvyLwbAO6SjnjKXenKPbtpBjxwrP8y4g9JAWqGriAobBmLI85ll9nFhmLWOmOF+u9Ucmfk/4E8KcwKJ80+xSA/zQYkvPqpm+SaiDJppli3RZETEZoRG+tP47vtPHz18b35x0ur1du7dDQZ5unO47d9zpvfv7AeFHSXzme+BadLr2eni8vT1i1eEwSRMrmcLkHYcbUjpjvb3UaMkTfvdPjyNo63dKEZ9121rpSx6zx7Ys0PG2iqA5HQFInBWMIEd1AXKIRj7Z8c4Av2DaKNJ8gL8lNnrlTKCRXAE3ZLLzTQtB4h3er1++fry7PL6/Gp1vk4+Ob7++NXl+4/Pn56HH764XKTti6iReeNtbi/C1PZI5u8B/skvsfPDo1vwkFY22+0Qxnruq5PjXqcL2geZofGXFxfIBQphMsBhOt29uLiEXmI1V8F3ICF+gf1ut4suwmF6RwqPe1ytNihgr9ft93sop05ppSRiQxoE7nDcf/zpS8R8eOvQdrp0ls6BDjTtoZEl0fr09CQOI7pvOKH5jnx8z+tqHXSN73JY/41A+ZiCOJw2DM3SfL5Yn1xcPX91+vT58cvj84srQMmWbDrRa4hxlSaAyzPIsLmq5jacx+6jKFlvotl8xWWvT06PT89ni00SA0UrW/DiprBcL00aU9eOxGl2RZB+yU1oh8wXi3BNXtCf7oz2pqPRsNtqtpfr6PT0+sXrs9OLqyzXPDoyXXOl6RmbLE9uB0Ildz07m8ZRggfEn16enqyXqyIh2mWrrJVYjQIr/sN/8l9DBqZEsidw3iqT7RpWKsfytXANtkFteFqiRbfbAVQISMv36n1VHEfekoK5h8kRYimEcGxJNquFODLPcUfjEcqI+GkLL0L5eivEXt3qwDnQEaqRuWPfbOoFm16DUWsD3+wjE7w7bSEHEC4dNsVEAtfQCnk7cU9k6AazTeaCqeP78CZGCzWJpYvpBx5d02AEaWHDIkXNSqdyhhIEdUpTNCj9n/2n/+Uv/Nxfevn0n4529t/66uhLD9uPHy8/e9E4bI6sdPg4czp+5jgru1FdLGevX5/gZ/WqrMUaNP3wrXvLxfz7jz8bDoYEWMLEV7/85U8+/AC3DO97GnJTakN2z/6w67zldR84g8sqXg+tjuMCY4wfw+ylKbAUujASXCf8RcsRuxwafDF3VaRrbEoVwFkWiYXmoW7W33pyjTGTuqMxYbTEbGynk5aNvYP9189eIY7xeHjr1iGeZrHaJFEKbyk5u57hQmAmHOsP+moUi+p0wPBPnj25XCwPprtfevctBNLt9M7PzzHafr+PiFer1aO33nry2Wf8HE2GoZ7Sk8Gji7pTOxhItsJ9GsgMaS/JOoCflvXg7p2D3R2rkdIxIhgmNxz7O3vjP/zD711fLX7mL/5kt7uPe0Ht10u8bTvczM/PjtEVA8G1wQvlPLWR8WUOG0nyU6t4ACOTJFsut7OrOXSi9kCSHrhFqzgRjFzcrmwUjisS1hfqmUQkcFOPNvYopUMakTIDZKgv7gD9jDZYD7EvBHQgDHjZ6+A8tTYRui/1ZjMSvaHLfNdbLeibjQqhwexwBhNMk3I2M+9Gvpqj7+PxaDIZDXo9gCyhQIXEV1OFKpJ61LtzsrC9r3WdUbJ87Wgmvbc7HLT+3m/9milmsktiI3E+jTlCXlqnhSgcPzF7SNhuQ3RCyztoEEKupi4g4FjBUzwC7qZu37yhxegiMZmiWAL1yJSNI8Tq2CgthTbuj6ooALGmDEanoyg6wLTufR3McOe64+q5NIXmAxBwAeALxbfCTBlsNjebNRzGISkq1rWZYQvq55u+0816HEipETpL/1DHhlNoOQ82JVJ0ghDy4Z/96U+917D7xcidAGLWaTpL/Nh91Lz1pQtjWJXVIaw+ffr44vwKP8KFeJnNegviKArlXRtwV5x4vh/G8XQ6KfLUTDvL0ScsmO44fmdoez9d9n9s09tbdnvZ4MrfVJ48KcEJlZWlSFOMeOmM2XBOta3zoctsDoFG9qlne1JQa1ouVuHF9TIqnazldnujTr8Hh0CBruOOx7sFIDAM4eXu7t5qsyUAUslwMDo5OYFkwsrOdAf+YGk0bsRkzRY4hOsPP/ye4/qYy3RniHwxXRI9ACD9xN1oUZ4gWCyXXfSdCF/m+FwCAC4A26IeiOcnJ5E4pgG71su1wf+LrGwS07Ak17Ox57wou70O35cX83v372BERkubeQr4mF9f4W6KGl6bjxTmh0ynPiSDX28j0DtYfXa9AMB7jr23N3l4//a9u0f70/F44HcCh9TXTGrSE4q178B09I15GyvCSEwLalC34JEMuop4VFy3+eug7bmtbsfTC03Hk9Fo1Ol2iMTAdQC8HleUXtV01bWZnTdb3QvtcFDtmR/1JXClXXV73nQ6unP3CEVC/svlGi8QhlmU5ARZTIDIhxBFpKmqtn6vbT/+9BO7WTYrTZzPIuJAqrdoC8S0dLuF6hVuseM0N7FXfavxM+gCGUtUbU3poY3aSjXTQN1W5kxYBmAIqsHuTO/eIiVDgbB8/D0GrwEkq0JXqQdXQuVbraWZ0DzJqRbwNe/zpDpK0gHFGU3sawe6s9DK9YirOEGniEV+oCVmgNAckuLLvJWDoFW9fo+rqIfyZqDBgCI9ldTyzS0J/DM/cRcIHJXFKzk29bdK0kcjDfVdIm5++uGTn/viV042J9Pd+wO3nbfdqLtTbqMXT19clPu2G2wvv3M9O1+utJYRDSVJgYhJAwkisLJtu5vtBneJMD786KN+r7e3v0f9e/tHHnnz7rQzmVpuJ8sbX5lb7jxNYsdrdCM73QYJ3FBeRzwxzzhKD9QJ9UhJJTgHXmvaj1If13bAz2KNcaw4wZi0Is3iJN0kAL2GeYAEN1eN0MpObzAaN1rO8ckxaVGv1wfg9np+FG3IXbFbfEl/0MO/Agdqty43pGXz+k+efnp2cjIcTIYD4HkAqH754qUyeT2gHfaIy/v7Z2dn4XaL0U52xldXwP5WHedhNcoDFsB/RGQ/SRL4HXJmEkycEeZxeHR0enYl1xkmysg0OOPSxuXl6s7t20AVRaiquDx/ud1sXL+Day6zrEb6hjdG3wUesQsL/HV5Nccdm4XH0CJvZzLcnY579Ax4C6dQ+M+vldO42UP82jM7KALVYknmJx9t7OirMghDv0zLKvDmFPtvHLXurRIHXC2SxFFzzJi12dOfzze1YE7TbE2Efkkb613jauQFyGfxLzuTge4X+lojE90HbF5c4goWcFvP0agZ/qmP5JKfPf6s2z8kqarS8nqRtH4Dyzer7kATZkytpe7GF54nY0NU0i896w5mJkrpXZoYv/wD7tbAAUNlw4ziWHg4zGm93mC6VItKKkzrlgEM0ogA1+EpDPZ2e2TOkwkGjw4rHdlu0WdPFGsEARVE54wI5TJk2Aa0owumkgrrggZQOwyhCWij91DCJZShJHAOdshENIKooVfcCl5NrkqPyuoBBDETzshrWGFMl/TYH5VzpHabn378NNjdz9qthwf7F/PtKmyX975otbvrFyXYYX76J1cXz/X+C5KTRms0Gm9Q/zAUPw38LiqL6EeyQ7Z2fHLy8uVrbJLIFmXNxTpueX7VsNfreJNXz7aLw1XRlJoSEpfrHY1HwRmhd4N/pCvqnLqEXxNbqdSGwyoCAUYUNxhHPkgTsQrwBdG8YftEaUIu5wBEvutvwngxX2J73cAbT8bbrRYQwzX09BY0LQGKiSL3PM+RyP7hAfw0TG585zt/Rj3D/mh3d0KeT5AgAZyMxygG/MQbINDXr1/DxeFo2Ot3F4sF9UA2QiTtvLi8ODg4WK3WEE3rxl0WtKh7N3rJSqiBobJcrpZh1nqeDT9atPfGo7DyY9vzglG7UcRxhHqhPuFmpTmaBkTIbMQedhGs7uOsliv6v7e7i056jpYeq5dsupG4TEklsQ79VQU6oUxZJquzFKrtQiFUJfCpphU+dTDVjiqpd97smYP1pqLUav7dnJEIDS6/Kc5W6xt/OP95YfkbDF1XvCn3Q9vnB/kDA8xQkQ18g+fYlK0pqjhEXW3q0qIqxOAnTx6Px30Zdbtq/eav/YoyJWxSNzB1ry6NI5AJdWOuiuzGZupmFOk1+AevLaA33whbh8xQOYgZjqOZ4L3+YAD2o3lsDzRoQLhe8fT/Jes/nGbJ0vQ+rKrSm/JVn73+9u2e7p4euztrMAssAexitQQBisCa2dkFCEqkQhEKhSIYjNC/oD9AoZAiSAZDDDJECGYBEHaJ9WZ2d2zPTLvr7+fLu7Rl9HtO3R5AUt669WVlnjzmPe/7vM978uRJrkKZdK/O0tTALMloMCgShOCWDJuN4tBaTBoZUR/1EzsoiJmBR1nkxg5ZYQToMXUEZThPI6koVxGV0Oog1ByEvQZTKxJgMIiVn6gLyQRJei5V0wTyPIWmYPlq6r/Xm+9/888f3Yk8J3jQP6rXd5XjY7tzuHx5trj4wfjie+tkUrMJN5zZbNpqtQI/wPlLHHpVoUeNQavJZA7MxXEdav348SeHB8cZoeZimRT5YDjWuhoYbaVWNuL6tnK6Wfu7jVvZlU2rDKi1ojAErLtfVBdbx4fg6PVQoKXJJ6I5aox5gbBu16Na9BudZsgTBG+9zNfD6TJJ88vLqyxPoygkFQ4zXdHR2d3bp+Q5m80918Yh4IQROLIlC5rPN32SZCkoNF/MHz95enb+qtft3X9wv91uEYk+ffqU/oMSrjXDqlpvNEDwm5sbPEen3YJlkwNqMBqNDg8FE7oZLxq/3m128/ksLwjyof0UoicLiRAhFxq+d320JklWl9v27z7b/WAa/uDG+u5VerXYDEbjcDOzS/OwAHkZU1FX7TeTOSIhfCdyR2dF4NWdn6aSNpuLjLYY3dYHLUPXEFq+KXB95h4n/g5TQN1UP9RbA92ySa6hZJorFdkrCt///qaCdNQc1x+T1lR1f1of01s6rW1fn31Sc+n+rznHX3GYf3fq9cH9vvk2QCGCQhXNCtrGF6qEfdaVnWNXsZzHH/3wzp07GpX9z//TX4dSqUUKG3WrZLPO6RWslNYaN6tNRqKndHUz3BSh5tOpHEE2++CfuqGUnAfLAXgJU0/y84+EgEKBxmLbghMzKE0+AD+nqLtIvonJ5d9MvfEPyEa6z6a5d1oISK2o6iylm1sdekEFW5ZlHDcwpfkhcm7GsKn5vp6Ubqbr4uwVhggJDIiYe59ct4FG5WV1a7mq9V5WivNrH3z3mz/1uduVcuRWrWS1eXZz8/Jb3x++eLJCa8v1apXqYuGaOpKyKIj2kb2otaiETSgxGo7g2GmaDkdDmnzYP0CPoAwiH3qcjs0oV+wfz5O63n8YrK3NwqzEWakpciNnjN/mo3dk6B64NkVD8ngqR0KS8CRYBKljDgSO5qTF+maeWZ6bZgm9HMehhY+w3bLc+lohoz4eT2bzaafT8X1vOV+1W00aj96j+XtcIUJdLBaz6ez582fY0snx8cMH9/Hu4/GYVJgrvprIO4ximDziHAwGdAFUgkYBzXbNJpJvNZp7Hrcu5I5QEjSHvovrMbGyuaOWR0EELaZgcB864xGYLm8qxe7Js/lkslguimnpXG788TaMatu6t62ZqTTo4r7HpFIab9Pw517ldcQIcW815pcxo6pF3ebLdDCeXt+MbgbT4Xg+mS5ni9VCt/TyVZKv0lIf7egVKrCk+TKZzVdIazSej8ZcMoWhpFmBCtMh8LB/Z2j/3qaqqGS2H51SH8mIXp/g23yom4YQ9nvqyv1tXX592j6T/tOG/CgHpd1/GyU0P3VWWMBm9jhGp08n00WSdJsPrP/sN76GAUCPbQI53SXe5umK66N6Q4wxyyBvYDZ5YUjyIeIFYgPSNLPwU1yvk2mW0fsZIuYI3ak8zbQxXbXTlB4YHSkwuTjSDQKKIAN0S2BqLqF2aIbmaFakyLSV4yicpu7Ik6s9XI7mcByzbzWbqBcQg46apmr4kAuVHcVvNigQnpaD5BxG4d4VICgDPXJEtAKT4wc0jivKLXG+CK1khQANyD754P17t0IOjxfu9168vD4fLMazPE3x26BIogmO6263i1XQOvQ+IZzWEuMGC4wWkhlxh+iGBkr1+K0J+zGtvNPpUhla1Gg04zAclGk9y+67gZNvwbZJ29JLr/Z3+MwtRppCQwFvE0MJ2uD5UmMpklpmpKT2IgmhOYZR2U3myfPLCSF6qxF3e11UKw7qEMLlchoEMIWqnh5FGzodiBW4YDKtmZk2lUY9TgiUNc1xNx6Pnj590u/33njwEG6Jqx9Pxo8ePXrzrTchBoTuaBg1Qvy0F5kcHPSJ4WATtBGShTHTKQihHtexeeL/MMS8bSw/CEJIAVednJwY5dJGxahPiLCKJF9ao9GmWKSz4XQxT93W7RdrP6psW16ukEi2/3pMS//2m/n7+tj+h1DSWixXF5c3r15dYMBcEkfx4UGXRvW6nW631WnXu62w1Yi67DTCdiPsNONuM+o0I/bbrZjjEOZOp93vtbudVhg36eJVko4Gg+urm9lM73enRNfEYOxoM1WQCe/t8NONH/uPOW8OGf9hUu1/81dVN3+1o8TmjGii2THG//oo+7pUafdI8foQ+m7K4QzmWXn18sUXP/fj1t/7jV/VSUWG5KYamjh/i89v6IaBfNeeJBuolGZhn6YIDYhTPD2F7oICCJFOczVgVqCaskDNii3DKOIIHs/cNanuOQL5qHeN4wUeTF8DQNohN7JlH9nBmU1DJDgupA3oEIWTFXX4ESSxmbF0ExrIjvWPumKWuFVjw5LCPv1eHntHSgcJHPWgrt7Et6s5Joe9pBDH7tnHH3ZaB5eDYrBYrFaFtauly9XG3OyMY9qleW/QnLwswjgCg8AEYHSpJ0+oqTZILPuj0RgV7/bxqz5MAfjCJPCNGBgGQPQLHSjSAhm+tbVrReZTE7eadDTGaeCjSpSKq8fsTa5Ed6bZLoSfsxr4eR2MGiWQjelm9Ja9i9Hi1Wh+fnG5FnBjUDVPHVGD0BIzl+sNNQclkQko74d+EIarNJ/PV/L51RosDWUYEJmMR4v54sH9+0eHR4Rzk+mEUnDRN1dXtNHcManC8wE+0x0eXYBjV01UP6kPtAttIVBB3sgZLD49OaYOYeBfnF+55sXtm22Z5xlxvgYRNlCGledVXWs9SV24AmFOslhhZhXXH1bqkVXpOqVm8BjNlnFIBEbJjRx0yHi/Ihe6gdTYZK/XOTrqHxx0Go2I8MKMDukWKjUSXBvmySF2hCpogxiDEsna+Jax0TjdCEAZPddq1P12q93rE2K3kSGJ0HZ46F6r93V4XT1TO5ODdvRRQaopG8L50Q/+SAXVLPb37TP7+8s+3fbNJMP9eX7uL9T27y7eX2KMaGtdvXh8ePwItv8bamcF3CQd1+1K4nxkbOg9wuCQ8bSK583HPFFjxn50CmBTM+SaRAvLnAJdY/a6igAepN9qGg+ORPVAeEiTQ+ZmD9YN6lM0Vi2gkM1jya9n2qs2clxctaXmXMguaMJFdA4mZyqiAATzwHQRQrPGAAD/9ElEQVQpQwYvkxZHwDTk33VhhfiWb7qBfNBm6laUuYFXjigJVV0T58u5CjLUqFp1W24Gl+ew0Ml8DkqgOTlYQiioBfyQg4M/pAKAJnUmEwqjDn4Q0AqauKckoWYN2RB++c9kFZgptZWaVQdYqzUoLJgVhrp3FUaN1LWjcncfe9/uvHV12rU3FmnlhTWpD6e10wJ7kpt+y9UZg5dslIiUJFJNkNuGxEjgbJosy5pr+/NkhcPMh+P7ya6S6I0p0zRrtNsYNiZ9dHBAr3iBW+oZEiddUfOI5kI4NN6WrQY3Nycnxw8f3ifOR63Pzy/abM1WdbcpcmEZjW22mkEAtK1wrWg/DA5XX+RZEAS6xa2bRGJ/w+HQTNaiRza+61NNc3Mhxs7jRpyuVq1Wk7ZNZ3OADeywdjnE8TpRdFNyCa57stxa3sjphLVd18+F1VJxKT79K0XnYzSfHbQAeQVhEAUhOkcas8n8TCKTWuomE9dx/uyvNW5YFm9yM+n4KDGnKGqfRtRK+dA+7dExZjYa+q2o7HUJ5ks4ot3X235fV0oVlW5/hHyl/GbflPej680RbfwwH12k5K8PmlzMQb5Nau3rrClC7xqfDq5bhwfWr3/tl1BWaZC56YXBbMpM83DxIZZFX+7NjDbBTsEC2uY48q4klkAtva8O8KaRHORbPNuMwKOD9XqDq9gomitlomZcgB1SkUbnjPGgMSEgoVU0awIAiAbeuLLDG6TJymCES2NkupKIwmO8CiVi8BgtraMmVJVicF+k5lo8PFE93UNw4XseCeGZvl7sWQFuohAl0BAo1aBmyBzY0TPJ0htELR/w4sljYh+aT3/Cebmca2m+nKGZ2kwwgs1RjSjS9DKqJ3tGigbniJzJn9LJH1PBMZJDhj04jibo2U7ge7BcMmy125B3PcxSb+WRfXeexTUr3FqlU1nEe3XZkSEBkAHBnW7bSk+FvEYpVX8dMD0MzVFYo2fAFVw8v5ldT5ZEqn49olH2cPj3gtM7+a49XS5acXTUaTZbl1eXoZ6M0B289bbiuT49Qy+k9G6eX1y8IlcQ6me++tXNWsH5s6fPev1+s9GgI5qNuNmOJ7MpaNlstTHa09NjE7VVXr14ORoOoRiIQtO3a7U0z/fvtgMITk4OccVqT7UG1V+ukiiObdcjT2QLmKJZnhfMp1OyaoX2xdJbV9wcZbMtPABBudNoLKyw760bTmHsTzKRuhtLML0oqzEYaY6//vpRmv2OhGa+zJ/9VZ+eIvHro0Yt+MtPWZFkbk6YjSP7InTcbPtS9nnyf5+lfupb+69/KsPXl+z/flrV1zcXzP7+63VK5fy6hkpjtn0lzXH2OGh+mz+UqNRUDAEV5eby7OyLjz5r/d1f/zXjs8U0sByuM3e8KkEUYtuemYMhTdZaEe4+M/Sbn+gZRwUBWnkygM9jzcAtlcMa6QAkgGEYd6V1r2FZnIIPUxdNK3fdyXRqFj6At+uFPLgpykLPdLMKFwYGoQLkrykWGjlTJcyQvlpMeGKCRupMVnJ01SquBkaAzynXBRDGB2vnWuCDs3s4AHPg9boToeVrN6Th0HI5XyUJPHQLnTTUlJTXr14Ori5cD/0raHteaLlhGaGm1uhZIFQTsNIIcKm7j9SHUoh4PfH51XQ6BRkxexwpzWo0Gig3oqNKNMT14c83yGQ//JGkGQ1bLJeLxXKaZ9a2en+N+QVOsZs1d4VWluNSuAVunDgfjIP2ayiEbjVjoupxsqV3DCfaPwGFvIU4L4erddXt9DoEWZHnH663P2NFh1b1TuR/Z5duWs3ZfA45tWq6YWbXPKw3CKI4CrJM65O/OnvperU4Ct975912s4mohjcD7BuZ77vAD9ybwTUYkZdrZOI59tmrV37g04mtZjPwvCxNoDzbza7d6XR73TRJNaC5XkOO12YhgMUqgVhCi/uHh7j9AiYSN7abNfEVAqF9QRw7tc3Org8TreMiRUWft5vFaOB0ezC106j0qurrvYpKLnsD0CFzkD907X5EUGf3J16flCD3qcz2I+s1m0RrTiuFzqAAykRX6feP0r4+xNfr3PcbGfL9Ot0+8aeXkLMyQKs+/c2V+5MceZ3P/9+mrEj02qI/zc3AhFTCHDOkj30Z9KelaZnK1TJbzKb3HvxFfP4vkxRRSpm0gHlF60+XYK2eXUHd9hrH5WzkSRhPUTgEdJ28hCMaituKbsIl0PFSd/IpEm+DHnApxylc9iPSr+FnMQLLgkyizxi2zNGYRJ7p1iDZkgo4MFBNGfzXJTSGOsAv6EMSG2KrBJAIzA+XQhpQADvkH0KBDCiFgguFG5RLS1BWyqK1NItzKCAVIzcNKetNLVqZm5ZcX5xdn5/PJmOuQGVtx10utXA4+VE9VddkgmvCwtmnuH6/T+ZIhAqIh+geZ4Eng/Ri9poAazua5brb1ZsN3wtk5JNJv3+AMcymMy7SjCNwc7vt3rlza1X4WdEMo0UtmweQEVkGtg2VAitpJ42lyxCv5CXblwYoMBVvo0vXZuxiXRabj8/nGz3HpJWOYOy70eg/iDp6XqJSeb9ppR5kbQdUwaPyNLM9/+T4hMwX87mW50wTwuBHjx522u3Dg+Or66urq+tWq3V0dKQhGIM7q2Q+Ho2XSQaKteox4sErFFlB2bsNOOgR+hJQLBd6jATUAt6A9MAPEFKaFbRlsylQvsAPj45Orq4vtRiblm90huNxEOqp1TRPHbDEsy9nTl6YiRvS6qpVoVHFttWrW5sDT28txpa2fMsIZAFSH30kWH5IS81SIWsUclNJ8t0y286T7XS1JXoYL7ej+Wa00Ge80JHZajtLNot0s8p36XqXbwRPcinaDMPSZkr4dJOdvN7dV0A/X9uq+RYiyyJep/p3drmv7b/7rWSvd/fbvjH/P5sx+P1xdfuP6mQ27RkPsP+H/dxcXbXa/XU1rv7bf/6bKC6hKU1Bk1DqJJ0XWaZxV9vGJoyG2bIt3buy0GM62Pc9vISxH8XVe3eHnhn4EDUwHN4xNrimy+hpAx7yja6r53yoFSE8yWEJ0EiuVWRh7d/riNVo3ivkQJPYDIuWJe12eam5fWhPmqWcMgBBPsYJGBJC8IAS1xsxZkbZhJvE1SQBEUArIYwWF9KTMAQKtEKVMOICD4ZLqknoXZsOh8+ffAQozPV8aECLVDeN2+m9Y+Rv5qIQ+Vfh9uzsjZ+DnJ3PZnCZDIagqgINAaoZx5IYbSS+PTs7Oz45aba6SZp/+OGHRMq3b98m5cX1UBWjqlbNq1b/2mL9E0nebDZnze0Pb1ulr2lanmdHgV+vh3zzG1Go5vQyVRFrkxpJsuwjakPt5ov1P/uT52lV79ALvJimWU+f/5/cozr2ttv938I0v3OaFuunTx+TLfDZPz7t9Q4h/VSVnKlYGEK8rcHNENklaUpQdvfuXYUuedbt9SaLKVHTbDIZLRbwAqIHbBXePrweQUrQoigKTNwqvYvrdVr95MmzMA4BQySJOkHxHjy8M57h2/XwSF4mZAiaVyx3MBn1e/3lakkYBNA7Ueu710cvxiiqzFoEU695qPbfuXPS8f768U3DWlX2y+zv3OpO07TU0Tt3tloPpuloth4v1sP5ZpFpMb6ytMtdtazIsSG0zf4Wmu7zyHrwnhsz4iPyKfPZjwdt3NrOd3Y+pNiv1COnFVU7ca3JTsNqRq6HX5DvEtBgcBpire5sWPSuBqr/yGzJcG+WCt3MP36qC43B8svsm81Y7J5Kvz7Cphpy0euLlUKXmQR87S+VJsgp8Mu4TJWFuM9fnN9+8GOr5dr6+q/+MrBNQgNkGBLUVI/4sINisWFdhKa4eoXhUYguYkJ7hyk0AA70fI6erNKNDDMWyFWICsPDIGM5gUqkIB5wqenWjqJJfLKmD3AtjhGaqEvMupp8iz1r9p6mBrBvFpIXPaQt9ZiAWgPRGMy+lL1c9v0DgQcU2h3dB0/T1b44rBG3Qz6CMMfBuA1t0d0B1E7NVLs1GJkWIEM1y9OXz58s54sy13BjlmqFChAI2VIR4hopq/H2ZMIO1QCVOIgPpKib4ZisGo06p8bjEcXxE9eJfA4ODvZ4enl1ddA/ojLXg8F8uXBqlu4q9XqARRSHlt7M2QhD72EGnV12otbY3iZupQbxcOT5uFCOnTAKuZuBaVm8vtg26C/6RiSAVPi9yNYfX83nq4yCFrPFtiit8eSn/GaggXT7I3+7DL1iA0DM6Vw4fs1yR+MxcUcYhQQV4JoXeN/85jcx9PVm1+sfwNhRpJub6zgO/TAAbzBgjWVsNShT2ZT7R32oEXXEvMkWIYvDFxnCQDPpCz3jaiZoE1SGAFIUD4ZDQoN1mfuOS0Ux7ty4DQSOxKTm222xLpJ1OEoddbYaK/OqGgOtdVvuLj/yy+rWWVecRVF9Nth++3H+29/N/udvDP7Ntyd/8snmO2fbxzeV82ntZmGN09q02M7zyiqvropKUlbTspaXVrKuJht90nU1K1GGWlZaaVlJilpS1lalPc+cUVK5SmtnC+vpqPbRxe7bL7d/8HHxu99d/i/fmvzBB+kPzpOng83ldDvLvHyj+1D51lUArS7S6KuMDdVh0x+Z6d7MUUNznB/Cjdef/U/Dmvk2V5vUHDHjip/m9Xrn37N/5ao82ddHyjCbJ/X2o8HI2a531f/ln/8mmr137EA7XDzLliXBNsodaE1laZMZzzOkX/eizQi8yX9XQRdTuXcNy2kggOpg2WZjh1yNq9a2txAugixo2g8UQw5fAanpRZ0y/F33+QAFEnMR3yRBBSEd7JMWZMFQ2fZ9r8Yhj08X3sD8qDn1xJo5gVlw1f6OA7/QuWazMR5PaI6ryc72frgR4+Qzy0BWa3hzc/7yRbJYgj+So1q0xfIpEVwmf7Qc+CNz5NZqNVerZDqd4dsvLi7KTYlZQvsJbsu8ePHyBZEEtQTp6nUcXh3AQm5Pnz1Ps/LBw0ePnz69uDiDu7/x8H6n1zcYasEaDo6O6mXxs5/cdIfjKIyvDuzvH+Wej6cM8Mz1ehQEerIZsdMu/pm+ppsIdE1HA2AmMi3Xm8fns3/9vfMKXkqkoJoulr3h+H/vHjZtD0X8r53xy35jbbl0riZY2kTsY3AWWARABkTRtluUOebX6Xa7nR59Sq9xFj0hWEmSZDFfEIGgA5Tq1Cr9TkczW4yO0gFEdZqSp5v8UkH6ZD84OsHFw6DSpN6oP7h/l84tQNUwTJIV8Epu49k8bjbBNiKFrND6WVwcx63h+vCblyEoSHF6qzAOjb53a/e+9AiI6O0W1U2ZlrvBtFimUj1N7JRmARy6WyQ2aeaJSJVRTPMfZSE04g815IBRbB3mp0mAA+IbRJUtKis5cqxONkA7jSlUTRpJf28Zav9ubVUJM3d132pHTjuyW2GlGVfrXrXuVyOvFrlVfz/8L4+OtutCHJkxaXb0k69PDVh5mo0i93uy/H06vlS9fVX2bEPQsK+LGkKfJlm5sTqTpLEa5903blX/+T/6f+E+6KX9aCp+Ai9LfIfELYeQbImj4UrsCneLwOg26oHPV334b3w1ezg/PJts0ry4EqTHzIzVGTUy9/yxa671fD0zg2TRS4nIjNXRDPQDn2DogG7s4eRt2y0LTR+kCWQLBJCSzqA8ftIgDIV+UX2IFLNcTw3oTVlkq4qpUxQwaiQvSVfQRcweHcKVgA9cCqRAa9E5JIUXSrchZz/+4QeD62shUM1CO1F62CYNJ7hFtjhtNcS2OQ7jPTo+urzAhV9TCIE0xBgB+K5BwM0a1b65GZAxV3U6LSyfS+jqNMsn00Wz1crL9csXz2fT6d3bd4ic2+0OiRE1AUSn0/xyuvnLT2br6tZu13/vdFET4Qni2IMXmIcVAWsEr/kRXBXVNU9GbkJxLDqqKIBg7bvPbr7xyaTINdWf+kA8+4PJf1Ft1z3Xrtr/nT17cdzpH9+ezmYwI7jBi5cX9Ubbdu0nTz6hwge9bt2sdGBq7uLcG/UmzUdfF8sZEQGsP65Hs/GkodcuRvht+vZ6MKw3W/UwhIVRUSQPX9AQqRYjUCbqmV3l/Ox8r+UcfPDgAQozHo/hm/TgZDYHCCCZ08kkhIk4DnwkT4vSPf7WsKenCqXzUvv9Av+nn3sYdBrbJK+Y9So//adNFmAsB2WQGcgYsPA9GUabZDIGIXTAZMmR1xfvv+h9/pDQ0HddILgwG+ekkxzQShYouYkdzPYjn6cpwWxCkbUsxbF8pxbZ1cDeQPBCt9KKrE7DadetfsNq191G6Nq7kmhDORojUyZq6OvN7Jgq6viPNn6q480h2by5SvaFxkK5L6dZNbq9mFeX07l72MHy/z7n6Fosn/qrHZsMvk83e4GoqTmk4TfO+prSy66aigarWca7UowBhBr6YWxGI3A0FfzG2EgkQ1UEpGE5ZQcCazxcsyxFW83bLzkLBBESk0+aJIVZAsh/vSzZ6y4jOfWB53JKBenpwExGvqvpdXrVLXECXoXKEx7QfH6TyNM7sz3asVytqBio5Pn2dl1QW5pFtuS5WK7W1Xg0HD3++JM8y7FG4hsoOkUgmdlijlLeuXMHHcXM8H8cpBWrLP3k4098L2h32lSJaCUxdxBBl/5Bj0YNRuPRSDNeDo8O8JBcbszG6fYPXr46A4mR2tmrM4KVTqdDO46Pj8HKTre1XMxmL5/+l/NmuMnarf4Pu/n5iUsb68QBIf2gt5WYwQ3N6pXy1bYEHugJIqK/pZOVdVKUf/KDi0+GmzV8NUkpeDlZeK8u/qv6/UbkORXrf9hdP7l7FLf6T54+ffjwjecvzvygMZ7Orq4uQen3PvcufATGxDaeTOh5KonLzFYZIAVSEyNYrl1kyXw4unf3VhhHV9c3BFx0fa+vwQKupa60aDgcrbfrw4PDfW/C54H10XACkGeZXo/9xqM3gWD+oQ/wSjQn16zYrYTme1GjCRAAKH79+HuT43lKJjRRqr8T2u3e/Mq7duSXyQq0M9qiL/7ryxgIpiBtNaawP0rmOrXPQg6UP3InMjSMXFLUNZzS+zXN5UIRXcsm5NFBMYr9hpHWjBv6EfIY77g3D2EN6ILe62Xy8l8yJM2zKjd6gYdWp4ZjkmRTelbea1ZPOtbD007D3QVOxXOqvlVzLErd1gyH4Z94hqmTUFSbmC+nthXzWKepOOcwttzrlK33dslVbbe4fDHGpR688xPVf/mb/xBvQCrdIsZkK6jIrCwSzyNGjgw261U25INvwapICfdO8xSXqEL3jVOBr9tJf2DKqojW4dMde9ygaiQBK1rTT3MdH1IVemBLk3+EAXpwSOwACyE1RgvKiMTqxrWFbHVWTxPpZp66R0WTieYaUUC5KfTbzD6AlFJfyhCsrDUrgaJNS0UQEDxARAJqobJ2O/zwqnA//MEHl5cX6gU5Ur35gO3k5IRv3YN0XTw/Nk9kS4Lz83Pb1SQcD2DRKqAVjBK65DpunmVlkfUPD1dJdjMYjkZjEAm6TCtk/GIHMZx2vliORiPUKA6jwXDAhYeHh40GbnND9FupFJ97/8Vf2YYVUCaofuMtx9ciD/h8P8L4969yQDK6eYEMNHXK9L0EK/JaWS/S/N9+++XHlxBfPXsnSJ0njdH4/9y4G4eOW7H+mb364M7B+WiOyuK6AWEiUrwugZ5Rqx3gSQ+QYROHHvjLZEndtO6+F8xm8zRZzVZzrMbBb9tWp9M23V4N9c4iOazJZIrkQWF4H75lMZ/hE4MwgNkhXuXj+mvzcAfECsFi57QwyXKNA+Q58gQCUIt2p1uz7dli5Uft96dH4yzEExv9f+2n2yfdRqdZtbBRQaFlazkNPV1MfcwX8tAfIx2+uMQclgUJOYwp6Rd/+GHUXla8P6//+xTSZM7KrnSRychkxbeSm9Pml6DEnDIX7P8YczSZQCL21yuH1znJYev4/h/MFqAwecM0NlZ158JR0fzalh0+dpXwSj8deERt/9kRBeFPXU1hAAnwuNt4N0UkWaXfsDPLhcbu8m108NZPWV/75b+FWqNE9BDfkBfAFh+vyF/vxoN7a1nLNE3kos24HfVC3dEzo0y6I0CET2raTQs8z8zQNJP8aOW+6egkFow2AAq6S7bT2BjX4qQUNIIiUttaoRVgdAr1MjAiyXN9rargn1PkGfiBAVDN+SU40nPpuHxDu6ANQnJzv43EgBE5mCrhuDQYySnqQzsx/n0RtBLHbubzVdJ8++TxU8JPIcKuliEHVVlMD2lQNN7edT3MC5a75/CQW3g3sIXQohB1FLuhdEREzqJ7RhuWy9RxQQmn3WqDGvPFAkJLVuBIQw+3wUVWPXh1HFMl7J9vYuBWu722d/enhZOvA8cZ1a0ickB+16kpPNRcHlEtDIO2UlPzUwcpHYEiC4jzi1E6z6kMeBFD2zZET1n6k04cAvSV6vcr6XXoOpqyS/WjVrsVRJGkpNxgiRoWVdfoecH14PpylaQwcMA3ywoCmb36wt7x83RHluamB2G+qLPu9pMV2WLSnOWbjD6damGCNY1OSlzwgpptDQaDg4MDQHS6WPDB52uUsgYN1CrpGiwg5+1utWsuCvl8nKqBJv5XQLR0ukxnq3S8wm/9zR/vf/VR+7On0WdPgrePvLeOgjcO/Ec9/0HPudf273ack6Z11HT7dadXd7pRpRFUYq8SysFW8Q5IFJuRM5E+bXSDWlZI8IxCG5erj2xbjwwZ69Sp/aYgwowW0A3mxpFJY5LJnqXRSs7HZGcUXKcoS6lIo7LIRlBi3Dcu1llX9TBHtrXSjbPcOPPSmRbuKHcGmXuVOueJe75yXi3sl0v3+cJ5OrOfzp0nU+/F2GrVUufuG9HpW5XcrqJPTlTdNZxgV/1Xv/kPKYmeaNQb6BBuZDIZLeczDNLzidE8LAq8dlw30WuVzdM49KhZqoFNPU3Ebhw7BF6DfECXpYdqQ1/T9UlAxM5ZmZMm50gb9ESubu1bvg/8CyBQMvJBEWgp4IJCkNLc5FPfkwtnsOL9KL0iO0lXUsGgkRUVRYC2q0F7w5v0OA0b5SLVNEuaTUWnBqrEMqgYKXEt+6ea2U/z7Pwm+YPf/cM4qs9mM/rGzDBQ3SJ03dAQjvNNvxEmYLRL4lWFMBsTkEbsw1AwE5qmlLZFUEDX07T5fHFxcUmUAZmnVo+fPCH068LpdYdCDUPLbwaD46Mjy3LwpRyJw8DaVTpt/z/8YHI4XERH7ReN3YuHoR869djFAYeBY9lIGt8mNVOsZJgRm1GdalHo4dx//d2X01R3yygXNrmarpzR4L/0Dg/8ulVu/sfa6NmtA7/T39kejUKm8/lyMplA7mjIweFBXmStpmYuwtvJFfigqcTE5n5cjp7QaUi1Gfu2a/V7PcALxAR5SJBlKR26Fw7AgCYkyWo+nyGxPE/31KmGTm/piKzZbtMpWl5uV3t1cZmXG8e2sXnBinm2HFkNZ4tazVl6Dz+ZNjBIAIp/siRJAA8tU0EG908r/5f//C+9XM6+8+JqBc+r1bxapSGTtgwIbT1L7zUIxXEtrNzGQ1Y0XqhpGSAcplexsDl+gWDFepejUQRMmx3xR7KurgoNUfHJi3W6rqGBAN58o8mjKEC+ttD4XDOUhFMCL2PqWEWVOL9mIz0TAcjgMW36jt/8l+Wzx1kdoVs5KqTAr5EBVwEPbDSYy02wQS7yLMqIizXeKcQgaw2CGWzBxf1YfH5ad+o/9WubyTq/HlrYpXO1GnxS/Tf/7B9zGeblyLpdWpSlyXIxx0HFESG3BvM4heqTbO9oqAP2a6JWhKeFgfELtIuzdCo8V1ioGqlK2J6avL9WgYJCetQGBVWS7f7ZW1V9LwGhnx77lxRoE3ZEfMi11IRUeVEgDvYMRdDCFGo91UHqhPS6rygfDoMhgQAb3DILh1P/fZhNUlQ89AKUhsrQGhw+OQJqT16Ovv3N72zWr6OMPNeYBYor+FKwW2h2YLlGd09PT9FmbIk6X19fY+edth7VQILgC1cJcSqVFY7LYE2W58uFlrvpH/TpNvBrv2IfDBhqQNOQMJdREEFH4OvW6Wq1sIl4nd1Xr5Y/vaph6NOG/dEjvxq7eh8e1fLxonLJRmqUJiEaza+J2FRqeba+Hs//+beeJaULYQyjkBhkleari7P/46bxsHHorLN/YK2e3D6oNOurYmte9lpcXV4QjcMpWs0GgG8MVa9XM/d0tHwwkGd7XtVywiBaTMfLJJ3Npr12s+ZaYRDUw9jw9hCrFveRvopoLRYL5EPXgFAgAgepqW079XoLuELnx9MZDbm6vDo6Oj27uKSe9TikHZgqPeU4GoeCjOGQgoP7QfctugNDy/guRDG0rhsSqFaPe9HP/9TJH95M/sWLyWSjaerYAycJscRidRd2/yBdbbvGaWHfG0JZ+oBDmu+davEo19rV9ULoil7qWNkBsBBaz7UDtxbYNU1vADNq8G1hinTfqvmyRroAfdRMVnWKceFoMhmKRWlatKKwNRghu9zHUVUC6IwWrmFjoMsOAUlG6x1WpOe9ieIECSZ821X1eCkXgiOcIqDnC/Eqcw2Ww4noeP7JRlSfalhO/lcPKyP3zbab5ctagB65YVBPZoPH1X/xj/7fJNVaQViXJsZs9ZawZCX+bltgMJBFvmgzzcV+aBQlY3LqiSShY/ejerJELaQhRoQekptRRt28xYTVSxpg9BEEXFF+QyOFBPAiewbkwDZydQyhkEVh2PzFAuk3UnKKGnBKRrWRLVGWpTriGpGB5urQcjIMQs1IoVyu8nzBGWWiiOAExXAcwKKZyJnO4x8yt6oVIoWPnl59//2PptNZaBYFmRsPTya4bjJD+YCJ4WCE+sDMqbbxXVI9vqVGpnswWlOEnjLQEgMCL8Uyk9mMZLSr3WwpLrBqZxfX9M9+QgsiI2w5OT3CACQTy1kuF7iVOHDerlT/6lUegQinBz+4vc36dc0YCZzAszS+r6W1hZeUsVd+rF+agddNsqub6T/508fFzguDGATOCuLndLdc/t2F9dnmiVfm/9N2/MNb/Uo9zNfbwc0gXaX0O60jH0/jlAVeHT4CzjQaTbresrVGk+ILx0GFV5PJQnMiKq6tUTBa2ojrSIzmK0DAdQJnuPK10BZQhjyORkM6lPgr1rP8DdcPsRs6dLZYJGk6Hs3Wm+pgNCQTGA0+HwuiCzXBpLLrHR7R3vadW8df+SpqiT9B4sI7KoB94rh3leW6/PZg9XtXczcMUaMCSNAaZHprs0jCbgdk0wDjFHDbqFYJduKo6CVoCrEenUjU6Fo4Z+OQEamuQ6KW6yuuxc9hvYVG6MwtxUpFk70gCeZGY1ak9k6huDg62IBxOW6kGYqOXvyPoQB5BO0USNXyzKnU6qG31TMmkBEbWNFmWcTAFOrIjMXXUFTKwvi0PoOw3kQdHNkZQGEDKcRzK6ADRrPekn11PnpVnXxSDe7+4pe/+qff/QM37oSQVsuuhH71X/7mP5AJyQAJBhHgZrmcY/ytVpM+xvDALjpeJi3pqBp4BnoU896bOp2BRVFLTIDyaRr1BnQQq2mCXsVnPOQG+0fUyJBcELaZ9K6ZswiXrLBGpE+GbEIZ3fZTQZqw8poXwL+FQXmZ1+uoslZrlAxUf91WcPQIAORTL0KHXQALtoMj1UvLqQO/90WDMdBLqgYEEMLM5pPTg4M0zz9+dvMHf/AN6kBiHBTlkgHOqtPpUEm0AT87uBka8knQrokD1JOYH5Uln5PT0yCMOEaj6lqzQINqWKMgVSq4vry8Oj+/AIvqjZhk4OxgOD44PAJ28yJPFsswCmp6TrkymU7rUay7g5XtqRP8wlXeGw16d2993C3nd9pB04vjIPQsQhVHw1kayTdRkbw9IkY9OLBcpS/OB7//yWg0Tek9WT7ReZ55m83/poi/2DyCff2L2vwHD4/x75P5NIdvpAXcQ03dboOonmUJTFZTZbY7Y6U+xTSbLUS6WC0SoCXNOALDxx+GseCSMGE6nWqCo2YeOXfu3CF2QDfoAlCb3kdU9O/h4WG7rceZ8nKtGUK76unxMag0HE4/efqCTlosl+12kw5IkwQ/gSRv376NomBLRffwgzd+At1Q4zFu3B0i0xPMmDI6g5uFa9ta0ESPTQELUk58A180TWgPOLIHr5fF66wsSC8UTakiPYUVbbJCkyZ9zV6ZLVc0Ex2mR/BsSLggO9HhimdeFoJ2OqJaiheWel4DqCFSKBG6nP+6CBxb80r30y5Bakwfz58VhV7snQNtOfBUqcR+gJ9H5T3HIugotIrERgv2EipgHQYF9Eo57WuyAD7TtWuh54aW1XTs2N7FcJtaLXaqxDK+XRu9fLm6unbr99753N94+v3f9lutorIK7Vt2dWH9+td+lSIRgGbXSAoUVmqpbj2wLavmI3MVEGownF7H+XIBjRDSmDV52UgMqNOp5GaokDwXUuMnWk6eEgacynWCAKatQEAsxYwkkUwGqcdy8NUF3kaZ6HYaO/ARrfNBBbjKAMQuCKAMcA1hHBUSfNOjNU0HABcwvEDhospDz9TDpN7pNV4mW+F94HkQfTMStet2Oq0oBvoub8aT6TxNMkqhJrSC1oF61BDrJdQcjTU7DSCADwH9oEO73cbIdctQwKeQAx5E4n09wQu0FgTxA58IGTDFXtelni8A9XrdLs26urpB7LTx6OgQGd7c3NAc3w/gDuty7Udhua36q/SNzU6BqGePG+gjuEMF9kOksnkaxbcKFT7K4YOxWZZP58nTm8W6aqeaopEAcvDj86vzn/Sad6I2yreKvO+tV9MkIRDAo3eaLaSh18C12mHgHR0eAG1FXmppN3rOBbPa8HAUNlnO13q6SkEW3cdJwBSDJ9THqh88eHB4dHz3zp3xeEzPKgqo11EKTfXbaWYEkkHfcOk+1MXVXUCcVJppgEDrlKVp3OCKWO+ozTLz5G9ISQqU6ZJq5SI+SbN1Wirwni2z6Yo6lpO0yGh1voaGlFBn2Z+kIsXah4iSkByptJQY2Cx5rvDMPBWKeqBvjTh0Hct3ddMU60ZvlZz/lQ1mTxigfaKDiuVWoPp64lKWSHZGpfMC96MwgAhdszuJLOhcP6AUTustNqAKPQQ8rXc0Yb4sHc93A6InEWz0DLuinsBKvq0RguHP+aDiRARZpZrWrKRam/Op2JOKM96504o/q3pn2fZpsXuaVz9Mt++vym9Oyt+7XP3xbPv45Y0/POu16gTw+cYNovVmqTcZbFaJ9Wu//LdlDzAZOLAxQmzv9axJx4niSHRIr0CSB0XDaCgKx1aayblcSKtBSTRALRUEyPnTzZKRNqxONq+bgtpMCWYMn5T8MOxRMT+Cw0dHUQgc8IMLdc+/WoPYo+EURw2VyPiPfQIKEwyZLiU33/Mwv301KFgGj4M3QQr9SmUpRZpj5jZovKJGVGJB1XKUuFifXQyfv7xEXeC3fEPsXM/TkJVZUpo+nk3n7XaLMHU+myIcPN54OiFDdqg5pkUy1JqikQwbO4iA2gxurgiYsQ0qBpNHtq1mE73az3ci/0Yzwv8hzQjQ0k1C1EeshRxShLlZfxHylhVY0LBe2QaKcmgOjAayL5hFHGryfiYPjhAVLJPVcjRfXi4QdxWki3wfd02b0jL/qWp4K6xjBFOn8rTlBs06rgyfBhbg8XD9WPVqtUSQiJqYAkk2m3V822A6p3fwSGg2fYcONxr101uHuB1q2+sfeL5W16XaALsZqdW9Gy6fzWaAT57rNS2quOthrIneCLCAjiBqeoSemoynz56fHR70W+12mqXLxQIAwGdMxmMaHDdMX0TxsH872VhYUYq150TNlrju/vU4elKIMAXnBTDR9g1di1QgKAAKoGXcBHUnmhaNVWypm+i6byDkJjzY6cYK7CjZk1ixF8UpcuBI2cgbReKvGXoXtOAQUW5cDhIT1ZCVWBnqu9U4ZaSQU8OJIuOb7SpN58QV8BIspFbxgzDfVhLZhXh7ZgYUKVfQRQJTGIankLYCLGCCdPeO/4p+NX1R6+qyI+Insqan6cQUwI6yqNUb5cWzL590DoNgXHRdZ1Yul1a12NVC6+u/9quYB8IVtdUwE+Ei7RdRCczTJmTEeY7TN9Qc90UjOYilkQxEwIal4npGTWOzZBLrydN0uVr5mtwuLOBashfTkZFrwIN9pIBHpS2Sh45oIz0dww4tRJRcKzoraeppWXWV+kJFSyT6KXVnnw4lASqHmOlkvpVA6+Gt0Tk0HlCglFCrTWjlc3Kk4nSR3kEhXlB5+uzs+noM3UFqkHxiUaGM1t6JKQWdwxjiOhbk0qWz+dx0tpYYpWkRPC0v5rM55J+O10rSRiZEvKtVEtfr6Dq9qSZUqsulJhTRwOVCY+OYKCBHP1JYGAbIABAhc6oK3sZhUPEqjxZluN76NTcNraylG4T0txgZDahpEIjGauhHPakwD8vH812NFmfTfDyZIy6qJ50lFq1Zbyebu3EDyJx5zndqxfz1O1Q9vSbAl3/utBvtTod2QRxc1wrCMI7qBFm2G2Crs8mYHosjTbYl4ygK1hnuFgMgTpmtlsvZfIa3hgLkeTJfzMs8h3xhCM1mo9PuoCSUAtA0ghhshtgT8xEXo7FpobVJQT6RuVLv56RW4Bpqw1WC/moNc17176WWj45QQzYQHx4tcLcsoJxkrsYjtGohEqGzMDPIwxJzFikol9Q7hWprshCBPd2R5cV0qYcJwQaFRAS5BOWK67VsPLpIKUiWTaaHDtO18s0iIYb4bIiV5GrMvDs+aD2FuUQ88uUh1k7rNkZRyYyy8YMkQscsB+MVnigSliUo9MWg0B70V8RBpatp0mfDTYB7WzzRVNGuYfAoJ1hC7RXqimU76I88GzFp1LAn143GYevB58nfDu5qQZlFBtv/FRQdZEJctAQpy9q1oCW1hu5u6SaOUhOU1UCE3pbpB0EcEQnDKksAm9rBfumwvZeHpGkcxQTSXCuPBOoqZ8kGJdMAmDw8uqdb9MIO4+c5TXqOmGz0zhaS1cOAqEgxnWHUtBziQHEkIGuywsg5xU8YNVYNhHN2D1jiTrBN6KavR/RNcYIVJK4JVwKLnGAZdo2rePb84vHjZ2FY98wqMfPFlEuQDISTDBEuXQ5fvb6+Rr7sLxaafNKoN/ZASwv3xBuJ8b3nRLqqJtrCEXqn2+2h+nAJaoKmUT0sALqxWq7ofvVcqmdd9VxSHHMhDMdznSRd+Wlyf6PnICHls66l9eNl+fhe/PTe4OXu9dlhG+Ze1NYaLovzceZ7mgjb7XY25Zr+SJfpl5zgjh9D8M6rmz/fLMFLKhCEPgFskac311fX11eDm5vJZCxY0cvYqphxvdmaLVbdTt/39eai8WjoQmN1u2TnuCGumP1upwvPxxKxRuycJqP6RuaawiTPTzTkumiSGPm6xOP5cYR3Smh4s3F1M8R7QhyIsYfDsXoQoWrCQgXVDkN/vljxc330YLjTSs24PnBW7FET12h9hf6iLPYwM3SVI7B3cAGEBCjxvoEER/wIKZHU8PBY825bBUsRlFXzKHCzq+H6c63DW+Fj5t0R+VIpjTGjwlwtA+OHFjil8+lfW+sJeqi03AnBRD20AQ69oSxZiV3QndiUrbUqUDaME2XBNePHLFfr3itPNFRcmLZglFJXCmUP41NUgj4gjuqOfdewZD5wFmGYcYoYILodhAHGFMR1CyW3rKkdXy5Tv5weHB/Oh9Zyfl0/elQrJtbf+frX1ArQwdccFdmGlmfLUGLKomDIE4UY90jr9AC/Ce0gWisNIWJqYs4V4R4FskcVkLsQS9Gywbb9PDmNGohym4iUdAYcoQNaQpuS1MGa+SwIoFzSAEBkgirw2WeC6nNqXwgQQnZCTxH4GvWnOC6nDcAY1kCzKB35YOF0Fgm52vhFTimWQJTABuLEKZHDy7Or84sBuFdvRHhILkcXcHQgkS4vSpgtNY0inGLD2GadigAr2BUqJUgyQkBLhOGarK5xB3wx5eGyyBD/39FDO3psCTTi2n6322q0UGuuMODp4euAfcKBnd4FXoPozlYLRPUFYgjS7HaD+m6r18pV6FrcwabqlBV748XVsFWN2pnd2IbdWnxQ+I3BCrTwI8qBW2lKTCgmlRZvl5VbXnO3qSxC53HTCxtNYs08LbAO0NYYbZsQuNFQQE7cnRfin6PpArEDBym+stT7UdQuz63HTdM62r1dzJe0RZpQ2Ro7XyGTlQYF9M6PMPARZVhveHGIeTfiOlpOJ6JCGBMXPX32ArdCysVqiUGJdlWI/6HrW+QmbSFOhLEdHA9qDTgc3ShNsjQYLL2iF7Fb098GDzVyLOVl29NjdIz+0GwxAiVzT1rTrqwNIZ55DwKIua2Y2aJYZFWBJDpKhibeVkbyMXAQXAIBJqXgxqX0IMKmyOAs9Lmw2JAL0EMuDdpImag7VgPA4a/oZo0XEkf5AiWwB/0GaMRtVWMiZQHeXlFRIaoNxIuxYeq0WfewqIMAhtLQHLpMFkR4qBlcuh1S0JxNleZgiVnUvnh57l4+Pj793Ho+qtY6Dw8D6+tf+xXaT5uELpQkY9YwHmWg0kiQgxSFc6N8GgEa0Bg0QDxcC3VI4w1E6Ga+aaYCaXbIjGvVEOEJ+wiRGosucS3S3CdTs2A1JiomK8ybsmRsUIP9bXw9DmSW60bMokPiBYAAakH/YWBABhZOzlxFXSRHPaWj4UPciwo2SEFSvk1gwTH+C5vZp3TKRdseP301GmkFeOAgjILpVHf10JsobKDQekC11cRjkwHIiN5QAeLG4eBmPpupXjs9tIPosEZTLq3UXEZ6he/lamlAUqAp8ysKvB0UVWNTZUnkvzKLz6EQ1JbM4dRJsqQrgJ4y3+S+c2eVdUvCwmjVrQdvvdk8um3V21azn9v10m3mTn3jNnIrzHZusq749eau5r94eXH26mw21coZi+UC8gKhhPY8TPL7Ua+6q81D64/TSSnB7pqtplZGITzXSIzmL7NDgENkTMTb6h5CkqE8iioqRCgJrWy327dOb2vY3xG7IcymW46OjiAthDDkVoeFacQhQWeOj45a8B3fB0ppNGAvy9FNhBiNB/UIxV+dX4CDFJ+a97hJK4wMoQ/Iiq5HSsiqoEeah8a8cTbomOpkDN/c6KZ+xv+gHWIDOsAv9bXcUU2jdDivTHfmdsUWg8cqdUL2xqaI2sCYOpDNOFo1W9+aKgtcQCVRMESke8NCF0gFvY9GaQU4KmauIwswjR1TJ5kBlYQvQ45IT0yxwstuNrlpheyYTXVUlaW0msyukUIQiG8yVTiwhzTww8zJ1wikBho2NMSsM4VN4RSJF9TofTZsm0bv6o/+5YN20wnczp23CEatX/uVX1KlRBX0TDUWqucm9FZMvamCRu1tjJCWtpgxi/1r8+mDRbttVpIlpjePrJOYNPgxhIa6h6FuFhCdUXMUnm4QHpopXySgcegW5WG6dC09aspyCXEpmn3ESZDJKfZQRRgyV6GMHCETMjTxVYm+QSQBaY4gPeqjehr0wRfTHIIX03oFEWABu3QQ4oKR8k210TMqQ5j09Pk5JwnyhsNBoxkZd8KFeogIPMNQodhUj1yQA1xdUYBWmKRMHxU34+f74DZDCUA4zlIo7EKoDH9AVssV9W80mtgMhgKgoP2j4dCwFdmap0XKJpPpFJESL2jqK/w08JzI76+rx9kuqrcS25ked+1Ga+d6Zc1GazwC5qqmWAhXMQSKd7Gr3eXVzWKRNOrw9Fa9rluJtIfI5I1VctfvVtebq1rxuO4g95NTLXd9cHgQRg49Cx+h6XRMp9sh6Gt1uzDhXr9Pc/C6ZQpzaaKpe5+8WEB4N7MZjMDSQGaWEyzg7REdhAVEwM22Wm14B4CSleWuZhNOX11egwiVTeXly7OJGTi8uLyO600siByQObHPHuWxCo22RPFoPG6127P5zO900sM74pUaZpPWUhYWAUzCFLAHciNIESIYYkgWe9dNVoJ+qTn5avqwpqahE1J9xQfi05oOqPx0VB5VvmG/j+NwahUcun4oCKqkuSbwgfUR+oQJiE0QCkHW6AFL7F+80m7EMaECLgrWib5T83K3NQSBWmjMS+atGUR8EQ4U1BCPH/maa4jDQg5CK1GPjUJ+gZxVANKqBhBkAejy0Rpt1IKtUncawjeNUMxY23DVchpOnn7ly2+dPvzMiycfW3/n135V0FgRqUBBqch6nVE2GLxHBElqQwGCLo2faIbGBqeEi1CAk+WETSg/5kD34PlRX3RIapzpTh6UknobLNO6qxzAkuldrIIusW21ihrCckmAldJj1IOCObK/im+kqcqoaXShqgJXo25IHP1EG0mgCy0tGYQGkK8kVZYQOjgVp7iKgxRtwmLiDtEzIFQlVOX88XYfPn4Or13DbIm2aRdhUlX38GkRPqDdbNBergVANIpBNyp01GvCccr4Qy/wu/0eEQFaA5AtZnMagoPCehEO+VC9g4MDgHI0Hi1Xq0a9oW4uS6IH6B8CgR4DuoBCrFdf6skWagdi0G70rEjTN1brEIICIzhu7JpAkUeFCRqXCRxEY5kSeIWGb6az5cXF9dnLC40g7J8pTlOMJ4xCNOUz6faW14afvvQ238znqCDCXS5nUuhtAbkh6IVRKgJD8lbt6PCWa/vVbSVbrVDxkjKLBKOLqXqz4Uf1IGq1u0cNvZeW0ILIPWw2GiROifM1IrPvQd06hioBRiTqdrqRWawpjOPAD1LY02gM2wI9QeThYIh4sX80jD5tttpcUrEsznY7xCfRdaMPm6a29KyUHE6bpugdzQec0CgFXsIpGBzEXGrGKbO9dgby64D+VrNunOoOkyaE8vWoD5CPgVU9lJC43665tR0fPedQlSGswRTFcOQkJ4wdYjbFmhBIwS35Cl7osM2aOEV0HX2ADq1hoIjBBa10oUIGPOUGaA/RTM0VhhHwtSVz8sR3oKX7YABr5xKfi6XY+D81xoCd4nyKkJHIQmqYPcKgi8lLFiOrlXT0lS6D4au3PvMVZGUdO2YFTsPJdaHm2VY0vSDXTXVzUGhooElcnZrxQRfxvUAjOEq5RO/gumJwE/jhdQwP1ywAw9DEmsiKRkEl+OPqJQ1IHwhTiAIKkAIUo22klz2LlsurA0l0HhlKHtpIz1npj1BKj+tr3EWoZoYG9oyANlMiFhBFYZomYBMHqZ5Rg5LiyIRmcQrPpqm7yBR1XCUfPX6WZuVsondmUI0ojJNUo8C6ued58HzcHY6ditHuCHs25JPGUjRBP6aLgQnsPRdvBjUQeFUreHvD4bWI6Pn5OVXdKyCNNZhFtK5nAVAWklEeDVT9xYZQfjWNlvuRXhV2N93Ws43daMwje3PQBEH3Ax9hpDkFZrREG8EiNYGYvDw7R0lw0mSCENhQyJvh4K1JdhpotezHdrF54z6MRXOQHMfz9fQBJAXvGkYx8KQpMq63Lrfz+ZKABdY3m0wWizlmQ+2Kcj2eLmaamCwHi3jCQJM/gRt8flGUtJ2OoP40By3Lci2XiE0C/lq2GDma+V2cKxHmErGBFB58Ct6JClEQtoL993o9hEPKWI8AVOdJtnn0Xi0MXV8D3LhbMTK4UYCcvHod3qkXCqAYBWRVGLCBDVAHhIVU2YGKUlFUiAA51GoNNZy3nhx0bBmudAXHS91SBUIbrBcdhBFs8ezoV7vTokOI0+PIjzXQ41Eiv6kPcAbAOp6NTDUjWJPq0AWpLyKST9JtLM0XBo3WWc4OXV/AEwo9HLArC2jIVjcdNbAKmGCSmBb9Qk3IQRaBu0P/MSUZTE3jD5zANI3BGg6k1zzK4+u3+U8my3F48/Kte+/MLl9oXfVf+aW/hSYqNLXlWwSFO020El/U26/5CSWWvIBeFB1rJAlhKvaPQFE47Am9T/CShSauIDQ6FfeFTxO2KT4XRFBVPAUeD2UVj5AgIIdzvvkYDKmQIbSZrqIZ5EM/ETGi0Bq6RHcRm+2Ox5Oi2NQsh4w5bh6tK0A7jEd0w6zVx+VYK0cgn3g5dnAdsE3ZcxBRU/612g2oDYxAMchms1imT19cOK5/eXFFJckKUnNyfIq5Igis6OGDN+h08GY2n9NqsgK0cFZcjvqKBWi0f0Ff0HYwCPjA/BS6h1pDThRjVzk8PCQMrtfrmAQGuQcOpEdjQU+ypUWT8QRVQhQY3kGv3zvooe40p15vHFSs1sXIazSWxDcPjkUd6TayAozMuArABE4lSUZAPp6OLq8GkMB2s6mect12t4NegjVvDdOjqFlbFx86m5d2FVsk/OZaQmPyWyWrVrNF/IEqtzo9QpPLy5vLywvCEHjq1eUF/vz4+LgeN8p1tdk6BBzienTQ7xICaJ1T428QMnVACBSND6Dt6MbR8S3NTwMbPSEC4kQ1DH4522oFuEHO7KMVqAfSgPXQRoIj9qk2vYklUESyXVuf+8oWMCQAw0Xhc5AEiWSCoZZbgl6Gnh/6YeQCPPjQeqPebDeCyA9gGI3IjUMPVTDLiWCsDonroR26HpQmdAPdqQji0G21gB2/3oiBBA7GjShuxn7kyyO7XtXzQR3sskrc7nuEZZQvY9Ha/iE8IYjcKCLKAxd817IATzqdztLMRd0/zDFvoAlRoBw464ZWMfQrtR2Sp5/wwWL+2y1xJNaFKWKHy/liXeJBRVn2s7kweKwDWeruN8TBokZUgX7YWtAdohgIxba0x5fN4eMvv/N5dNUP7Oo/+0d/n8uQH0pMF5EfkTMiRmuRtbrE3M9A++k/TDEvEn4AYjhwkfz9K1YVcekmpLx6zcLZgtnGJDSkZxy+4is6SQQBx2pWhhamWFq6n5zBBoojMVZKevOt2AwlWpvxUo0XIButn6eXN+KNSYado6ySpaYACFC5EPgiGMGEaIiAXc9cyMECQ0QnoBs/PZ+oJIfhUENSsF1cDv/Fb/1xkpXLRbJaatk8zJXYmD7AJqMoaDbq27KAc1IbQ1hALtVT1uvqeQ0Uj3ZmeYqDQmKrxXI8HlEcXIDE4DptoZ+5BF/huRhsoMdgNOskZx+NSVYrx3Wvrq5IjQFTK0rQaOH+xYfb7WfGyc9drnyvMXvYn//l94LTg2WeURU6mVLghQAldoUNY3QXVxeffPyS8wic0kM/sDwbOnz+/NmvnWVvxwfI4b/30vO+t9XTOHp/Udxo2TZkfgnmuzSqqgFtL2xWLVjMbDIarIs0hzT6Ybvbw3vX7MCyg8vrm2YjajfjdDXHcWm5cc2zDMBBBEWAo4CrojdwQ1LpnlWSwXBoICBB383mC5QPv/z06YsMAeXZZDLDWPQExEYPfaAnuFV28PkIdl1mtx89uPgrv7qodyC9kBoEi+MQg0BB4K1owq4absp7tex4k2xLDYtPd+uX22CydVZWdQs3texSwbIsBcZc8/AV29WssKhYDWmvodSgNcqMO6qucxsVXW+QsuaW7arFrqwiH3lET2QGmo1+b4oaYkRZ5UKlq0QTVfj/WhNjMRhj5vxDf9dwI6ClqumDutzMy9ezdoiOTbRdmVbQonQlt685PwSeebmYaZ049Bm8COsRJo4bFa+X85QmiKWLT+xHMyQOjRDWnPXv/OPPWsUv/cLXS9s7fPPE+o2v/yrZQn/xYCIURIkYd6qXW6CL2A/14PhqlUBIyrUWvSeNiKiZ20P7+Ina7auMtfBNf9MMtYS+lXEiPZk9Ks4/hBL6msrOlWg1Ht+Yvcb5OLUf/zOZKWdsmpRYih6h34miQyJoCxiBMGmZ0MQE+eRn5K1wgIohCzI0yEXIrJPoDa4RqkLwTwKQmJzpLrqKlMskff8Hn5AQGm/sWlqkby04h6yL09MTvDf1BPjUNBP+YO10o+9LL6mThkbNNDVOgYloP83B75G/cBNCXquRvyEIcChIAZ5Y9IGmXl9f01s0hJ8IkJprlFTLYCKXGkgxn82myeK9iu+kOUi9utXZxJGABCmVJYwGmIN1i5uagaPhcHJ1PYAlEWyTITW7ubmeTuez4fQnd07XDanwn4XrnNjfvDmbOlClZDmn+qARF9JGyWxTmc8WtANmLTpTbvCkYSiOU9PTB/Q59lJwFiTDXS8hPlzM5jiNZhNZwYNRr1VWzBeatEdrRaa13J5i40arQaAxmUyNnMUQOUf+xtQLmgMs4pZw2tQHuIEjo4PJZ38y7Z+WXrD2gl0Qb/y49MNtvbkO6k4U3a8Wf2E9/IVw89NxebpbfzZcf7Veu1PTfYRx52DW6RSt2L3dq3YaZT3a1MNar2Uf9dd1v9bsrBtRtdu2D/u1bgttaMbtk3r4sBHcbrfjetNvdopub12Py7CxrTfKIMqDkA/kh5B9HYS7sLWLYj6VIK7AARrNimfpNYl4LlQ1cL04qPcaXqthxfEOUtNqWs1mtdH2W72KH+BAYBPQFgQrt0YAEYchH4iGeWOtgkusXWM6OMbdush3m7UGDPScO1oG9LCVOguAlcBNgSo6eVJ8+3d//NGju7ce4ka36U7z9tFdbE0dKfaFOUkDUHGUCd3FZlALGCkSB5thHZrhuKngr+S0bZsoAP3Gi3E5+op3wjpUuNymjBndRA1Iw7cZr6rg8zPplB7sR7MEHBWN+WM23W6PfRmYuaUv1NltMQ9+mmYLYou8BE+4kGRYLt8BJMl/XQRWR81pkSI9gKBWJXQEKfggNMtwDVQKOAePyJMK0/TVKv3o8UtUk8BhuSC2D5aLGXLAFmTSeXrr5ETj+Slhje5XY0tUDb8EBPIT9EE/ERQJMEaqQVmICPiAQBEigxFCOoo3ho0cQkJTs1iFZpIRQpu3htDMTqeNrgsNzBhKZbujFkSeB/1+ti5vZZVutnYtexL4k8hZaLEqTF6DMovlXLceNJwhTLy4uByNZ4lwPG02msBHXI/rQWhn2U+UTlPOavc75Wyum8kgXnWll95WW802VG40nAhGNTSzwSavbi6zbFkAYukK191otJfzJYICaDYaUc/XWaohyCSlGrQB8dJttEWT7+N4OptBkKbzFc6KPOHFEFGNpVdqB0f9bq+nMR29bnxGShqOQAhtSDmZTNBfMkE1ATswhmDEcq0o8JIv/sTy8DShEwM3sytuO9gEVbcRVDz7jfzyF8ZP3vGrmySdYwm1bbO2cqvL3aZ4C2utrZP7p4uGt4Ee1YklnLAFTbeXRdWtO2E3dFqB3XTtlhfVg3fd3c9MX/x1d/Zz9fSRtXw7H36uHHfb0fToeBH728h32rHfq/udqIxqzeN6cNCu1sNKK+Zj91pWu0GUZUXhBimcnLaPDurQf4KX3l2re1jr9q1Oex3EfvcQulXAeYkRPK+07NyycqtGgGQ1OzvgzHYIjeTHzNPKZi0YzVFEu2IiR/N0dNSAirm68dxpNoliIr1WRTFLHLbbjfSH3/cHZ//Jz//8fDRfLQpnF1tf/9VfolYK4KWpGpHCRdCLSBntxEVjPygTsEE/wVTQVnSCA/QdLNdof2M/KMiG7WFLOEtUVkP4QhO5fblHTacV8QaMyJBzRGeYqLFt0RIuBGpEhRRWmBdji4xwRhXgMtwB6TTT00xsYqNKAgZ8HIBHzGIeDUI8NIezWB/sgOxS/DBMSs5QYzeCQE2BsWgCIRNSNLfr8g8+/GQ4mVfNq1HTDAnUslxmv4ZFbauT2QRbxW+jo7QUa1crzCw99YN5wo8aubZr7i1pyjpAhs2j7rQd8SIo9JgaauW5TbkiHM8ygurpVIPqtL3ZbLFDnqShCcT5i8USq+ZCIoPpbAzJrMxGb26JAWtlzZp0gkanXg98zMvcyN5qoT6zsI9e76zlbVNkdNA/gATSRZQ1uRnNLi5/IerDU4l3vteyts0mRHYBp9N6BGpsKodvbkkSCvmaixmCaaGXJkvFyM0WkUq92Tw6PQZeXT1OWgkxPz2uq4k9SIMPCkE1FvMFrcDnoz0YMO1CboS6wHS319+hGtDUam0wGJqHJueAwmKO10HINaIAugDi02jEMGwuhJcRHKOBjV7r5uje+o0Hbsv2wkpU93aBhsG3i/KtzeyvzAZv9A8gVxvi8Jh4zX37rYNnaWthe8dvPXCH48hxXjTCTdXWfTyyJoq0tESGHVoFEqhVE0jWZvv5wdXPfPyDN7YLv1Yd3Syr26zbcL18GS3dw03N6/jTZgAGK8J2q45vbx1rbVcg4nbgWJGtm6K+5TfDVid6t1H78WL9E+PJL3qjH68t33PKrmeXdX932EitKqrmNnxCi3xXKQlyIze81W3cPnb7nSIMMtxA47AWdmr1BoKN7E3HqR0ANH41jH07jGBWtSCooSJhhNFW/WAHYQ9CSyvl130IyHxa/tkffu2v/tzRrS9uLdvtH7cPW5rJE2B/kdalR9BYKt2TZwJvhRDSb929BGzRYNw4drXXeMyYk2iwCYMj3BW6DiBh7cYaIR18QVgUDGsPsxW71oMcFMMBEqCLJOAspzAbPuRJVqL0HFHwY8Guda1xlTB2DlNJriUTwYF5LIcCSEMC8hGJMCE3VSc9FdEYAQ5Os7LkRQEjc5Wu5QgSowlJln//h5/M5qvAAyYby8WKCsJX9tE4ec4Wszf00nj5IjbkAFDuN9JAJhqNOhnqNorcLwq/IqCALWFFpNhHv8iHCgi2NTIMU9F8QC4AszhocFNz/qFaMCly0yrdklsVcNJwR7ZeeZXPpcSkFjHi+LTut+OqpfWwaI4okhl3wEAIWIbD8dX5tZ5WpRnIZ0tLUa9KMZ39nNfGdSab9bdg0HVgRWva64V4jWYMlrRa7TbMowdtAnJXeta4zNOVbmgWBX6C4BGeTu/AdOip1TIxlSSaVr9QByPYCkSRPopieLvuOlAnehYUI+sG8KTZaVptKTHzIPq93mwG0qny2I4Cn61ufLTazUa9gdAgm2mmaSb08s7a+Hffzvon2WpTzMtskpXTVXOV/aSV/WLDu9tq3T05rsQtr9FtdY9rjf5g3bZa3bh9sFxUnWbvlhu00vT9YTqf5zUUDS+WFrgU0A2nVCsqXmXzxVdnP/X8g/uVjR5M2exaIMJ6i3mXGztL5v7KOZwsO/3oacUqd1UbNQLCpKYV3eUTv8SV6dZdUGRfevHsJ588eTC66tnLTmQBY722c8+u3F9cO6GbHXQL183KtRN6Fey3G9QPW5CXtQDFivsxLEbw5Lsoyl9s2L907P/Ne9Ev3m//7Gn33WbjuNcuatHU9e16y4I4WF4lbFj1xtrWPBpMxVnlxbd+/29+7s337n5u5Zyud6h6VrFSzeRByOgGPcdnb6P4G/lrE8yz0QlolbFM+Vj+ZGmG7ubG3akzdJNPCqqr+eiWMsc2XAWgaDjL9XBAaAOn8SEmuNXSKPsCuBYaszdIU4TG9oxhK9JOspQqYU5sBMlkhbpwlspCTDA8FI6UIBTXkhtWhAlh9vxEY3QTsVIhvqVfYOAUwUFUCmSBXtTRS8AIN7Tdvnh5uVikYBWehfbQgSidAUAYAhlpsjTFYVr4fCy23+9j/+TFEdBw/yD6erMdj8dUQ7WNIwh2Cydp5keCk9RPMBuFnJnNFlE9znJAVquStRoNpK9n1wwOQrkRiEazAWKtQRxosL1Rr8aN01XeW2zcZmO6yfN+5DUCCdiB8FtlvsYayYD2np9fDMdT3YEEw3Za+oI6KawYjX/e6yGqm3X23XC7dhRAEsNB+aHZxA6Ab6vVqNq1+XKVa7WMm+HgejQak7PnwArt+SKJojrdTFAP78MkUXitDxYE89mMjqAHT45PWq0WHhv6dHlzPZ7ORkTyq+V0CnmaDG8Gg5vr2QR2P93psVENQ95cj6BaiAgQxJSAGY3tS5AOESYdS49MJxNE22p3fuqdN//GZx89rG7fqZXv2uUvdty/1gl/ohuGRH6u13CrBGBAqmXX1H3Ozsdq9cZxG1JMpx1vip8K/Y9fTW9GaT5Kq+PUS1eLmywd5vbL6x87e/kLnnW7Uf/iGydO49Y2at+6dxr3blX8rh+1G8eHcBzC4HvbNKs6n0yybbGp4UeydbXcQIN3WZEt0uq22snyv/Ds6X+43tyuro76sRf5nW672wgbTiV2arft6ru7dcfdfFwLC8+xnKrlOTgBvIgGHm294p3AejVfz1b5W9b8v3BG/1E4Osyz2ny4Kap3T+9Pnr24U7E/39wM46PzilerNze2v3a8XdjY+HUnajirSfmv/8kvPHq7VetV1tH14Pm9LzxaTAbL+ZX1G1//Gq4cy9HYvgYz9dR9lq5QPtCdbhMuoFOaIStjxuqIIegOFBQbhuRnqSgx9rHn6pi33LK5t8xVoIOigKLAJaKCmBxmRgpMHZWsWRqQY8OyUDhABPinFCxnPyzHNx6Jv5iWqKEZc+I43h8zo0qYt6EJGp7EjQp6ZNKYCrBSw09mFLfDsTXMmAUnxWJoI94JZNuUuv2GSuHCnz6/gmET4YdR3Gq3UFNiy91mvR+HK1BKPcKth7fICoPH1LEZrBqLvb6+EZzoQR0z+qDbFjVyFihoCFBhUa6HPtcgIAIZDoYgYqpXrKsViALpiqHPtMIvHKSjF1v0kDgoTLPJOfQDpDSfLttW9fY0g9Tht6PPP4i7bYvqleslsssyugqYJBrBPvOCfDXwO9e0IvALuWXxNP9LAZZfHe2Kj9oelwdh3Gk1CFGGo9HNaAhvB7w0rUhzU3Iz3UXPU0PiYQNR2Oi1e7Dwbb4G0+0qoeFSS+iqqno6E3LebLYRVzicRuVutlpOZvMKzM3WPUjipep25zlOg4Ch2QIg5AwIM6za1dWgWnE0ypjLL6XJCuCoQ2XlcqzReISgkDxyCXyv2+782P27h9XynWbwuWZ4HBCk79xtNbKs0XyKq6PdWKO905xWMxRhBjNwFzVrWexWawva81eOwm6xqoxHfrIKp+NWmv3EdvafHTf/47ce9JvNKO5Uw2ZpuxW+q3bh+DvL27lxNYhg12EcuGHj4Sa/Gi9Hg5t8uNpNkvU4cVbbbLjcjFfNm+UXXj7+WwfOYcPvH7Tr3VutXjew/bgO7ntQ87jZaLSCe9XqPN2d5WZNrjRPFkU6WZSLbIdmTnPz9NWut5z/Unr1cw8Pm279k4nz9NXNPN2OF+PFKtW9uFXeccpJvTsWykWWa5dauaJizybBv/kf/95f/Plq9V4+efLuwUFSqS837ffe9u6Gu+q/MuvwYXLoq7EfOd7x8IaD3W63Htch5Bwx7pdQCJarKJSfWANVxedDBRVgr80KeYYacC1GIgdoptYYCNCNAMySTIARY+QmJVhg4ghOggCYB+rBN9ZCEeQAfpArJICDVBNFFIcRfRRg8N9cq5F8sqOelKVvFFKZlLiLvVZRZxKg3Dh71Jh6iCColoQGGv9fZcU/+qe//81vfR9J9Pqdml2bTheUQnyiULRaBRS22/XBQbfd0sN8VIqr9UD0RtP1yQhmTtHD1++W2iWrJUGQGrbbHvUPDaitBoMBNSQBRUOoqccCAkpetE75KEKGFGB1SZpCv4mTOQfRAA4U2oieFHfXu194Ou3UfOv20fhn39w8OAR+UG8qA+PwAh/CPBxNnj5/+fEnL0A3GMFeLDWiULJ9fPF3ty304/vp9N++3febXZXr1GY0sFIjPBkOh6vVYrPegd4IHcsn9MBojw4P+70uHH8wGVuOVxKVrIv+bhPsKh9Qraq6ksaCZeC/s6v+tavFZ24Wj93tt/r+0+MDOi4rC5eocLONNGFhu1jMCZno59limZfr8XgxmybzZIEi0NGh77bMSz7q9QYMDGgDFJAnYkdEP/nTX/5LP/fzC1rXcDewra0128K6/bpfmU6mOM9467wRdrNqMsT3BtXrQm/k3m6diu35sQ+TgngFXq3tWpGLyyeS2abVTaxpS7tED4NaicZ65PWocM+rpWswtJqB0nYNK/E0Z7ZM8HR25XuDwTcvpxeLWZaLPrY8/41m/d3Ie+fklE7DOlvWZmf586KSL7PAr3keyiAtjCE3dnVVVj9cl3//1ew6KaTtskeL2Kkk/l9vHlTz/7jj1Fs9Oy/qtUpZi8q82BDR98PNrGit163Qe35980HF/SebzlRqgB7srCLvfONf/63uukiIB/uz2dMf/4mHc7S98/bOq9187w/1Ll1sbG+fRgUVOgOR7NPpeKe9AfMNnGMhth6KVEgDKNPJmuyKO9isQWps0Jil1hcjPTmQJ1orn29GvyiFaqkMIITG4Z2kKFqM3SzJrrviaLcsxwQOIvni3tk+EIAtizVoKQ59Y7j7g2SCH8a2jXmo5bqHBR2A5GmKATSFCFMxC7C1UXSvMMS0WnNAqK1SbCvPz4afPH1u6qP7FBxcrlJgI0u0hiy4SFFJmvQPujguMqFu6KgmkAUKXojkkQlXEcfGcaR3UezXDqaZ2LUGNWt7lEFE+C4aBYmllZSFlDy9chO+QGxiloWSYDQnm6ZMxhMjsx1kpBGH09X6NCnjVRa0WplbXR+27JCQR3fXwMQVLlt3JLIRHnw8gYutNfiaI5jZZMyJ9mz15W19a1VfVTYvu9EqzcazKU4CJCRazXULnZAi3m2r8GZ4p7y947Q7bdqCxYKZrh9sk7R1ffPFl9dfeTE6GqXn/brdijF7/ES71el0+rXN9vTy5mS06qMXgT+6dbJ1LNooNduJx1Fb2KBYgB/0e33YynKV6Zk58yoeI4oaMUy73TIhlMYF9SC9pvTHOJqj09vtenM5vkhGV5XVvLlLbtWd8cvryjIJUwKo9i4dl4l9tTgHs4+L1Wg+2CYra7W7eTkolrNiMspn491k1kuqZ5fn63x1p7l9eTbP1vliuBxPF3k+y1a0ZgkndMrCz9I8zerbDfiYU8t1uZyuYhuA2yZl8c5B9/MHra8edf/KnaO/cu/4q7cP3zu9c3zUr9h21fYdzy43IX+rmkzuebHvBJEXu+uaG9ZD2w1xUA/D4KFTPdikN2cvphfPttOb6ujyaDH5hbb7K48O752eTopamW8TPapWw7KXyW6dlzGR3c5JC40znoTOUSV/dnW1XEycbO4MXr579TzcEPrUj97+fPeNu1u/GF69/Nyb7W/+zu8Et+5bv/arv4zHxucYVVaMjZWiqGzoOkrJKSwKVo9CsS9zhGyXWpVRd+PNK7G4DuJCzIwVYV0cl4M1S6+THr2TuZnwlYvlHjTxYD92wBlNc+D4Kknw0hTKDimJGs1Nr1oYaeVcYEKDiJWqGQnXfMYSTm/WzIpjvbUKB4taAHkaNwtDyCWgUBitJU1N5ZrHqMzde4AcZ6KyNU9Iz1yV622SaVYJ1+Z5BuaQp6Liqp6+gokYwNpejyfb9RbpKwR15Ir9wMczdHtdKggWYPaYGTo6wu7GEzLhOkyCU9BNQC1PtVIMoT5CwNU2W03Qp16v01IQEKERIxhaGyKEVqd9fHLS6xK/alYfF2In89WsNpvc3dTCqrPG5h8eu60GJzUGlpej0RRQpT/hDduKpfdjmJkLqIAeJhjPb8/Wn/FjnNnH1c3Hzjru9nGnQDYxN7jJcYIWTaNNE2KEKI6uL6/JgT6lBdd6WVhGVB5djr/+YvTGIAty2rb+Tmyfp3q/4DbTIKXC8mL74GxQT7d5bfuHHftFrdo/PKjX47Xma2ilMPoUuNN4x3S6WiaLVTIaT3V/ebMl2Nxtil63jUxG5gVeLs5gU6V0utKu7fwQstxovP2e1YzGH19lO2+aWYPJKs+2WYJbXRSV2mQ2fbacbstkOps+nmwrGMrcaWzDyWBgl9VkMnfSfDYbfPLscr68LqeL0fksHY1qk7k3D2p+dT0867i1+cX1djVML69ng8RJ5+X19vxqvpi/iMar4cXFq1fPyH02GE6vhuPLK6vY9G29DwNe4Nhrt6y0Lfxr1XU0W6hm0XeAphO6lZ6niTooJQ53qwX/tjXXQdt/7Fb/P3n30dffuf+1L77zNz737l9+482m03zheOONk1xN0eY0tG533Ddb5XAGTCMkDEcr9dV8J27VD7fbLzllv1ZMhuPw+vzhetGrH9xq1pObq09evhi/OLsdNC5ffvLzP3a8+3i+H+HTLD0Ma++N+UmIxTd+CX0FDjiLpmJ4nEdf2aHPwALjh7bm1gyHgQw9I02cjWnh/1Fcqft+QHsfA5tV7k2QrOF6gwby8EIZMyiA+hqb1MRbTgEZ6Drwzz7VwJJNTUAE3f9XRG3ZBjgKARDpNKRcXSyWhi/prkocRqALCqTRNX1Tq21gpvEq/zx34fPVbRgGRYnlb3/4w4/IB+0DTZarRIPMa91my/O0HkV5tsbSKRc7gPiSMwa5XK2oq27z5ynlYrS4fbWIRjo2cqOgTO+T8bHzRrOBJERthKCap6hLxJkEDQgMHEE+oBg/yQT44BtYYgNlVBytq1VbQfBWWVvPEj9ulvcPto2gBNFMJwqJNGmrcnGp9TU0ZSYvqKrruZ2D3qbcfiavvK1x4upH2+ypvc3MU8MKu0Au02fz+RwDo1yQcbXUu7E5TLZUU6sDrnW7ZLoa3dnsesnG2m2wySd11wq9217Ybzeb1VprW701SR4NllmW/NHdxtMHp1XHW1O23jKMBHRjaCUI0bSutQB4t0oyIhRIFmXVzINSoQaeNvQCTAfpQamQqK6tVcLYD6OGGzXbtt+N7p0nR4njzGy8aGOebDKnfvb01dI6dIL2YjT3/X6j1n4128121seLudtplNms2OYXw3G+a9Eaew0YB9m6t85GetJpkFa8LBkOYDtlXllNdqObm+VysCqKQdq0fELq82yWvtHtAOvHYZ1wZZEsdstxPr6sFMlkkLjFaj4e5POb6Xh99fJFkmynk/no8iKbjvPF5S6bLYezbPkymw/K2XS9TGc3w21W5vN0fH0+m02jatbdzM+HpVbASBYEw9VinRUZ7iyq1NLRbLYsAiduu5VUL4/SqrOrrIRIQvScivVZqMeD0/vubvriHDtYZDPFrK4Xv/3Fbtt5/L3v/P6ffPvl01fWr/3yLyFOnCJKg3GyGU3F61bRWroBF4QFYnL0Nzv0EoQDJcDo6QaNwHkB36gOlgfYE75oTAsEM6/WRbfRWwx5jxcmn21uVqohhZDDrFonCLRqZkBbqGHMQMDBWVFqQ/4hExvNW8Sl7Z/JRX/guCZOMZN/sG30qdWo4+XTLAdT6DoNKGJpqnAFzfEDkWoMSdmLzujRQ8Ch0Do2lQ8/+oQYG1GSaxhE5uEoF0ZT5BnIBPME2nR3bbM56LTiRoRvp3QzrQATFjVwPb0LhBywHGHNZpOINOpplP1NAeqJWGArBil0HXF4gpPV0OZ6Op1o+rpunxXL5dKYH9BWYniUCg5iwMS9BJvHiyxOStjyIrB2hy1LT307eoKlZsFjcNeXeKqpHqfPIDPQ1AVh9Wx2M/18VrkbNsjssb8rbx3FrRY9T6+pazDB3W61XPENlFMLi3DG9R48uC9+rujMzPiqVItd5Tpyyyxrpnl9V21Vd51N5SxbLHeVeZIFWf7ly0V7sbp2Kv+qG6ReZPl6pJLOpi20XNPt8YB2DWpBSyEydMFkNsfyaTDlhhE0Q6uDCQfDmK5C33Nilu2uUY+R9enDN7q3blluq9K8nUZNK3bTdSVZjCvdXnz8ZiVo7cJ7Gy9cjJ4e2Jt7B4+elYc1z1lZRbV+b1WNC795eTGsNO9XTnovPnoSb6oP6q0PbqZlYg3mo0V2koXR4LK4PF+U/qkCjWmWJFUb3jR/jnHeDKZPr3LimOFybvsnc+f45uz55HownpSLtJHOl/Prs8HZ+Xw4rFXySrqoWOEms3fjm9XobDFJloMi2N7UivnoYoV5Y9aFxiFr2XSQTK+r+ahM1zfXZS+dt8pxmo71loVyU8syHytbDWejQcMvmtbu+uy8vll7ue6YQK7yFe4fMRMXLEtUaloEURu4tbvb+1/5zOlR961ikT8ffefJ07fuH+vtWvLYWsRH7znXPw0jScStZrPeaNLTuCC0FzUlgKMPgDq0hFgUqEDZ6Ej0FziI8bBRzA69i35j3qA5KTUAhvWA7mZaLMYqw67q8XvF7WayvQkNZAc4Wy78lAJs/EDPxlMxOChshHzICcPTn4oIhSEHsmoUiL1epxObd2PoHRxWhcBQ9r1RIlPJ/TgZtq9ngYE7jlMVDSkVkKnq9fUAXNnqWaCk0WgTmM/nC65YLmc4zyiIEYvt+vTSDR4jS7a7KmUJ4PSUgaYaOTYCgBi/freM5/r8pZmW7TS1uNgWyq2sooCr6nEMzGF4sBrUCzOg39B1IBLUQHSSibkxnmdpr9cPtYwPtD9/en2JmN5Yay4KrUgeHubWjlbZVYf0XAiqvnp5dqNFAd2oHkLm+/2jVjO2s/UXt+5pEALoH4XV5KgH39FtV989Oj6ixhRItelBx9Kk6T30gMrz5XI8mtzcDGEQg9ENHgAW8YlbOLPlQ02M3+WduhV5zTjsel7Fsr9TLo7mxcPVuhME3wsgwEWj3cYNoE6u68HLBqMhxdItBE1I7+ZmtEpKgvzpRO84b9TrqAneAi+Cdhrap2EOIAPVoD5vvff2Z3/257dB+2wy9oH6bsfu9lvdftQ7iFpR66BZ7/l+M6h34rLbu2qc3Dtp3j/ujSrdyxffq8Zx583TIParTrhIAUqUOxtvW07l4ZfvHI430XVynVb90j/MZ+dlxdk40WxEKOp1XWL/tb9rLiGGnS95X/rybN1//4/+wC9r1U21bHxhe/jj1fXVdDafL3fJarJYNlZOfzTNZqNxtrazi2dF0Ni0jwZny9Hl5uJydHNxNrkaZMt1mgzge87xO+dPn908+cEr8pjVL6fJLLuajAabzTRwuuXS91tWPT5eDqfr9GaTLWowJCIAe2Nvpy4GG8V2BecaersahOHZi5fbtG67nc99rm8Xi//m//p//7e/8/v+Hfdvfu2v/g//47+2/t5vfB2TkPfTjXH6RQ/GYttYBzZJ/Iv0gQ8UDmvEC6GaZqhv22w0c83d04p/eCTSiFZq4UfNG5PxOxanYKE46Z1uywmOjKWacSw9vae7/ZQOIrBvPK29nyKCRwQL9j4fgBdzwGjM/BBsj0pCuTnCjiqvBZjkYJW+IvKMi6PELCNbURku0U0l1Ehjf/LZWDvXUhWSCZZqVTzuKt+8PLt48fJlnuk+BZ58PJ1AIjabsqkRLxk2dRtNpmBGmmCK3YC4Y6chCdCKyF84UqsiARw4QS8EdTab7502lxAgTqZTJNlstVrtTppl8AtTfy2lYIBDoRZipyFxLIrLN61hA02QEqXskZdvmvK50qP9tbIyOa3bjZhYUU2RSLavXl08fnYW15tED+aWnMSCfy3Hky8Uu0bNLpL8O9524FQWq9XNzSAvysur68VyQTw/mYx7nTbwsTKkgyOEJXG9EcX1w6NjqnTQPyDB4ab4hZfLn5hsN1b1jw+8f9MLXvr+LGpM641zIoD19s3JArdgbyvZ/TvurVvICoEjdvgPTW40W6AhwRxdQPeCVYDpZALhIsz0Dg8PoGmF4v5tQzP2K56v2U1ZlsKfHLvS6B30Tm57tM+zdmXmEW74mxSg31TSbEF4DbzayajZrVe8OJ+PZkmaxY51ZDeOT+PDDnF4t39cOnpvQeuwf/rwbu+0Xd7qQCSHje4mrNhwjdsHcb9RFs46c5NkFNaDVb0ZN2+9234w9E+H6dPRk29vDg87/TCdZmv/cDI/K7cL2yH2jGu7XtWNiv7dpOJs/XvJcpgMn9bCzrzRKx483N2k1QALg4pWnf7DPL63WN8+e/z06v0/RaGO33v3nZ/9i2nSsNpZsS0myaJi+6tlkC82yfTVfLYoymW91Qoax8hnAXPI5/PxfJFNs9wl0Fxk4/nanU/HFxfP/c47Tie6qNjf++Tl6mboR50wsatp9TsffWR9/Vd/GT1jI0bEDaJS6DfMBonjkVKNddFbZsl9ReZrHIKcvFniBgYY1+scpDu5FKpvpu2gpXw0d4XjuHxjuXhgXL3ebIu/3Z/iEjIxGKEp+tQBgzF/dVZmhvXtdvBbitvXUOMMmvOnu4bUyqTRBcrMUGv2iYgAFOpPDMJBLF+2RaRgwmWxBjNyQR+TnpBS02yqlSRfr3D7+fri4oJvwQRBh2NpEbos9Ty71HLDVFzvF0Jf93DTrL9+BwmYR+Uh/5i3aZ2NJWPkVABpYC24U2qkOc5aeVJ1IT3JOIJ/5uOZ2IdA+vDwiKswe74x8n1gPJ9NCV7oHJJBemHC6NfRLKnnm6Bex0FvTzrrmsoFaomNV8vy+ctL8JGSLD2uH6IlmlhUlu+tNg3HGyerH7bcaqeJjPh4XgjRoOb9gwMMbzGfrrJ0kxedXs+P4iCK8f3tThdBUvMiy9Z58var4VcuVhohsKovm96LeojU1ltNGQJNwnXx1vU0KqtP2+EnnSBst3DbqBiSN/5FASM7rWYLnOp023ThkycvQFUCqziOGs06uYibaemLmh+EuARAks7T45eB+95bD1utI2TW7tYmk1Vjs02m82cfP51dj9xKUasSeCR2WV0vJr5bdLqC5np95xer0cXN8ma8Xi2zfNXoRu4GxpLFx3DVymA4yeLIO4DPVnOkognqTvv2Ub1Tqdbbj378nephLzqKPoCr3u7VOu3o3v24324cddder2plvlsL+/2Dd456d04G48R+8KDWpMjdptf0+t1a1NqsqsnlBUp60PPqp40s37m9N/w7rXSdJV7Ha9VjZ+PF/cuL1bqyiKuTB3em66IeHTbfePsQd3kzdSrlxK6N4zvBvExPT+4QWUb963UZOEH17qPjShnNp8kmuak4+eGtFO+2PXqr2jvMwubjxx++7VYf3b5VXWnFv1kts37j134V3ZVGy4pkQtgbkR56j2PCmaOaMnlzL0rwv9uZuIBN95YxXK7EG/MbDdusEbqWE5K9aY69buZhJNgcRQAI2Bi2zSlZqVkYC6hQ92KEWqaqAXmGelCQYMKMPBCpi3Nud2Wue7nsyDdqJmGFS9IsRR1k02VJVgT78BBVblvFmDjMpYFW4BCDcGwLUq1xDQULbFXQDopDq5NskxSiJ68uLmuaTOX4etbbL9BllIAj5h2+sOJetyNPtKuNJzNke+/OrSIt/AAA0Thou93q9fuNRhNrx26pMAIkqqdCfCNGlJ/ago80jmpyELjkqr1VGLe/M2RBI+1s+zt8i6XW+ZUkc0xeL37KNrvabP4ArLNcxZJ3W4VV2Vhbx3JBttls9fL8EtAszYSl4XBEBQD0zfXwc5nViFuzPB/c6Ycnx2L4tUqrVS+04L+tFWewkkSz99rtjgFKC6pibrXuFrO5/LPreK51Ms0OlkWltqZTh/3m01ZYViwFbza+veIv07is/lY/PPv8g+jogODt6vJqMpu9Oj9frbKlltPzEbvRHUKWGi366JOnnOLIQb9DbH99c0N/EeC0O00kA5zpOYQ0o+fjRuP+7eOf+avvnR55jz86G9/MXr66qpZbxHfcjBzi/REIkvf8aquS9ipZLI6YDs9HN1dXNy9Hw+tBu2E/PA5+8Ed/bu+KZrzxdpOand7148vnL7D74uJFZTZrxW6rXrO8Tb9j5eny3Xei0SKdXg1c3ztoW5Pnz4YfvyiG1+NXl5/7ymfevWuPl9lP/+TtNHCfPtPwwMHb/dnV+SJZwXVqu/XBG7f6t4B4Nz6+f/DoJNnYSwD81p3IjtdRf9eIwlut8KgzHc6dtEibd5tvP9x6D64u0ums+dONg0XSvEpataPT7Xp1MbwZLQoCkFrc9eLu2ZPcbebv9aNVuVmF9fWuXUkgE+dFsvjwe9+/+6UvHAfuh3/4ex1njAPM33r3ztFBw9laf/fXviYLkM2bQXUzjMe2J6iQRzYsBSsiDSqIE4HMyuOhxcbHsrGDjupGmmx4i92SAWBChxkDM4PYFT1ATbYgBfYICpjc9hRXwwFYNFrOjm4/m41TSl/Vi6VNQIjTU1VRaMxDuRWlnhcyj+jZuldPhltMjgvhBGRObsIOTebVkGSmJ+F9bAwCz08Ty2jhajR+lZZYPq7+1flllq/TQi9XgozU6y0Nemu5ZaEJSr/VW5ksM78tm8/mx/0ehBNPC+9UEOo4tB0dBbCgCGATTQeSkECDuup52FB39TdaTLajmXoaIh4MB3Ni3+VCj+UZbOOsAvjVqt1q02QahisFSTEq4EwDhLqFWbyTW35W2lG0OWxZBz1iaBJjHlfXwxfPz2D5xMSAI5fAxjDdfrn9/NoNfe+iWH7QdK6TOTKDR8BJAs+v1+sSiIbxZPKIvdQ4pQXHiUMtlwteIupNWQwn48e18upW8zy0kk7zshONI/fg6BT7HImzz7ZxdHPvYNQICLTgtePJVDc8aBviW2+8gH7wRc12GsElBnt1dv7q7Go5X2DqR0eHk+kMMSBepAwLIM7nKpgLYgyCANIRtjrLdPedJ2fjYSWZLFvW5qi+KVdIcFLNqjfXo838orldesXUrmZ/9sc/vC7nw+uLfDgC2G53g2wyWHz45J2w1nVyO52GmyyaXj9/8fLi1XR1ebOdwZBGNTvxwqz4+LvbZFy31n17MZqvunHtm7/1jWdPr4fnF6AkpnzUvZM8+8FJdT3dOXfD5P2PB4etYHI+zBaT9c0QHlvJl50wOG7Ypw1CxbJ3VA6S7eJidH0xbx76P/zTb7/65MPB0w+dfHUviN/7yoOPL2fNO61JYX339x9Pl4vq8cHvffPjF0OaNnvYWz+0reDg9tUi8U/uLfLgw1er3fzF2j5Z36xerVbXSRKE8c2z848vN09fze0oxBU/++jx6PKVc/cRXOxbf/K7H37w3e5hZP26YfuYhzF1eSG8JE4b5dOk6/261+YnPYHZw2BRbjoRFcFO5JQJtvVcqod6kZhL0BudwlvIzeq9QtJdbFczaxWJcoaOxIxxEBx/jQvmvZ2ouPIlSDC3cFAOyF6eKvDG1slHlSG25gpNxDST89gsvXsfS4W4mNEgsRgup9ocZx9jwipJZkxXo4w0k+LwcNSZI2lWzpPctd1L4t3rQZrmBOtVPQZjpaLoa0J8T3NUsXE2dEwvogEo08Wq122HUbhaaSUfcqM4st1VcaTNWPftNVHH3Mu0UGJkSK3Y8OqL+YLKahLLckUDEXgUxxKClq+eIwrEQFk0F2CjpeCvwgLfJzK2aX09PM0qrdnKbjZSxHO778YhQsLBTSbTwWACklJ1CD9yI3YrkrQ+nX/eip1q9aySf7tWVqDLGJ4CGk2yBneuri5vrq8IJrG1MIyOTk8lxz37MivDYaWYtlO1wnp9HQTfW04/iqzzyibf7K5HI+qFlFS9OLR8Ebe67eLhHdulS8T/Kjs8NkENKGPeRyRhkrfjek+19vGg3+uA3aPxTEq43XZa7f6B3mhqO5okYoaTq9Cuu0e9rx7d+uOXw3u19TLN/epmOrghKP/hxat3mnbg7R5f67bmaDj78OMXdmlNdvNGVtzW03BpZTU4bDrjZXExG1yOLs9eDW9eDJ99fI3Vh+W8X1lOktW8MrQbm7MPnlTTCeHT+avzyuTKW45ffOcTJ8uDMo8qerbaa9evrz4Mi6lXlMNs1XFG9V3qDK5ml1dPvvf+YjQoK+tep7WczdvluJ0kF8vN3eZmdnnx5klzfjN88p3v59MkJmZudMOTZn83iyuLp4NNr79dnJ2/9dm7V49f5TeD5+fDo0btIM6d095Rb1057I+vZq37t3eTJQo3uT5Lt853rpZd2JA1s6Oi2feS3vF8NY/e/VJ+c5WMRv23Pjd68aR/0saBW9MhWmj9p3/n60RuIthomRkww8ZRApx+t9/DeeJdfD2LpnFmNAAHhdmjx6gj9IvOALYxJ6yX/iNNFPoQb/pM975QHxmYHmfA56DQ2ACWLGeoYT/ywOi5UEOJXE6naqUXUXo9QEk3AzdaP0V37LBrCy3BZ2ItVJVk+EBMQbYNCmBgjp7uDMxQJT+pBhoPQFE3Y+26FyD/j/GZFxiyhVpZHOe/SdKCMoGb8WQMzxTMmRFHXF8YNqhmprmcNrXGs1NvPJGWl3Sdsshhao16HTcOhwdTiAigJ9TBtvRoEy2gJhSaJAml08zAD7B6arhKkrgeHx0e1evxbD4dj7Xk7nw6U+bGFCs7uTiqDcGiF5AebVdfbCQBwKi+qRyucntdtXy/OO6lrl6PZbsOvPjs1UUUETDrue1mq9Xrdkej0dEke88KrHxz5W5etcKg0SLTTqfjewEwhCZMxmNiLqpOxLqt7AaT8WAwBPpoHZWBZAFJNo10tErHiuB7rRfj1ByvgFURZtiu1nJoNrqd1umtk3oY2bsqXuHo+JiWKmL3Q9vRum/06Xg8Wizk1QlD0LfHj5/PJ+P+4QG4cXUzgB/Ww6DeaEBJklWKrDR1gg61q91u0w/d1p2Di+tVr1e9nq6evjq/22pdDK7mxSLJ0/7t7fRs+LDVO+1F81n61klnnCbbnF4W+5ut0uOqVQT5xXQyGWW92JtOl716A7zve26iGdMbz6p2YidJQ5RhNVsGSWV4s7x4MYKFVDfzz/R8pyTwydbbJC828KtXw/Pnjx8PBs+36+m3/vj7UaV8s24/7IYJYk2nZ4+fJ4PrpMzf/+AHaTqtO5Xn3/kw3NSi2q7TtKprO+wenH33O7eimltLP3l2/uDdk3vHrbv1RTNJHj+/yfPl5WS0sbynz1/92NtxUrHOnl7fPX2DqKz/6ODwpH328kIvFxteOqvBN6+S+1/47NksH3/4wy/cfuvZn/251Wjay+QvvPkWwehP3+98//0fnL0YaAVOOhXzIqTHPBRDwoc0+bXA6aKRGv1KEvlb7IeYOSTc1WOhGDxCRI9x4jhgTAX8RjVrNUPRcbmvR+n0UB2ZkDlH6GaUmCN7IoAN8nOtNWTwPZrqj7KKO+DhNV892DtIMtQfjnEJGZkhQ8ApCgOUkJwwBr7FF8wLbciRnwALVTPDF3KnOmAQB9DA9HFjQoSNYM5zPXbpb+x1vli+PLvwPK3tQcR7cNBbrvDKubmtuIlDzFpDD0AVeWEnuGtc5sOHD6mXayY4T8aTUOa6zeAq5jkc/FvPbLRRcLir1JuNVruNjZAeIOh02v1ejxLxusgwSZOy0H2+otA7LeBHUC3qaZqjGEpDFeZGrOtXH6bbfLoIonjaCcLTvuNr9ZSbm9HlxQ1hF9fSd8tkiZIPLy7fKWuPvChfzJ4HlbO6t0i11r5s3tzEoQgEhTlDK8SGLCuKW5bt6j0DrQ6ewdzcVYf5no/b1m3fVqvfP3LcaLZKik0FmgDZaTTqy8WCCELwrVWJVs+eP0elAMP5ckF7wyiimePxZLmYA5OIE5E+f/EqWSbgBfaZEPdZBG5Bp98jdMLfLOaau4uWhBFFg9hRWbXfOjwd3MA3yo1duZkNk93mC2/evRwMV5tlx278B3f6z6YTgqG1e4AXuRjfIPSz8xsE+uTm1ee/UM+X5a2TkzgMsOe17yarzWw4rNnx1Wg1TXfjs8mbYSWo2qvcOe41VmWRbLR8NewjqZbLPGuHh6e1xh3gfp0fNFo/+9M/9vadk+p0+fm3v3zUc09PD4py9s6dkzfaWuNzNhvlixI/mUxmL57dAO/rZN7153Gttp7NR5cvx5PzF2fn46vi8fPnl5+cXb0Y/NH/8vHnb/e/8tXbP/0X7v+lW32ozOXwanI+CNakmZ9dXB2H+fDi6RfeQv+7AWDY2BXT8eXVyGq5rcbBxXfe//EtBKmTd06/8tm3Pvjdf3jwTv+ifms5S37qL9zT27VQJkwCG5YZG4NBTOKWgYctQd7wtygbJoqLI+xiH81AuTVpxDxgJ6s3C+Oi1mirMjJEHYdvSIFwAT9JMg4ao1dxAhoz9k7+lMq1xv7ZBS50ux4bcR0xBeXnOIIeMw2WnySmPnZNq/opOf90kUgB+xTBaS4yO4rwxbHNs8PkRkrNcBccmYV9zNNEmv+mh3AV75xfjefYyioNPQ7XoAOz2XQ+nRNe6hFQ/JpZCxV9hcHi0BAXNL7b7WLkuqOohx0zx9Uj91gyvppGluu1VpyZzbBh6gY8DQdD/CcVo8HQB6wOFafVzSZeTsuf1OsRlhXHgGFMcQS9/KP+Gk23LcoEegCgO4tNPYPdWJU43Nw/Jr4CTZ8/ewUy0gskQDAiZVbN3+6+VDp3wka+WHzS8AbAWKzX+FEI/hypgiiA3F62SH4wGA8wzuUK1FguZpPROMMgzU1H+lDjtZVanm+jsClI1loeZKARDRHD7Xo5n8OLQGp1q+Xk5XqVpECtfIGegxIKcwU9IUbnOBeXl5g3cDKdA3y5a2kxDxCN3PBEIAXOCekSQEEaewf9ew/f9kO/f6vrB+2DPijhtBr1yHUPul276sWoqF+bJG7g1Q5vHd68sFxnd372DI04OujAyy6vh9vCa62iP3uarHFL1XcH6d3Z5OJmcjmYTdC8IhndsrSyc9Rsf/fVTap7hsezyq3L5x+Orq4Hk+mrQfH04qKej92wMsjHL2+WHz9+dT0sR4stQsMhwHFrFa+2c27VN2+dHriBc/foMLA21SJ5cPAgqWVrN7h6NW1GjWxXOt4mCL0sWfe78datDc6veod3vv3k5Yvr5MPvfBi41g+fjwq9MXF9v4tidJaZX8K/qo3B0w/TvIKTeOdes2utnn109er77//0eyeL9e6PPvrQudd6+v53Lb92dX3ljb63e3Ye3743fnppfe2X/7Y4t94HoHVj0A+Mme7BhOCBcrSaMKNBOPW3WS8VSqAQ1Mz2l71pGWPlgBKzgwIZo8Wxk0pBN2lIbIZz+LXBtNAxsIJLTFBcRe9hgHuHZuxWRilF1BgB/3aeFurWGohhgElwiUYLpGh6Rk2Iw09Mgo0K6XVgryujWS7sU0gYBhqAqGHYBuM0/gcamforjR7+o26gAAH/+fV4tUrBOIok2gfoilyrBhOkQhbw/OglKbksjhtJkpbr7XwxRev17mXbxlJlhxUinTVWit2uiAgXS4qWQmg4gLgVLjDH1EcDvYsCOg0AAgr4UpK0Wy0oN8FfIjvc4j+phrrGcBnyp6WEykgAGbmD2b2toNPaWZPD5mpHWLq6vL5ZLJZcGwQ+DdcoDV5tu3s3rXVrdpmlT44axUFHC/VDDGzNraQaEHuAGNEBiBB8Lwhxz8QC9WY9IHQG1nVLkpDbMQsE2sAc6Jfnev0Zjh2o3T8AraHKJeGMHmEG0ZC25i/mWtQA+z08OtorD4VGWqfcIUDAkzx+/BhgBygXCD9NfM8V1cfew8D1PUgntdpr4LpYk8ndR2/GB3e2BHnQgLhRbx02Oodu3A2bvTA+DOoHudeLuoeNXr972OoeNG+dHty5c3Ln3q12p3n//t163IvjFip1dPxjrcbmrfZd6/j0qDOpVqdBXIv86slhKw/6z4bXN6Nl6/RLu/W4Hn8huPcTdvbhcnWZEOXsNjUr3dXrl6sZen1zM0uy4Tr43Lzy2W99/8+/+a3ff/+jJ9998uTDV2fT1e7VLNtZm8oG6pC99caPd5v3QsdpVhIi6fFUt4+w+nbnKFksk/lwfH1VRfsWO3vTSqfXUdi7HGWDq/Eqmx3evf3B+z949fLZzfBycHUVgl6V8OVg6lXd0SdPO17juy8nd1rNxeXFYjKdvLr88+9+1KvXXXdJBPbq8bPb9d3gsvJF19O8fWzbWLUAAMXFPtEz+o8IExOhpwnR0QU0G53AMs3g+f6Oul5WL8JQ2Q844+j0ckvZsB7UydFjzE84stFD/jJ1Q/u5nAgCx0gQTjiL5eiEFMWG4nIelwBLJE+ukO1XdhzHnKqV2moJhVa0DFVYJikggQqitZQIFBhyoJfnRXgGNUoPDmHYxM+ayhHFJKCxG60joClilEoTABeYuQabaKzvP39xNpkvb65HuRbVklSWetmT1oGj+pqXUK1gjTQERyezxLb0Otrte597p93WO6ooGrQiN1VMq4bI4dMEkJCaYJCu7mVKJgqHbMEWgsIGQKPVajkYDMhyOBohWMTj+96jR4+wQNCg1Wolq5V5nMkTtbas85ubH6vG9JlTs4uD+roTU+OLs0uEgxXBRojCEJaavUw+s9w0kVu+/KNakTYCEBtxEewA+2BTTm0rmj/je9G2Yt4DBTB4XrvVcGm8Cd8IUogygCoSQ/X14LtZJwf0CoMI0GlqTXG33+tCechcAG3brXYHXKOtGLMevU8SzqIekCmEQDORwJOnL1wvKNeb4eC6yFYHBwftdqd/0J/NksVC7wvZV4BO9nU77LRzeBzUu/JN2sBhMMGBRlRrfLyKxcfdad/PS4dTFTuwg6YXdby4X/Waftyvt/vN/mGn7xycdP2DynF/d3rUe/SZz7z79rtvvfnmvfv3gII3H939zBsntx+83et6R/3GQX9z0swOD5onJ72To/bt253+6dFiPIa9H/zYX1vOBr2WZ98+sq0X610aHHXxL/luW8T9Dz7+5JMfvn9ZHj+7gUCV1/nhxfCHw5sPDo9bR4fbu6eNNz7zV4N15X4rO+oejCeTW437gf1gtTx//vy7r86fXA1e+k3r8ODzs+uN44/jlj29Hr/R8g6tcrFafe/xk9VkuU1WqHlcb+B8P/7kbHA9vry5rO5qX/3J7me/8uhnvvKX//C3/uAPPn65mMx/+/1vV//Fb/4DEz7rVpljJo0WZbaaLzBLnA7SxrAxPAwNTcX+pfbyk3tlFWEutxrQ9nSnTbwau8UmUX3sd9+j2AkJ6TN6joNoAmlQCPLBLNEhuXg+AP7rx2/lkNWbZGcm/GMt4AxRInWQzRtiQrWgEGSLclENlYiOmxuNKtQsJYCT4BuygHHWzdM7mB+XixF8+vQxDaS6RZliGxSIAv3BN777e3/y3ZvBDMunnv1Oh6KpJ2ZMQBO6+LrC3Czw5glHarPZ/Ho4gAv8pa/+2K2To8Vi4Tlet9shbyGjnlkKdIdsPznSPMCzD3zgS7rZphe06TYBwavBIMj4glZzFVgALwBqy1LPTWPw5sabiaTMk0Vh4KXD+V9/PjqcZG67md4/uv7Zd7eR/4ff+LPrmwmoCNtvNPXan9gPKp+c/7XLFdR8tsn+p+NwfdR1/IiYBcsEgiAjtD+KQ8hOGNenelOwBjvSLCFWANctvehafjuKI6SB9WrU1Yum07m5qRm0GgABbLQQvGtagKZ1626E5yZmHw6l6cdRCAzHdfkPMIdC92HOH33jm2fn1/PF/PzV0zCM79+/3+0fwvw2evs9RAlIEmg2ovCo33746I17737+6Pa7lGT4nTZEJI2U2qBTRvHkNvbqtd9AGdPjnJPagRtomv7qCnoCKFYgQiqj3vux5lplW93ZRJ1VkAVuBWSbYuC261xkdGseEtnu1lliR3UITp7pvWl4Sy5eDK5w6dlq4Xp+UuuWxeL2YW8wqa0mz5LlZe/0obWz51dP2if39XxObXm7+/lqmAd2mE6al6MPs8117+CNJE9fXbysxl+a3bxajr97+9ZRVsbd1qZp1V6czy5WOJvYqmx9e/XeSf/l5fLPz188+szpbjbr3j/56Z9/t1hUZs+34OyHP/yTn7p/5//5W9+Uz0fvMVWUiS5yIJ2vHXiOV0Ee2BgGb0wL/4DTkzc25qdAnShKYadsSZJCfDXJUQavZ7hMzvSMxGom4eBB8fBkyzHcBpdg53EYIcZ9wM+F6gT9V3iPn0eBcEqoiwwVbNdI23YfCGjBbVtR/dos6spFAA+GQYlUVcELpWvenkb4YJ4cR09M6QIIzJJv/JIJCix8H1wF6KHc93/wmKKyvNTKxWkSxCK3WDgVMxQUnNR6vnBbqRgEZ01oN1ssJl/+wufjSO/YxQ3KVs1zgWa1ojXqHkYR6qkmaJ6SGC+kHbELDjCmck1ocHh02Ov10KfVcmkm/K3nC426U3ewAxlPpxNYDzsalAWqCM6vbt7cuAjXqtqDqJZ6tU+ePF2lxX6GpbmhaGfL1ebJ2U/YjZ3me9Q+PmrWgohOo7eiUO2pN1tcj6tHQfFUw9G4KBX+aMQ3XeEeaFFESzSKqUU4iNun8+XVcECIHgX+QbcFL9DYqrmBatWqMAVoPInzdblMiaV3dAnmJbyuVhfLubrIvEbF8/1ut30zGKV58fzpx0W+6PYOWo020VyaYlq6eSQdw2+U62YjQk+brWbYJNo9oMulb7JvpM6GUPfWrsei9RfVM998EBEnlU4/90f5KTjQpdoTAzGeS6prdnUTWi/dAgZ2VSS22Vl6ceWW+lQ3iKwKs/DXOz0qX7ECs5oMUmr6UTtwY98JG61+u9Vr90/avcNOMzzodSKoW2wd9Honp3d7/aNe76jb79djr9ntde48yCppxbOq9aNyex0Hmw7XtN92/cPYLjphEvjJwfE7m2J30Om51snVzWA8ucSI3rz7qBHpLZ2zsvL+k6ebbHkal0HU9dfh4OayWDd/8MHzYnd2eOD/9p9+lFDA3/n1r231ejlFv+gHWoiSmThUj4ViXfulZozXlZ/Hd6FJGtwyATy9SEONsWmCHQKln7gckaLfZnU34QLGhjOQ1xZl0/uk0GPw3iCD5qgKUyRrMQuOmCy1IBfJOE6JSaq5enQCxkAWHASP8FXUlKsojvqgUZgxFcDeOIvlUNbaDHFBJMiRipGIQvmXFUCbJpPQ/eRJDbXKiFlUN46i93/48c1wusbDxFGnpUXjiQV0x9GqLVZL9vFcSIY2Ihl0Qm96nI4m41E9ju7evq2Du0q706Ehe0ilSkdHh6ipXt1i9NjWW2Fcon3oPfVkQw6yft0T3SFhFI4AimpzPe2F7cNuiH4J3TXqr1Wuk9kEh5tGh90788KaEzSGNH576/CHHz4ZLxZEVJ1O265qaZDFbO49u/pC3CLgv6xWPm76Ra0axZq6k8NmNBylWyZEGUaYlbV5gXIQaskAHKAIoGW1ez34/PXgZr5YEig0Gm3bId5ZjobDwdVlkRVEKDQAWoBJEfnD0tEtMk8Iis18Z9pSbsp2q310fIQUCEVxRIioWJez+fzF85cX509o8q3bD4CFjd6AyElf05wWy4vLS9oN3MPqNCOADji6I5unxvqW1cug9Q3lBJM1uixHxP5+Y9cc+nSTwZu/Bg/MCYMhhjZqe31nyiTjAxaY3HVAm4EIo09m00mNXe0T62NqAZFQMGLyR4VxXSCK+t+yPX6iezU7qDlRzQ6hsJ4dVqqRYjTX24b9rdsmxrXcPABKWx1ijO5h786dgzbBSq959/7xo7fuvfWZh4cHB0fHjdP7J8cP+g/uHHz53bfioB36dw6iSjGeffPPv7eYLLjyi5//DAbqVVytvav6mrlZ0jZL0R1qRX+jscacNHcKoyUN/h+/TEX3jWQHie3tXHt61BzqqKdxSUBfkphTiAVzwiaBXPqDfZIhBcwAs9QIgubzSNf33JicSUOggNnrl1b43M8ywtp1SwkL2fdXkeMD93RNG4VySZImutWw3b/VV4v5790C9TTZgnGaX0DWoJjIifgi/AK9XOOFuYrYeL21U9DNrM9BkbJ83aXL6WrH83ExuuWe6fV71D9J0q3WXK0Q+o6mg5/+ypfpVwUImuq/JYamscly9eLli6urq9liTqM9T6/Q5nJwk2gWX0pLqch8prfKciEkJcIXa1alHpHEe8N4oZFpopHCer2hG6/lWnimFX7CXr72BzMNnTr2VWC9/+ql64eHB0e0bTqHqlRjN3i0LB9YbqVcf+BtxkfdqmvT15QV+Dh93zMvt7eIh/Fppd7WUhTpbDIyWlElKqOqGO14Ord9X4sZWY4Zq9GDm/gJwI54CBAcjgZE8sgt1VtJfT50kO36mPBBr89ldA2KdHN9LTJiWfW4PhhpysBsOvvgww9m00FQb7S7R3h1EjSbrdlsBuGhCwiIAL448lvthh6XiuOodagJoSZ2Q2FQgx/ZoPZ/9JFL0iHplv5++o9rzJU6zhkDEZgqPyFz6K5+mWuU6Ecb+/uslMO/f0Ia+Hpvbx2fXrY/bnLWZ19Lvg0s6DFW9ES11i4JTUitKSmaT1KxOIVi2vAz6AbSQ131CNYWndyUldq66pYVa410auiCa1e8MG77jW69f9A4qofdXvPW/YefefTmmw+b7d58ScDVvnvvjsb2VYxpLcLF+lBfOlLdY1bCoY1ym2bqBf0kj7RvCvUUPeci7Fn2Q3NwcT9qrRjAp3E+ieTUjK5LHqR0dTuHnwr7ZYbapwRlZ9LQPDXSsHdhxGYNSJJFZB59pW5UAo5qFs8QdSdzNIBk0rCDA9esGI/+UWlbr/EWhaE+qCnf+0hkv0/dOesoel9HYSRplmWn2/3Tb70/W6TT2byqlQfKlplSAunWfFP1K3a6XSUpNSRMXZsJZ+Q2now+/+5bCh+lU9s0TWhImmdUtdVq46ngycgMwzasJMGVrZLVeDwhFkByCAKY41uKrpJEiGhU3UTFBPxsAM1Ub6SQiIgO4AQO0dB6cyslgl+4Ufhyk52VmR/FYDASxbHTu3axPjkfHq4Bx/IH9cqiGVcdxVZpmkGOlssFBEQr8aQFUeoqzXFRQQBVgXfWmrrRUNdq2c1WEDeazQ6xt+7Gz+ch1hl4hweHtI1UGOPB4SF9iqyolRY4SVd0NwZEqxeTebJc4htQJyCpLPOxltzR+mHI7vrq+rvf+TY9j9nrTbtRTJVwiTh8ogAEhfo4VjXWSIFPQIRWbXZ6KO3m6ny1XEwno9lsPBOJmMymY72XKllpjlBOtIEb0kPcdImM7rXdGZAw9s+3qqS9/QFprDmub3MErUYt2dv/MEqOBps9Ply7V/zX6m8wg82cNEWQs/b4oyXg96l+tO1/vy57n14mKRpmAM3UCzlqj6JMwv2X2dnTWAzSgIfcLVcSAaOtpV7Lhh1Zu5oDtajYvuUHFTuy/u7Xv4bKUhVcDYKhP7BzfD5qR7317G1ZwkGlkVgY7EtvwtZmTFoFYtSoHoKiR7mEI5zlP6oLL3V1e1mT5MlYL+Mh+qXDzAv/KUneVuwLO5GhUwfwQRYvSWiJa4yTg/QRoaOhoEqGnLB/gI8KKC7A8Vk2F2NUGqfW2qOa8Wp4HYouW8JhgiD7nMmQerNL0zBq6kNahCqIqNXk4uwKevvJ8/PxZAbbbDbqqDIKCnpNtFD0HAKEzwEkyRyfmaNVZtkv8i+35Ve+9B62gXoaeNJAD1uj0QBSo3oE5Ll6cVUFzeaSbrdLtWksRSMDYiJ25V0L0JZaEcU787mcHuIBKWDL3V4PhEImR0dHnXaHrK5ubuJG9DCv7GZzMr/a5C+r22yrt7NOxkPaPp8va8vVu4PVIbH9ZvONYHteZFXzmj1UJ0mSqB7QrpubweBqRHBe7nJLr5Co5lkizz+bXV+PVqvk+fNXFcuezxaz5QJ57u89kp7e9PXmFzs2b+mfzxfgAEitYcIoRn33ZC1drWgIiZcawqyBOHCDJMuOT06Q88cff/zs2WPH9Tu9Y1AS1qlVTzFuzU3SGF5Va3v70FpgBYgB4r2wsdkQoGkCKByDnEFtSgJKigzyR4wwXS1no+HNYj69vrl89vTJcHgDUlxeXlxfXbx8/uLm+opTgAXYl6QrqkOviURgcDVUwri3PUawYVpy0XTRfsiAOvHDfPb7sg3ZohTYGAKbUebX30qk4/t9DqKQ+1P64v+nP/e/DbS8vlb7aKm0Wgc0r43MSLTHFiX59MNZo+raN1foEAWramxche389//tf43dYK5oIX0W+DB8M6ZnbBEtkSvTWK1aCjVXs4w/R9Y6ayqHOFzfhXzKDJEUJXKVlg/VUBYJ9vE9MSGX0DdUZLsuifbJxNC/19Cjyv27oT6NC0Kb963RVURHmiygA4acAz2cEsOnOmqefit2KDIN2pPOMl6d7EAKyDn2SVmCHmpeIaLyFM5qOD0zMqhuinVNj/Ov4QT/6ve+9e3vPX785HkcB9TOuCBvOJxoWm2ZRVr+uU0v6j6/VRtc3+C6qPl2m/0f/re/Pp2saOxUESyERSY60ULxFh4bIA88DzXFPGqWbneX2B8kxEQiJKZ+aGGoMXG72WhyAj3Oipy4F1oOQSAf+H8U6DHe4ViL/LeazcXl1X84KN+br7eefRa7/5hout9cafXEZdhq7dbV+nj+tevyIAjgJ/9tZ3thaYA08nU3QeNwu7XW/48bs5lmAbQ6Db2fWq+1neLSHdubTQnsLSq7WKWaR+3p1gP8OzBLrSHARqO5LnOAAIFMp1NCFU2htN0czTHBT5okMKP5XE8TGFFEp6en4CAoBuUAkP/lv/pXf/AHv93qnd6681AvvdhVjKAKgHC9q41Ho8V80qwHp8cnx6eH/X7Pi+Kje2/R72gqkqPa6C1+C3KHIuG/qNjeBigO1aU5AA3KABYjapTO4KwkT1nijAo/5Xu4Cg2EiRoPseVCWiDHoAdS0BQEICfBEYdY3QyQYc4GEIwJooeyNOxA8KGBV7NRqDnIjugFafj+9A+nDF6YAyapcvrRZg7q8/990X7jF4Wi0fpHhV8fMOM72pCR6qP8OccFkIDqP/1Hf5+wExPXW5kwFQxx//SOGe3nOLLkOEdo975JZI2VqAw5YIMoFFDdO2TdBeCX6mOqyUYz9g1Xc82GJLhSVEpNJLWoINJUbsb+uV6jeKIOMmzsnHRAPLnpXgn2v9PjAMiemnCRvKMZgFArdVtR766g5vSJRGEOkq1Ivm7mY/am8YrSFSJyFdxEOKdpKtXSvDn7d//0/T/79scfffQcjSIgADsgtHTuaDLPC6QhnSFfM8SoKAmGiQZ85o27f+PnfzYvtotVQhGj0bAsN0TplAFh3n9DivGf0Fe8EqLJFNXrOTlFDetNqJXOE/ohL3JKQAqubZPS17xJPfAPWGjMz8RK6B4tHw4H9M1f3Di/OChXRbptd/4f8/PyjVMIrhM4UHe6xXly9l/Fp0RWk03x3zXKvNtKzQt2MQbJxCx/FNebi5XeXQ8d93xnNpsCVWEYrJI8SXLXDRAyJUKdwxjS30AbIDKYxXA0QqREWIFuweiGZV5ohgXlQvToX/TH+BJkvwbSNFZv1g7CdCiCs1EU/JPf/Mff+MYf337wuV6/HwWe7EnvF9ZgwipBSNk6L+pxcPvW6cFxnxjDD8PPfukryBlFoAlsaDLl6s6L7+HyyR214ZxxZCp9r0jUgUtgGbSa4/QgOkxlNKytMR0N7hhlk5M3/FGPeKGmnDVmhl6a+8pokTEBilZv0DemIqTgW0E6zAAlNnMpKMsAh+43KTY1STVxVPNJTbAqhX79zQbCkEBWZIpUqeiswSxt5rcMXRa+/2US/WjTORmpsXSTUGTB/MI9Ekj+7r/+p2g8nU1HUhfkhEQkjnWOWSERQFRV13QUTIVmSHbUkzRsyAtFZEdwZ56HNRSVXzJIKsC+7gyaFSkpmp6nA5SJXqqmCtEy3KDaaFpp8Fjkn7oZYemuj4BGBqz2kSGVARf4BWJxACCg+bocaSoJZ/XEsX6aeYEYNB3JVaZzBDoc4QOIkxjpm14kMw1rERZROdrwnQ+e/fbvf3s4XLx69YpkmPFx/8ANg8uboUEWrRAB8ODKciQA0Z5N0NC//Tf/2u3jXrVqw2QLtJ96mxdpK4etniDG49EC6Zl5FgBtI/gndN0DLvqisDbVo/IIZzqZ7leehtXDIIbDoTHFcLVaQSLQfiAA+VABPPMbtve3XySbySQ+OPrTdfE7jW3j1iFh++XVMHDC9icX/7t6z6lVLtfZf1/fOrdP7TCk/Wg5cl7Ml6PpFDrTbDfS1ZLe7fa7VFhD6M3WcDTTzepy45nVsst1EUchtYUWcC1hAUEWkoW99w4PoP2DwRBNA7zg1Jlmgq+nc72XnRZhnBgALTo5OprNp76nGQrq7ur2n//P//SDDz86vffZg14X/dckafMu/VTtK6FUlXXZ73fv3bvT7rQojqjpK3/hZxI9D14pzQsd2RAdpwgljC1InTAgsAZtpKVoBeJC/lJs8wA4HWQ4Sw4GkQ8KbLRMYgFp99ZM9Wgsx1FWipC1g24afNX8EXWwyYecUXLUiEvQcq5FgFyLXxPkEQ/CMZULeG6coHkghRLIR7pKrbjMQMhe2ymLiMkwCw2oahNQ7Am0voXDAgj+yHbJ2eSqjetlYrIwtv3BH5m+xjWrf/77v4UIAH78ErU0FZCFGJcrVKbSgm4ggW4zo9zkwDdVoKmU8NqeyM94XVohnRDq5+REIx1HNsxBegQ8pnW6ygyfUiWupBmyZpPPfgRR7lcP5BPkQw1e4yXXkYCi8CpqjUEBMgCS2FtvsV4CGMlYbTPPiiAdCUAy5eR+bEJPg5MJIZuRkkY/QAFlrIU6AJG1aczu1fngOz94fnU1/cGHH6OvsFmUv9EgOPfPr67ms9TWS111m8339abq0XBUFunf/drfaOEMK9ZykdLFURzhUUajEUWjdnw/ePCAdmG6q8XSdZ3FYtlut1Ft3JRkQjC/0nyVPNerQREaYiQ04FpI2W6zJiuFZYhX8+0qsg7N+fHosFpZ/Nxl/oWVJlaVze5/s76Ztj2/GWGD2XT18MXN37RCp1p7bK//QcvOAhe5IwAoN2CUa96AlCWK/UzPCwl6jPwruNaq7YxGE/occEXXIL/052w6u337NjBEJkhY5omTsG0I0Xg8lhlw+Xrb7XaJIxAy3UE/JkmCbqBlxEqNdtMjHMgzwA6n+Nu/89tPnl+2OgedTuv+3btAJ22ic8vdZjae5WmyWRdY/u07p71eF6E0W40f/+mfqlhaLBAHpV6WGWv1F6qHSRhThOVo5c89P5cLglQiN8vW3UoRAm30C6aCGtAFIBRVRRxIQxqmdRm1Mh3OQuuvmyWqoXiyEmmtbjyDBVIfA+6gg8mNuiiBBjhIAT7i+aTG8uTmrJQZkwHR0H/8HEdII3OTr0KlwSaZCWLnQ33Y9obL1TomSNKqZ6THDkxm5qgJSWg4asAf4YU5Tm/iCPFVBiMq1d//rX9On1EhGoZ0qBV1o1Gu7WAUXIltOI5VkV2RNUaoRmpQSnRgTWLs2PhkMRaEQrbUW42R/WhSkP4aUNyWtJ+iFH5wyLQfUzRVoZoa82RfAuMKIZQqyIVqr77oQIxvs4bNscMPMjEscieQN6KX+LSj6UYq1QA2aGLbQv39yEEBrit/eI2mD3JUL/PW68e39RCmIJBCgc6ubv74Gz98eTa4Gk7MC1r87a7stFrWtjKYTi+uJ8iw3YzzMjXtVvdT0q//0i8uFrPJdIHAur0OvpoYeLlakWe/L45KtUV39aSKJCAZGSnh/KVP1epM4/aIQvN2k1QzHfbgHYVhr9N2XRsvSjKcUmreWk3KIAwJrX3bfpiVvzKzt9OFc3DwT9bT9+PqTi2qLYfTn7ya/YLfg4n9iZv94Ulrtds1Wy0CmSiMJ9Ppelshf1QfQGq0GqAn1AKHk5fQpeDV+QXFYeT0PlgTeK4WRDHrrBKh1JsNonoaUMo3ahydfsXGdJtQb9kIAPHVYoGxgXQwSrqjzAoQ3Q2M0e52s+k0Drzf+b3ff/Liqn/QbzTrnmv7rpZ+pkrFZj0ZTxfTGXTtzbfeOD09RlfhOL1e+8133iPqkJ0oeNQ4FMZjO1rf3TyCpaEowzIV6qNhOkJHmZqz7Xk+aTj+o75A+Cig7AmF2R80sS35a1YqFiI3prf/04/IFnWyzY1b+kLRwlbPvHORaoX5Gt5hVFo6Tl2MIst6pd9mXJneRwykoQ4ElkJ8ok7VwjyZutHsNdKbWpno0pivKkzfE3nIOlBeKbUs0fgPTshwtL+3FU1Rw4vI54kKW9b/+j/666h+jvHXaiKiGobdFTmB0W6hx1NzIqw0LYAPsFwvWdBMss1ylREsT2cLEwLYOr7e6irhgorkN20VEhkz5pv+1mgaPMLM3mWHEgm7OEWvuHxrrgPejL6z6DX4DSJQXuYdXnQcNqCJeKI3GgWEahM0uXrphRP6Lu7X0htHLc/dT/Kr1WMYaRH4TqRn7oBqPfnjuGReDWGZAZf49TCAtHOKOrSaca9TJ8AMPKdRj8D8s/NrarlI0rLYwDdRBMqXkW43+DeqgHoZv0Ra9AmlL3udxuFhD/NAg9Fwgvk4ijljHtLt6ZaEUcbJaAw2cTF+CfefJCuXIMu4CdKI0kcB0gkNUmSZCO18sVSrbb16hMgf2/MDD4dJFyuaqFawzOUme2NtRUnmRD5G8HSXb0MPpKhk5ZdK676m8RSP69bysIsLQP2I5OkIjJ/IGMCiaK1+1etGYYT48c/o83A4gQw3ms12q4nkqRLCJCXWEkd6twq6SQPQaL2MkFBFK4sujD2QxKmHMYppKB1cWsu04WnQExqbJCmVJ5IXNq2WqFOxqdTjKAgDjaKWZb2ud++jlit1Qe65bv+gSx0189e8dKzX65OGnLFFhKBeNjqnmZ0yWw3fQDMpRX7T3NBBJRC7b8aM5H/NO11QM/TQXKiJlWimTpg3L9MGTdZel2RFb2u003W4BA0BAlxb09LMakxGwUhj1zjIERSXn2gu6dFzcUPP9oRHaDnRqMUlYoXormuhkDCpSG9wJHJy+CX1tnHA0H01Rw9n6Xk6TaQAFsmRXPXEuFVB4bUihClXgwa7jY7Xqq5nky0J/IAglfwtvs2bV6iGbf2dX/+1/VQ2ugdLw+3QbCCfb6rgG6GAQOYpLnejaF9LVgiAsNOaVW53CVSx3GYFdl3VE24ZIdmazl2uEigrX8AHsR6nk6We2YT/mKl0lcmETi1BxmWSgzFCQ4n89dxh3Ky0A8jUpEBhCp2BNtAx5riMRF2lyfnkqjEIhYKGcdF6GCV2aMZ6QE+kg7SprxCdXVDCNe+XRkBISzNY7Eq7FdY9OwpdOoP0VOnx45eoY6PZojLz+UJ52BrMa7WanW4bl6tQRFnUbCMNBFFkizce3EHc8H82eZtaDeePZZIDXF3i1Ui+nkfglIBgoxcBFnk6X8wxIQyDZHQHikUR0iXHrTebNXSQ6NfRksF0NKKYTvDWs8FoNJ8tqMBkNnn41luNVdGbripZ7oXhM008dukCKyu/UnEPw2iVJh823WvXWmYiPmg3XEaDfHqoKanu9IoRujtZLmdzOjCFvMgfGWdy9uoV9omQCXE73Y50Rg90a/YO5uY4mv2JMdNuz3ICLXlQS5N8MZ8v54vJZALodnpt5IDdgp2zxdz39cQOkfwe8kbj2a4CH8QZiEQdHHTxXeiOpgCuVsvZhADh4OCw2YzVF3q7kddoIBjj842L4BtJYq10H1gDvwRYMSRIIBaFLQETxtPIsMFQBApAGIPnEFdrLBkGDZGBU8A2kDCm0m23hSPm7jLdJ0sWBNuAFOolG6MIkwmgHOhxUhxJFcdDrtg8/mavflgm7h7TA17hqJgfieXT9JxyBSukAlrNebPGOQkg5KJoKEWh53qXMErLJw59rtFHa65yCjhAO3Ya9jEgQiZU25ytUFmXRLutbrBzpEpZJsT+2q/8EniJCnARJochYZsGO6mPHjTlKvQMLELxJBxzxx4poKA0H/cFdUE3xXY0bL42q3JqXW0aDdBjFLJhsQ/i6BrsqpAZV8AL+o7G0a8iShUrywqzJEMO80RZ+U4EJ3zn4AkmK1cLPSnWu6pVwD12FTwDP+d6130N3gGVB5I0jiuuVSF6JWf0WIGDWrMrzeW0AdijKXBdIqlyDbtJPGweee62QA41oQnEmRfXozQpuBqOQywKh8TXoT3QJy6nSuPJDJ8HYvqe3n7PtRjwGw/uEnijAvW4jidHmKTEJGAIuOUW8YIW1YCh/3+Y+tNe2bI0P+w7c8wRZ75TDpWZNXRV9UBRNgxCgF9ZlkCZMMnurs6eSJkyIBvwh/FH8Au/NAzLAyxBMizIFCCTlCiKrWZ3s7qmzLzTGWOOOHEG//7PvllW3Hvj7th7rWc987D22mt3mboe3Ja8UWfMcrrf70mth3lRP6alxKFewEhWayfv8f3mQZykDiyH6dJ+Wq+xLGN3d4//eLnY7M7XveOj292dq87exc307v3Vv7XVOT5oTVeL/3p/81bOksn8Lqklku1kDsxISUOyefGaiDEBcE6Hnp4/ewYTOnB+dsZuJXowXyzzgtDkelKb+SK7B0ynDITrvVuspPuZetjZEfNr/7xdsXp1t8KZ65sbLafENp/Dez9LuR/4zTdv3vN8+EpR9okYZ+LSc5dkmsi/OD87VaGwEFzKot6Dg+Fg8OL5CzW/M1zht/b7wKhxu9ev50EofBWbFBQz+YWc9B3jiSazWIyWQWgDZqfVVulA3bfG0bnsMT/0nS2+UZJZqeT8nBKFp1kAErOPocvjZLrKEHFCzDdpa/aMMQQMa3lS7jQnygm3uZWetYyhOhE+uYC/miWOq1ByEhpZzW1ojiNuK0vgk2jkOYq4oqTAXEnzFxDgXG3n5cWqs9Zo2HcgpMl/KyU52P2TP/qyuIApKaHR0ETUzN5ndjGlC2KbWoWPpIpxCltbxFYpH8TiQrHA3+FgyP9prDuAVdikO8TEbf8RpBDpfEqBCCkfACUCxiUuGjmdzngMqQWvwYxbrTxwos2Esq02TNfQCffbqc3EBD5FsN3Z3Z9O51lVI7e+l9Q9zPOsgY4RlvALE7gv11lN4JR0kvNYre9nszkFc1K1AKd78Pmde8XynOVnC8Bd3mRLjFovMjWoHsbbzCHt5A3zk/GM/OSQNC/E8P3bD9//3ufCMwMm/Fj+1o74+fbdu+v6XF1fGe7y6pJ+8Pp8AS8wGAzwMk6WKFsH/QEX0yMWx4tZFgLCebPOI8y0E0BnHBChcfUCwVBfff3168v3P95pd+bL3ced6c7Wv5xcv76+aq/v/q3t7rAdy//6o9Od0+Mvvv/FcDhCDkd2fHTME202a3TJ6UkHD5dLBd0D/5S7d0SVWbFdyQ5noRghyhfPn1HlSuLEjgcBMOH36b7f6YlS/eEA4bxGLY9Zdbudq6vL7d3sYkZP/Dw+Pn7x8iUTIAjSVF+8e39ZKpspG05tv93muyezxc3t9f16JT9/9uzZ8XH2LlAeYavReb1Xr17qQOxcLZ26v0NF856ITIhQSjCpGfyFXo4E8FhdEsYYFXV1Sc1CGZ2WCMjbUOc8OP4Rt8Y8OpxLaZOvierkQie5Id8xxYrnDmh2VJOwssFcSgzfsqS4gJh6VF4eDlS3dj3VhVvyncQhS1oT4jV0TLgEHPXlQHu94SCvsQEF4YJBHnNMr7AMPbBttdM37i+eJelwspjQmNk6lUVoVJzDB5w/+vInJbwswuHpkQasqFJcADRzJHybk3id2XXGr9jrqQwPMiOFAuPkLkB8ANDGg4lzOvoAEq2pZrIxADObEJbllfKkrq7BSlETAfL60WCYZSq9roQD9pmT2BZyZ/TbEIyh29WVTiSxj6Rrhk93nkV1Aj7M+WPf8hE4sTEcZ7qciHJ9J0ug00tn8ap54AytMFfzyxVoBMlKGWB1cTG+zkZNec4EfYIPA+5mU81HJPKPcsvccM5a+kwU+Z6v89TAD3/w3VTqVaUnOdjZla9ghTZOCtFMRZiixRqoherdm+sy5kxeYst0lrDISK6ursUAmZGADL5QzDNeXl7lhV2L5VPVoovZXMiFXQJAr3u6efw4m1Nv7bVb/+304mnQ/qjT/p9ka7Xe7WY5/uGny4MsbSJ0TKASwvh13TLgdDZ391fX15Wz512yUnTZ+Ddff7NcLBqf2h8MkQwTCc67i/d4dTuecVmHo8OaCHsQ43r9/vJuLajLP09Ojgf9PmwrLX88OznDH4p1dHQ0vrlVU+AA+5TyvH9/KbyiwInbmfC/Jlsqd311ebecS18///yz82enkXrVdDGAVuBLwSiuHAGBlGS9XrJwvpiMGvtkKExXFyLwE1CU0BCf9BoMXeL7VKox0Xq7BD1ndfDRHuvTK6/PTmwQS0Hgnvs9OQWYKE4sie0d7LMxxoaZEgQ64WommapM07ly5zxmlmSGGyo3wVicv89jY1LOLK/AhPiIp2ogyScGLI49OlFXchdDxZrZQXBdMDo791eLyu7DZHYEZxmH7EH7hPryPnkT7pe/+/dRy2A0xQjkVc6/z1K5au4mplvJEu4EyUT+3Kh0plrmeRhcbq7S7KzVzaoe6UNyBM2AdV4DB/AWMRwwF90daKBjpF9VxnI5B202mxIwICSnL3uoCksCUg+3J5uIPJyhoJLJOLOMkmdyDBTXU5mGDy/Aa0jhCz1jSgUzaGUxMXL6zDkcHKTsJxaNWVni2P3D9e38q9fvQEYRwHd3D+/evcNeoUZ3tsr94c14cp3n53XPqsSt1XzBPRFwCv3l8u3bt5Jbmg1V1gsaMdFZAQVKiUspqZBm5Gx1TxeDqropG5+1lBf93kAGXlyScmcGnu/THaWIQ6yA+fz588Ph6Cjmt7XT2fudh87dbL77tP3L7sMXf+vfeNnvv1hs2vc7bx+X/9WT/Od+PJ2ulmshnftm1e1ORyYF29ev3xAIB8cecOnk5ATCrJQ9HB4dEgQaYTIaHUa5uz2lnCgtRM3nk+lszEMSQtj1lDsOpHx7e8vAp3mzxUp6munMuSxABvT+4vJyMpmBdjga4kgC8+PWTZ5Brr232Nb+QZb0R1b3xyfHo9FA4CUI6X3/wz4FWf5M5I7LM25hY1xM3swzbJSToifJrCUeGIhl0ON/sREJzjuQOHPNmB/Z7IWxcCAIZuI4Fl7RmPY2MRnjQeYpBDO9XKVvsaDGjupp1AqIsVIJL07S53SsW2OZaFadJyRQrThfWPHFyFG/pN5J/ZWpN6BSkmRrgMxbkXXsBaxCDLEuK9eYvU/QK8uNI6hkgAVpW2E/73HBx8wWJcZv7/6jf/9PWQOEiARrPlhLklbZQhwYRH2XpWdIR2D5WWQFBb5E5Ch2ZEFCZgESb+quQwX55htzmh4xvg8rIkMXsDGYvdyH4zYeH7YofzCK2QfdGi4xvDxdQiiROMpUSgNZpK5X5RoaXTVK400eqTKDpLXqCNzQXe0AZ1kY4wm43Gp8WC2WB3s73ba4ntlNdMBQx7fvri4uEwBZQqvTNXjupC3X+2qpZDZxjLlncb+ez64f7yMowDf3d5+8eP782Tn5wkFsp4Va8lB+cnyHh0eSc8eYBv+jwxEnyyIoG5TieASZ+M29TqtD9Wdz9UjKIbJHXISd0XcxUgoEiKAK88l4/O79m2G/f/ry+Wiy3J/O7z9+0f3dv/2vX//y8fjZd//Hf2vrL/711d7T+49OhienMgaoqnQw2XjA+lDxTj+bYvubdwGcnEKP0jACJPDCgjkfKmDKR4rtsQCXnlShO1sfffSSxqsqcY/Dx3yS5c44PGcGmJDwKy/p0Ay1kZiebDgLNDY0UB00Hk8mINNdyVp2K7zL9PB0/HR/99Gr3MaHFeZgaSbkt/I4JpTAny6yTSrXxZGVb1nKjOREaKQtdD2ONftK5XFgYud6Ir6d3btsuxTTAgq2kf7D/SDPQcU84h0yL+BPQqUvCMMocz1VulO1kJD5rGSavEAZRhYCEZ8BVAx6N3pODZ1BXc0Q5t62FvRSFhuBxj/FffDd2rEE9bpRRQVqGrnXRmmNGdEbbkIvLszoiIszqjyCsKCa79QgSVNYKD2HZhLi1BE5v/vlT36vgUIX41TwqJajoif5dt2ywhF4a02eQENd7sT1Am0sbdCPdzDCOEQ6aNQabaBpHxMv43e+YMd1EZWWTsYXPDwOByPMutussVUaTBIJgjU7EAg7dW+zHCpqy/cbLUm7kyIE+9MoXkzGWPNtiNcO7zTEV6CYLtRQTncxilRoAw152Egy948OB6ReyR72ubK5vJ5s7+xnTd1ylbpvP/OR796+brW7Cs5+tw9vOMMQeqvFPJy5Xz093H//i+88OztNfGC9ve7X33zDgIX98/Nzish7IAgVIihuaGREzh6BJ0fHeXA9609Sxit8Ou2Ur4PhAPDj48PhsIebSkQeBIejzuqFemSo021/8snHw8PD+f1m/Lj5aHb//t/6m6vvff+f/uP/cr7bP/13/vbR7eVP373+piPt63JnqiDJyGQ8ZSHj6QSN9Y6MyXq1UU3wvjzON69fsyt6zaIwTco6HPZZnThecw1PabmaPfg3zg75dTM/hd7o6GTUH7UP2uIa1WOxZX4PPOlXX7/OTArVlktvbRkxdw2HI0Yvis6XazqjcKMidFopNLl5i6XHJ2cUh6Cl0tguYWczvX7vRz/6UZLWCmsEKr+NUKLxmWbjglRj4/GYPqgZK/nK+47qJUZO5kUDyiofcqFtAgv/K1TScJKlXVwPPaM3pCzCAUuUCeVlCP1+dmEhqfZBy8FgMBAvU4521BdZA+InpkTnc08+UROcxiyd5ANY+V0tKGDeAMYd1CbIEMPn+OPm+bS6sxAgyVmqko3ZHiDHt44G8mFaqkzYUS0Zk4Og+nAfT7e1xen6GfcBj//n//X/rCfN9ffm+gbOECLjnKmX0hsglhPzi0OCmQa4FDx24rdIxRlUUcQYVu2m4AAf+bcgV3PFiBFeoBgaKgkvmKkjfBz4hL97SQoq0jsJgI61HrPeVMdPOBXBB6WsJiLjxgBYSzpubzFTLNC+wYGFQBLCwf8D2OQ9gbSzI7eeL+9mk9mz89Ggo8sjAhbJMHmo/X/6z//Vu6upap8L51nkcN988+4Xv/jZdLqQAPd7efEM7Z0vZpuH9dXb15PxDe50Wvt//9/7d0X9BMPEhKT0LJkTkTCgWt0ef1G7eqD6URTaepplR6rQjRypO35qKQxiDh6ePz+fTmY3t7d0lL5QISghEwQOdBSH0EXpaq2GunMgU/yfvV6t/t1/+6+m7xTqe+3R0Uef//b+0z/+P/4fLl69pIAQWK5SCTOB2XTWGzIiPmVHDIRGp9NTOWSVQbOHSu5+y1Z609mUOkoPWc5m8ySnREW3vds52BsMRnv7B1e3N9h6fYNjG0zmuRar5eZJRrkAVtFuXKRJ4AmLX0ajEdk8m3nz9g0N3N47IIJhtzdbzK5vb6+ubxaTN+dn55999wfPz87kIQx0Ppv1B72j0aA37P47/87/vHwK7WAOD9v1OEahnSoPMinsUq7TfETkFrXEBDIUEg5QoQ9p2TwklqgetScFvUiNnPa3a9FeaYzvqBk1ytpbUS3moDtP7FKpZ5QZfImT7KBORc/hBpQrEGPfDazUswdtQo81Mg00pFZN7CRcgsMf8B0bAuZCNcSYMzY6oYszDRW6lA1misEQOIBRlErEAkSYoTAaaNZY6+5PfvfvwQDPEreTVXA5TD0gcArpRtIUnfoQs+/MeOYTH4Y1QqhhnPfREuPQtL6/E6yQkUIiN+SDpY/rhXoSdz8DtthUkCI6l1hpuLOdSKhhlSj8adrpnlGqjqK1DZ4BJv/YyQwigMPBMJlZbu1mVZCjXBeeKkdCYkjLbEUIBHixqj3wuq3c9q0hsOxgNwtd3rx/f3k7vboSlvLcd6AaZ29vJv98ytxp4V/TsPGYe+pPpXqrffDD73/v/PRkNpvyemwVIbCVLRPAfr1DWmlNKtPJBGewHZ5cCYRFPzgwZwhTTUQ7T2nvN3ljp+EYOCm0W/vsEDdFD2egIPaPJzMmB1Q3m931799fXS0ud497u6cfZ0ebt3/V/frtX19c754cK3zXm3sZshhII6Uwh6NDCoQrnY4CO/ttSZnJ42694m64ABmQin0+m4uTMmdOTRg/zW22UTdvasDeLcmDcE0ovd7AgdxbzL2v1xwtFivpajIUBrCvWsoL83qt1snRqNc5eHrMK+Qvrq5Y6HKt2M7TsOSWu7DL+cPd7Nmzj+qJ/a7wzuwR3q7KVMH8gx98n7h5z0xf5XaXS/v0yU8q7yu3tbJOBmn4kgqRvOiAFEkoarVbaMFSno9A+71MuAuLR6Ohy6eEknm7RNAMp/qSb/a7g36v3Vb/qWwOEmMzsR0TiFpnawZor6b1mJHaMPUhH7DK05m41zDBTySvNnkbtRNCNxNwzSUgksBuZRvi0qtKV1kfHYojy4w1VSwL3TIEFSr/4CJ/kTk//AHQVaw+2M92j1Lp6phldgZynDdqxqYrB/A7k4oJCCktkMbFlEfJLWvnjZE+NeGvvXKF3it9K/3ODVUtg4J/tToNHCcPs9osdy9it9u5r5OIXLUHLTF04xHKGtNz0JcytTLdshO7hSpnATLCoIcLabS3x0HAJJ5wk1CvZUbMDUgVwQ5Xx34IpjxPPkQow8QI2gyqvuUQHoU+UYEn2dvJDG0w8eEDd54urm6ms9X9w3be0skH7e0fHx1uZVHAnYJUnBW/WTCeBFK9e5NFM50ffu8LDB0dHkKP22AwmSxfZGsteGLmVd3Se/nyFVVOzVp5XVbCDgZ4WUVT3Ar1WDCa1Xp8OyEIKnh+doqltFbL5KjrOwqt406eS9s+T7JQU7wPW4vL2/315P3B/mqz/bM/+7OTUac3uf7L6XJ0dnKQube8BeT87IWAeHh4yON2uj2KAuHhaESBTs6O1Z/HR8dcj7GOjo/xkCKenZ31hwO6E43f3nrz7vX1+Ppmcvvu4r2TCoTo4l1yqoMsWsjD+Ui+vZ30B5mMOD87yQZno0G/2xafT0+O9ncyUffVNxcshZB5Y74sKf0W+1nfvH+jDP/0088Gw9H5+VliSTxU5dV0aG/nN37wgw/pdLlyNgpPMuc76GikvJW7AFgqEPQ4+NzPlnbtxh0kS32K+e7vxZXI13Cz1oMqaliJ83wBAcUjcBtd2XtuoQ96XVS0WvsE0e92h4PeQIded5R7mQeugnZ4lPcaEVlPBlV3ghWhrMABTU4Smwgkm6DBMTF+gVCafdkd8LNCw8V7Sc/tzc0NEVMD5+NEuImtxzzCOJvlLhUWqxnVOrmzWE8BZfvZultZkxHz2YJr47wMpEEcBxv/9//0j+/W2T1eLaG/ps6K4Uoyus5UKtayq2Q1zvMXZZ6p7bGVbMEBsfFVCHCJbfMme3nFZXaJFN84Aw0SytQC2Vv6w7KwJvdjfgZxAGN4B1bdDmxGhABOacMvOB984jMULxmRUDWTUEmcQAaxfNrD5j5vBEmvnRQFZXJxzFDFoOCfjIY32R1nJ/zHbuegI0gAVBOc95lH3bq6meVtSls7mC2VSK+dp9vJVD9npJP93gACxsUAyYDMW8aDmWL+Jx9/xNZpKo+AAMEFwlkNrca9Wx+ORjjD3xMeVoQz5TQpqKALSZqttkcvYzNEtqHJreMd1anQRT/YF7lw6bQBdbltc7B3c32VlZeE3Dr4V5ffPB08vfr801Z38L0vPm9v3V/dLb+5Gg+Oj2ptFfJz+02vTq/z7Ow55pOXsSQI9HuzXtE4kq5Jt1TgJZaHr776KishSLbdBUX4Oz07S+JWNaA0oDsYyspmWfn7dDNOvkBwvT6XcZIwm1JU4aBKeuRcIB5Fvn/8p//1v1BeI/BgLxOE15J8Zn99uVpeDfr90eEx2Y1GWYAQrai5Z3YrL/7OZ9+ppDrrAqazuXqBLBgJyMn+Hx6lKHE9N+PkUI2zf3iSkFJjw2mjtvXN+yTwZip+++lx06JLT1zPkp3LWRkRJpPsQWWs3E9u4GU9XJbNOMHRJEbljUnJNhKVa3KudG2bB+Fo4iZ6XbV/PI2zOL7z5Bg5PNJAwcWD+KeKzHRjXEPfz27cCnJA8zf6v71T74Ng4YlS0J/OZuqvzNLcTsSYzGFMJkhezLmSvBG/7j0nZ8RtfGBWu//oH/5pqg5SL1OHL3ZhroM4D3lRFhLF+ozhZLLumtirHCF378qD5MNmYmyiq3rGINIqwjfsQ/y037Sf4BrfgcWa8Mdl4cnbfQAhWF2ARLcwSXTcFXvQZuspD2DH42ReNPOLTcEGDO6SnAPZb3Amotw8B5IrQVC8Rn7kg1n5j4CBMqSiXSHWIYHwNkhlL5taVXZ5Ob64HuPMdDqn/au1Kp1Qd0T3h62Hq6sr8mAqMMBNMRxwnBQaPvv0Vb8vluSj6ublZNQwPsoCvogupXVWmGUFG2/DuAVIg4oAxIu72M7No45TkPXN5zMpZ5PC0QwComYA8ddUje4wUdC4meyosZe36E/nc0HwRy+PHt9dDpaL/np5v7r/y/e3aRxnnVnM2WQKID5PFR55gU+yUHJ3QG+EIuYkBB3s54nUPCz4tCXrVvkSHx5D4265vnj7fnw9Lme+NZvmRXKNd6OCfDT7lDtQ8U4n7/CF0r08JVl2SymItNvx5J/8s38xmS/vVPz36oIZfRlPjX6/nHFW048+/s6zZy9Go0NFvojFV+IP0aes3N3+7ne/mzordz1yf2symwu2q+WKdLItQuZ3udS9g/KnXHO89h1tjIZGN0Wsx+RWKGUT4g+oTCF/Hx+zQizbvWXel5Qd4BUBUmlKlNCF6fxvHvReySXaWaQXJYCJ9ID27+1QLWZPubYFDv8d7KlHpCZ7taIuK/WTOxwcMHfePatAJB21CphkuYGkGp3WaOS6M8JM2kuZMtHaOWh3Dri/ZCrVAVyepCkTkqx0s92rVI45EPRj7m74uctTZG4/RlX2E9Ft5367hIPm6c6bltnHVtKT1bLPGE4SDP/lDC7WhATOMv4YbfOouTKee6hbA35W9ZjGyWy5Q0zLp9gfm6z6P0VH3Z+L/cc5s2G8ZqEGg5++GsONyJJ41GdTsy8Mj7mzH9zkEWn2zk7WFMe9uZBbFVVupLZJFgR6Ub09qxlBEZW7gn5A3d+vV3l+cTyd//Jr2ebe+HbK/hVp6D9o7y8XS7BQM86L5eNx9EIjdgFMIp989Hw46HPGMJG95z5lCqXH58/OeRjmigqionNcsToT22V3jLyZxYUzVCXz6HWAi7xAMSv74daNqG2C5m7Yj4JACN16kiZkw9a9nbx41+fq5ubZ6v7v3bV/Z/H4venm8xmrfvwnF5fcM91kz6ydVpSI7hkn22dUFd7XnHEqiEqhjcKooKol5eSixI/pdBZTWS6Pj48xUXW2t0fh+vyFqPLy5Yt+rWl/qJ2XPv74I2WzbIdje3Z6gjMKCpDPnz2Ty/7j/+qfXd1MZPxUQvFC94iGiOeL2WJ66WA4OqEbo+HI6Ma9HY+ThPd72m82a5bf7UtXo3iYk4UVtQyB8RM7kekr+eKCqZASUhvKxtSbktgBen07lpxqnERMwlJ3LnBJ45q8EFSSlKcqlwvXbFQ8Dl/MaOppNzKFBuSx93FzT+0wLdFEiCnDeXq8hzn/wbLEO0YU/6Usks/EPqPVkVy8B2+yk4VJ8eMVpOrdCp1OS9LQ77XlCM1PvfQdMtouX+B0PYfWz7M/+A8WPanpiOwEniXNGXAr0x7/8I//EOpkDEsOgzyolw9qqbLurAPxZZz5aEyD2QwicVORPahn0ZynstjXOAjf7BIVvnFHKKPc6pyYvst5cDYlB+HhaSlYzJ7Gg+lbE3pF74mTMZNHHGm9wRaHDAMOnBtzKgHn3kbQvo/5SXj38tLlHVEfurAqTxEPR8702Hj3jPH+jheTZLqC87H94J5753Ho29tq4csbub2zKV66ScMye0bUIsXO7gELoDUuJXSU54QJWf/ge5/lDsveXlKsPI625IPu7+/ev30HYXoGZ/mYBjqFpVspobkAZobAInxbtq+lxF6Cgi24JyoiM0sKFguJfXxjyJey3uHSer3sK9n29in9u/cXFxfXp49b/9O99khejKL7h6ut+//y9np0dnx2esZyBoP+p598LOM4PZWwn1MR8dwnc415wqyj/pdtYqME9tn5s9rzb1tGTdfE/+gMLd/aOjs95aDlBbA6PDzKorpUS3ej4RC2rs6mY4HuxfPn/JRsil5Rj8k0zy/94ldf/eVf/4pvRWnutE3GpOKDxLvl+HE9/fijz0/PX52fnR0dHvO/0lg+nY6IinjOhL744nPaZSAKJgYIlo1DhDn1a9L46O3W07CmJ5xhgy7hOghUlwig5BhKWVWZ8BO1OTioaL+3KwxUjkyHM2dRMSNtMF8pR0D+SgPHY1nh/fJuI33SeuHvajVfraaL9WLNbzzdcJf3j5IbXp7k5otl3fLYjSvZZOcCMAHUF2jHAganQDl0VpLPZ3O8E1eoZoJ4ZiuyJj/1Qz0yKI9AOMt3oBmFoQ/OaN/Ghf39viShygbRKG/aiOrkTlttPlm33/CRMXCj7NYlbIvZ5JNAx1BpAOfKStgkfjlDoTkY8AmGXfGCjf0LYqCxFnDKX+SWexKzmpECLTbmZI1iAM1CeWb1QAAqsRSousF+j6aUibnjlejNYzjWDNVRxJoLxBLicZZcHDgPH+11FzVVUNiEr7Rk0O/s7u/O5ql/ki7nIYddtaM8OlSj/Wn7z//iZ/CZL1fyT7LnnKGpANJlnTt9m2zFk5d5t9kqp3awu8+DfPH5x6cnR0ZnYNCXtnDbsi9mzpzWmw3bXcqreR201MSMD2hxqlhSD2ankip2wfny8pKmhpa4wOQsinNtiueEtds+aOOQQK2c5IyizfdPpztbf+ugv/+URzAysbG380+Wi0G9BUBkZmNEtFrlGcGayqXnyBkbBT81bxjrQFzELqnyYrXcbm6X5gH4fTWFmE81MiWzs71azn1zUvxCVmTkkYSBaM9fkqac4k737R1W7ZhmTmeLt5dXX33zRpKCG0k4JTW0c3efo1rPboj06PT52cn5cHBIrq77ZsDS3ughHcLq737u5HQyK8bgXMpVLGREhA5tBlGuP1NfojRVgD8vDP+aP7rf3kqgxrHFfMYbKlWZH4GCQyNb7bw8mr+/Hd+SFPmATFfoKm/lp+qJkhlXF/6OSUq75WXUWhAhGjpVvj5WYZSaTlZ66KrXLq5yRisOY5PV5WIbd0ANmpm/7P+e/EIytJHmi7/cTu6uEFYoip90aflBmvFlaKmSOW6JDHEldVkSxsydEX197+7+8Zc/gZCxU05XeZkkqva3pwfkSfB+lhHGvPUnXQfchgbQAsgohvGh/OF+6PvwcdJ3DKk+josDVczXxyUiAaRpFu+wuwULoMimkvaYNLjcUDrmTjs48ALDPx4g+CQdySds2tvl0ZvUgzZEXfDEWJyCb5kCCPQS/bh0eXUDhCTKxU4rW/0alOSMrvj7xa9eYw4lUL2SWT5REzLN9myiAbMP5t86IwNIv1+9pKxZGA/D06yE21N9IRNMAPDTwSBP4/nUJE0iT55XF4PkniRaBqkQyVo0DVylWL75fmokO4BDVK0+GBHfWlW6whCG9ObNm3eHs8W/ffasnzXj29T86WHrv13Or5/uO3HHWfdCOeV/z54/Pzk5Fewzrd3rknnlWR9KNhFAA5WhPPz66optJdzs7b5981qQ5+tdGI+VBlu9fvs73/nk/Nkp5YEzxGRSN9c3l5cXb9+/uxnf9gd90HyIQMBQN97cjt+8fd9iZvepxsGlU/Km9eL2/m4ubkv1FQc1/ZynxXyYgypWCsSkMf673/3CAd9Ej8pVZQFCdKzUCXqQBLb0alc1oyNtwnCUaRwLyo4+uV9AhfhlCdftzS2d4cIIK4pW97aa6OU82kFjQcZ1RgMqY0T8JBT5iOhdHIrFEZ//SUpLCqxxmFOGQJkNCQ74VZUYZL/VTqFXXiNj1dxb5nqaoEvfWT320FHs1Qvf4iGo5Pb2fLm8vr29E06yqSxncTebL8QD/kgLJkMrHGZG9f5x9+//L/8OFA2Z4ZIUxWAaY8MXg8Ee3kwoxrmVeR2OFp2wqar7SVLXrdWUeIL1MhBAEhjlz22lxYdM2DeMCzJaEt4hzKK0AdlPMNGAJA6K6fGL9BhGBJmYVg+TIF12qlFEG0veIcRMrtfSQ6Jy3rjlILKg0DgkzSCNnlCf5xzyQuvdnXgrHmO+yKIx+DTP5Ncq1F2qADg+iCn/8l/9JRaynaft3ZgljsZP7Z6dnSgNmE2727u5uVwv84I9YTozQLvbn37y/KOPXjaUSvWhQVUZWxLOfMj6UeibqVpvb7EFaeJkox8wrKFxOwmLD3l99tlnDhi8pE5NR/XpBFMkflQfHR8TiWgpAtM8XCL1x7uHH3V6f6vT29lkZ8HVYt5u7//l7tPlwU4/L71s0ZxlovSuNHUynry/eP+LX/z19fU1HC4u87aMsKveek7WRlEUoJ0Lux3f/OqrX80Xc6H766++5nnVkgxeSj4Y9LS55iEuL9+/exfzrPcL9Qb9l69eAchEsaLLwfR74jy9vMluv5kQwSgNaPxKdry64qjyvo3RKf1EOw3j2shFhr9Fz2ubjb39nZevXtBDvj7mwrsVd7GdIBDoEp2iEiAwnvLFubPbWK+PPkwFG+EgEfvo448zN3+QR8IS/2q/SUygV3ScIBJr4vyjvEjDnBwcZHOh4uQtz+j8Yo6xSUJopi4gxoS3s5SA10NFFa0Iot2JnUdHx2AyUY6dlJMj1ALebCQmqoW0egpQKl3uDOIV+RJFGrvz0Wg0GjoGRKhDnXoAVjVjHW3xjYRMbKhJ/zf/wT+KHtYpcGGrD1SMjWXif3IepkMNa+Y/XE3dK3OMIVE4PlVjioIG/aUYBsORJvyW+TXhN08Bssnwu4KYxooPY9NyPhgHG7ulOg5UPkgCB7P4CV1c4oaU8b5hC77kAUq6IpNH4GAch5cpSbJcn5YAq3DXneC51cU8txjxAuc0I4P5OvuxiVd7O1t7GJyokjTkceteWPzl1xLS2xK01CuRGVGCM3WB7Obhju/g1sa370ktevCYde1HR3kcGiLUCNpcr8yCnmM6YrnUo+yr1RqNRiprbBE96GgxJtsnIYoIJQXFkzxXFztfLDACczgLJnd8coxZR6MjyPP9qTUX83fv3jEhUVTeSFW+u7//N5l7Xs/CcSVGzToH77u5ufTqo2eGIgLEhqjNHVR7vawmaG4T0n7f2MU7MGMj4nyek59P6SiiFPD7iq995U0f+/mdTqelFr18fzW+nUD+9PwUgxVTdG42mW8/bUuRUC+brUC0QdTocCQ3eff2RhjiSZJ+P95vVpOH9QI6z199Zzga1rM7B6LOarmYTG5X60ydiD592c3jwxff+4IVaBCzpxOVEmKp3BUzqaI/IBANW6qbTZlV1QW6BEHcAhNLYOq00kn+ApJNlSoiUkKBEhTmxNFEIuLQfovJCAPqHaoivEVBt7bOjk9RS00hkHC0l2euXZLEUWHRPvYZ9xQvYOgk36mzsr9ozDCxZH+yyMbnsfBsr5g0oenCWSCwiXngUAwu1ViNm4hjA7NU2sAx2NzAyP4uMa37e4oHGp1PusT3/eFPfg8lmgkj4Rre61pFi/NAFLy42HiYuj8XBmLkt4m6y5pBSAPYQCCWl+nuGLw23H4S9bJe53U3nA6NO/BhS05WsgCmQVLz+xbSi+p0BCftUe5s9jnJTR2ZGrCk6xsP68H/HWYUj24Mw+kTrLJq0rUgH+rSWCDRQAiYzBbyzG43d/NlxYYTl8hTG6L66s27t28vcWObna/iCtttGpMbGZFiPU3A3bDp/NzOcgYpw7Pzk7OTIywnftqoKXrlSpPJhPuViKFmtkjMR1FDWlNgN9/0DwentcicCkp3ZQXLbF+91e50lQ/ISZrV6xEtYsN53fZ0PKDt8/lqf69Fm357f+9Hrf7W5mmDyff3S9LqHvyz2/F6e4sZw4q7RI5KFQaMHCZUdjqb4kCTUOAVAzg/P+OksMu3iPTxdz55+fJFhU1q1FnWBBhe32UJwHg2nWqGIgotz8dQurK6u1fVczLy07fvLlj+7e1EcXt0eGiIv/irn8kf6AaU1ovJ/Xqy9XR/eHR+/vwVKgeD3M1GYwkuM1AnJyfdekE7X/bZF5/51hdzyIuVaoBQlk8rS3OyTiTpfVbFZXE69jbeofSRo099EfuJN+mBEITzrFc+yair5GYapdeq8btklVlNNDR0bKEuaACI1E6vnNzKg71RwiAW3cNezRqbwh8/NXMAbUpfqGaSiymxI/DVIdJbNu/TU2tkUih+zXciaPx1QpFe2hexqToZK9BJ1prkve61YZ1UCzQHwlhqkf/wf/2PMliWrN65xp3Ty1x2VMV5UA9VWaCCTmf8ZEbYp42PM42YeU3frYgkqwCh0qSvzUcvNDf0+zSU6+vDjBsgEOKFRqOB3A0JxgbQyaZ9Q4CD4jMU4pjCr5qATZtiEuPk1MPcauS8k2WBoQJQWIWkyAannmaL1CBS/QOW02om22WAm1ZHyreYLtev31wY+qDVFmsphJAFd4SEliw7TX7A3VCe5SqJ687uwfOzk9/64Q9ojCJITsu06JlLL14873R69FhuC18NcoOwbpGSExtzkL2asthrW07Ozg6PjmgGfJBdtprVX/1en0WJywiBG32926yysDfPIypBszfh5cW7Hz0+DfqD//1P//w/W1z9N/sPP19d/9b+0T9N4bvT7bUFXYyaZSlRdgoTbVg7fyc3f167bjDyZ0r8F89jSHv7Z2dnqpXR0dFXX30l4R8OBlSl2xsNhockooR+//ZC1SAUD4aD8/NTYR/mKkE2oFjMoziPeRBRhc83vX9/hYTdvadPXr36b/67vxDP7zeL+7x8erH1dCf9Ojp71h8d97odxS+syOvm9lYUkMfxhoIbDSXxz7/4DIfFKyIOq/f3DrN7mgruSciOeuVDIaMqGB7jbLeXqyXlr0BFn7cbJ9vPXl2pc1k6YflI2pmQD22Xr7l6dHRIXVGApuhbqSNAOiQ1CEgJacoHPKEhTVDUJlaa5U9tQ+rlZEo2jSAaMNGobr9/dnYaR/D42G13dCGLJmJXsp3KgiOh2NCm57QFE+CmuEvmW0tmYrJltswDnLLzPNsDTq12SRGRkz/5e38XCyrQxpGIS0SOBmHNX00y/1jzDSGxovSvv32aCQIQ5BKdfo9WaonvSbvKn4GC1Gh2/QxrCg+nkiOxzIAmkTU6YorJTXLnXFSOA0vCluCsFyYiJD6oDJ46+mCTRF/sYq4fbrpk14CssMCO1Ff3eR677BxDggo0yIlvpM284GS+IMt2K1sX7YSrj3e6GDQbcnBVWz/92Vec2snREfPgDiXL0v5UKFlNFNUJhtmEz4Crgn13cjT6/uffGfaGm8c8LwhBwQoOlIlORFrtjnB3fHwiiCrOUcd3kJcavtftwabX6wueGmOt9FsWfXR4dHZyRvBAcRxiAWkrLMe3N9c319BQnGft1nhCKDzawc7ej3d3Tw7af9HZ3hkOMPp7B72POod/3d3dHOxKJHr9Ab2TzQP44sVLdk4ujUxz23CxJAV+4UrR/uY9BN5cvFvK1+/uTk/PiXef1WZiLLu98aAxyMHw2YsX/YFMJNJmnzgMJQQDqxpawnuxxCCykOi2s4o+rxifzia/+vobienT44wnl8js73e6gyOBjmgUIFjB51LIo6Ojgjnp9Lutzj7V/OKLzziXx4dUSe12douJYWRtWNSHKJsEDT4GVRMdHh4yAebIACkPY4jgso5gRlvyRkY2UOE65pD7sov2fp7ejXZmr8f4cTDl+ajJnY4syE0cZyk8SCJSCg25Uia8aDctxY6od2XBPjlfM/YOiJ7smtigze3NDe9IqzZ5wx2k85e/iGGnXqhnfmrdYWWXmdFsVJsf7/V7cMReHZ2KL6kkLn6lZj0PlCs7O6IRr7H7J1/+JL4jhpj8AcGNXRkJOAyCYrxUk6XXalmUFONyzw9MJzPVXeOlZfaNazdeJ4peO8n4+Nl8KFao175MsdgE+Id4Dr+mMYeXoctQtYYryK7AFFhtwu2wMr4AID+J2qi6gKkppqAdkmJGDtAS8WeUpj0ccoNtlT22O62scaiNdrZ4fAhkA38UKfW/eu1ksqmnLZmtdB2dHZE5L5+tp3qDtqCd4mK9zkNpR4ejv/k7v6XGdwkhSfKVD4QUBkQpKRAtkT6IY8mVuLBkxU+5c7ZYjCeTvI0rd0/zlBjlZABMVaQicqaCxihoTE7toBCQifhadXsD6in0USSO6Wm++Wh695ut3ne3935z6+DFbu+fbWZ/sfs0lutnpjIrc0aj7AV2e3sLcnyX6FGRCi/OTs+I+5OPP6IrXdF+NOKPmIereXiGb97ncnfmWZ/LkOv9pTu7UJG6UVa9hJDVSlWfUh+3O63WMdaMBlkUWJFWdqMn7/GX/+pfPT6st7JONgbZH52qcrKysYg1IoB8YhNl5F8SLIZEKJnbr6ViqQIjv+hG1OvhnpSDkjq/kikKIKcvBcteMswH2o55M+qLe/EydYuEjRqSVjlD6GClc0U1ygYmtsOHBrhESaj0Zp07u1xA4kA0GQ60gptK0kAtXa3z+bBJ5xtVB8HVqN12NpvRXIMk+bpgTqUM8pGGCSA44LOjRrGdio71JAhJNRN7FB40lpz4n70P7hv4jF93XZzx2f3jL38fhY03Cjg1Um4LNDk8sJlrNXiTOBkVtVqC5RdNZXQNcunLWnLrIom3MbRAbWPPOqIkOcaHJ3mCceiPuGjqsqGEU5MoQUt7xGhGKR3wXWHfhzUCsfmGBTq5Co68T2PZglHwNFLPpdrPR3cxtpuXbbEuQSdekPU2bxPY3p7Plr12Z3d/+yBkQp7GKJUXLCuC3N7+xTdvJTST6e3Z6fnW0+5Bu6MAw8s87z2ZAEIH4mnF2YenxWL6tJ0X3X3/i8/22/s3jHg8YwUs04gUVNAjBshI0hCFIjqClnKjT4w8TiS7jKWB3FWAwipmfX1zdXHxHvL393eyD7G0pnxCL3+fOfRW5+zsmV4sst3pvP7qzZudrZ9v3Stnnu63rva2/3l/7897rc7JSb/frV034ririo5dqfOjzblHs+cbtiQKT8bbHw4RixVi5suXL+HKSRweDoejw/7ocLlcv3rxoll/WtVQJgiuLi5lcs3iIsgT10evPnr+7JxWc5A311ezZV7W2lfS5LVi0z/7F//10+NKLKQJ+wetjz79Ph7W1SwZbjOCNq9xsoBHdmHMTDCzpOs//OEPWu0WHKSNfiYI3SNK6pT981QHFJIk8ROTyzxSzDqgGCilP1SFuGvmOBtVkI4uBKF9soms2swGSiQsPwcT2zNIbhNkGjWfimepEFu13UttsEMVtUEOg0rMqvm82A41T3T58I55ALlgV/Et5pPXisewDc3p591B9WBis2FJ5s1zqysZOwMjCGqnryygJuhypzArjvLcTnZ29QEqDouwawkjBICFwu6f/OEfxOzzuGuKcEbsp+F3Y3ccLNbFiIEwngYSIyNBAsqhJr6EA8taCG1qli5GHBOthw31AsgZGhBEJJM1UKBnAY9op7LInD/uJA2Wihi3bjT60CTW4kxq6koTwDOoFjLSuIrKVxL9Kv/0C0RyQQ4fQWyYxTXoAiUQwMf3+OASEjZJd9u1QKiTmVQeMN5RC1xJiNjb/dc/++rmZqzugoHokGchssh1BpqMJ4soKMFDHt7gtWBH/6jVD77/eastXslI95cLZxKiaSSEtDc0SRPKbD41omofkixEgGAPGjMryiqcllm2VAQnJ2dCtJYCr7BD2NRUeF/kpXfL2Sxv5pncjuXntJZ3AGpv92DT2V9/9Pyb096fP23GnZaB03i6uLq6Rjt8/MSYdidv+zEQwfoJQ9xLul4Pawbhxy0pNyRp4/Xlpau3N+Ory8tvvn4te7i5viYOopFLMDwJt1SVLWF/j2vJI71H9Bxneu3u5cUlZXj+4oXQXSqxkcP+2X/3zxUEjfIMR8/292M5lGw4GBAxRZqy+GkeRyF0VzCBHCnGRx+/gidaS1+wZB9RTIggGSqra4IENpb8s8G5/mTBX6CGaKgq5HkrboZ6aMaNakMuqyUZPSUSJrrANP832Rk1FqIZwdb203qzxp/4i80dtTfWapVbxVScnvuJ8BSxtc+dn9mzsGxKbKEJ2ki2FHqu0t6QXXfNqSCCEAvUsD+AsyNtYBgPUCbppO8K0JX5V3LhQITmMTNaWV8gf3h3ZiC4tPunLN+PshNGqCm4UIlVrDO1i2C4a+NM7L0Cb+RVOYJxXTFws0JDmw/N/KtvzZyJkZS3cwblOmpOvw2Xcit3ZeIyXEcRDuoCLIVDaoF0KY6Gq2bbWjZRHWPLULPnQYMS++Yg8UtfdglbWCE1wA0acDFqoBrE1uJSvRQEV2vlfmgXvFkdbpCxga+uJpdXN4peiAEjaHQ6PYkr5dtTnyXFSAYBMaTdZ2vvPDj5b/7Ob4sozbQQ51XuOo+LliZUYlqp1yKaFy/OBSCA0VIRnMndoKR/d7wRPjH129uxlj5XV1d0SF+4peTUum44MwmQpYLa58kwlfKAMh3QaZ7dSZzAYQhjXPz1bu41YAL8x+M8jaclDPEoURqzKjfBCaMLtUSMd+NJtgCAhqRDhoxG4VPpIy3HWOexutPrzfmybKfF9HL7Wse42seHm9sbVQNkgOUmJPxanJwc/9mf/Yu7dVI/+HU6w26/d3R0PBwOnCEoQwindJzvOzo6EWmKmQcG/OTTjx00VGipBmHGSKuEtXz8VvJz/MEc9HY67aT6dZsNGhzxarnCDQ7XpeFgyHoNxBRJjA7pGDUorXYGmChP3EDMj375e7CXh8HLJUWJSQdbxAxiJXqSxnMGyfbCCuVDlagVxqKfxMFJAasDsMCgxQUHSGA72Be3UYsRGJ9zjfKQpp9OcXtNXwDTLsHvw42DGG8dwAEy5ZKMvLX7H/zDfxB083h2B1bBpB6cALdSv2wXZxh9sBFCDtK+kOalmquh+dvt8Zz3rZlLPlrieEOe8UHw0aFpxlJRR8kyTZs0nuoErahdqZE2GgOgve8GAb1Rl4Rtb4/exJgrB8MgTjTZXnaqzNqJuOfcr1JkEmEcZDmpDA2lHOd2aCY820w5+5NyZFuCGGLZJruiEIv53fXtTOSaT+YSP0jtbKVakXgqseO5shpkAbW8JkGhu1K33/+NH/940B9wvTDBHX641+9RGCmGT+qgre3FPMtspVGC7XA0jMmtZAfJLWF4fXMtbNLjt2/fShCSZsxmoqtMhJQEnMi8ln/hCc6AiSWk3jBqMMxCVDYZ+WzvPX/+7CQbhMWr3F7fYg7Twi4uguPgiz759KWhX7x8wch5ZFVssycPjWEPg8EIcHHXeYpRNctWHhnpZNNkHPj4o4+77ax1YT8XV9eX11eGqlKCILY4Av5WM9FesIUoO3375q1E1zE7+fnP/lIiRei93oh11wNpKbeMbiDuQ3uegpXe3I6Z+Wg05HXZyBeff06URb6cfyGGxamlDoquoxzC9COqCNDTU/K7nR3h3Y/izA5tZ+c0CpnMNUGldtphQGTd2m8nbj1kA0UVBZ1h7P1M9a+Gh6NpXGTsRZZHWaO19QQOaBQJk6mc3sASEtygwBlxQChjy6RMP+FQPEzyz4ianB+osrWkBg44SvULdhTKcSgAVvxDUwjBogYaOAYBoWmcnxk15k7l8BWWENv93b/7d1yrSiM6hEG8CXlrSU7hV7lNPqDsNwienp5mCNyIDVdkhrqktHIkH80apicgtVpxvbVFKbAQibbGBRhR9q4OSVpRvdh38iXQysEV2eU7EGcs/7GouzuDNs5y536T40Y5wCSShkjVIrmWNwxdKRJzIzfcabwj6ERIvzFvPJvvsfyD/dZ+XMMm9/JzR/dJ30cJava4+6u/+gVpaYJQsCX/lCAeWAIIiYfNnpw+M+qP6kVUEMzn3/kkO6xXJgbtTnaeyuN3TiEQnmSMCd1eHoxh2HTRgXg4OhzSlRjc/sFRavKBQVm3K8yGA3r56pVjbvnk5ISZYW/lOJmp6vXlxlu92qUvevP0OJ1NO93e7v7Ocr2+vrpdLBbMG+H79UKYbm9AV2QxzosGMhTWCGGqvFpnLp3jwUnnuaEsFprNu+r2miuBQ7KN/YQ7Fo40QpCwZO5DGNzfXy8Z6p0zi3WW0yGnCcWxv+2nTr/H7WKhioZHu729vLlSROycPf/k/Pkr7Hp2do6uFRB3G2kOd1lCfhoNB6enJ/16ASyV+Pjjj1gskWEmtGkptcHqWGtV4zU9lgSTHtNMnCe6Rn+0TAp/l6d379Yr/Mc3l9TYGCtjokqCd8X8rfkyOxQHKsZCZKu5LRIPVboUa48hVO3NelGqAb7G/hO6OPoFrWYpsm7hAYsUUIajEhRAeydJp5vNIzNlporR2DHdoLeZL6jI2qRmsbKabfWheL5h60ADNAZs0qXcQfCBGBLitpildjvb2ZnDYLy4sWseNWuVYhJVIMG/jDxkYBP7A0sDTHc64bo+2pStxhYMCTK1C5erYjQwCMV0YLLqoLR6r5LugE9CkinGZAp0MohFMLm/yGJ1jDdNwsih7oo+hXvTN5/6uaXGh0PlR7kYyiudc1FwIAomChT3Qo/hnEzv8WG5vpvOF2p4Apbs84axbaoP/8ZZJufd+quffqXO9Edw2Nvdn2fL8M0qCW1CDdFCDXJSMpg8xD9tPv3oBX6Gcw+P1Og6lbCIvgYRXeyEQhczBe91IRNWV/WwL9hC3xCVgfs/zoWe00F21QQByTZzda2Yk6l+GgMIG4AJUByxyCyjIXGSBgpfoyV5LeJcr3INO5PJGNkSebIhrEXWyU1wD0DqQbfqjml2laOIx8d5J4coSmRHh4dsw0kyEt71JVl/GY2f799fcDrqYsSijk7gPMZogfmYRkhYu8xLr5ll++rq/du3r7nPweis30vKjYer5UIzDCGgeqBg+/zsDFcBBAqlzO782flwOBTJySDDC1fheVNCRz+hh8ngkEtJk1Y+QAZ/EI5juE0EtBR1maeoZea8Q1FUDyln57V9cgCEAlGzxJLa+pmvgQauRnOK7bQlalbBD3+opaip3Ij5xOdl26KK/5mHBsYlx/EdEpWq2sD00x+Q/QGcxhbaSVv44gSPVASpRPAhhBuaLGvmMnYeg8hdbSihIg6rPo2PcE21svvHf/D7gGrBSBtrqeNHTsqhMtexs4Vf7li4aryy+dhnQ60DwxvVMMGjPnEStToFC7TRi0/g/NgYsu7Fds5ue4czw4IaNggrRjNEbaoFGhk4iyydnUzuJMY+phIOF8vsiw+GbRTeQGkX2tOCjPnCbQpNYSGDrZAGC6j71AV5e1e/mxuh7YMscwYoSZ0+NTfLMI38r3/2zay2NHJsqPVGTMxT69nDeyvPwysA6FsSDZ9NtoJ6fnZM8HiChEral0ybgrFG0jo8PCI5JwvPjFXceuS4BJ9BHq7cPTocnp2dIac/yLs9Tk7OKHFjgZlkzhN1CYl5JW5ubaSSvLm5wW9oOKAB06l0vYMvPE7q5N3d8XjCSJS5ECULOXzVsI+jYS/6d/9AF4W+RJvaLomb82Go0AD26OhQLKIMhgaN68FYtE3G46lqZDpBrP/RQ9uY1iAbsWXObDZr3imIgZl8jt5nEicFPLbE5z1ufvnVV4fHr0aHJwq7u9ViNBxpLlXkGgmLQZIZt0NnUG0g8YldHR8dGsIxGGy4HrNlzIt4rtJP2LIp2mvs8e0t+UYRE5yyAS65k7L2dJHrpKwcB8xBi0Jl8V/2eoKtEuUpdwryeFsmgu6SfgeulDkLhyJBuPH+0f7ktlniKSons+vkyW6igapRAI8GZqdgUT2zJ0mRlNh7WV/ARIHlWTSAAXcAsvOh4oA3GRAY3Mq1xR+QiA/Vgy8lxBSaQLVkZ6RJA1EZU6ua3bFLsaV/8EdfOssSG8cTtxRzTf4cuExL6SUxK4OnsvePm7iEslLfGtAMx9wJ/Boj92mI98F3aBEBDjmAZYaPK0oRxUnjLDUyWgySo2nUIEzcgrUAYlDtDfiELKa4WsMbKM3L7Bl53ErTC3cMyoL4bCebsZxxDEm+1qA151CZnnzkYSPR29/db2Xr8uxWw63QK3Zynw2kI2M6/NU3b6+uxcbtw8Oh4l0VApJcSdjHN86Vg8BQozS1XKylu/83fueHEp5up0d4+sJwMh0LF9BRQ2QHFinlMO+x5UioEXzEBwkix/L6zbu8dy4r29Yobx3kvcC9fjt1QT878KH06vqKHiXJ7/Uury6orFFkjCBwDtkYq9dVxUvLT07Es2Pm953vfDoYDUo5OqcnZwikGcPhYH+3BUi/P1QKKCKoIC2Dp4GabfDfvHnnp0Tj9Zu3nHItItxmabe1N8nN7Q1L+OTTT1Ou+DccYRDIQvoiZMjol8PRUafb5+lbtcWQzKJ90CbtPHi8s6M0uLqd7u53+p0edwBCq9cV67r1dE9qwNxKzLJ/zpGn67Szuqbb756eHiuDomPl0FF/dnoKIMdHJ5EZjYp5JB9+/uwZI3cVZ2Sd1FIcAXY2zfvaJDDMiW1iIG3hsZ1UsGbuNPv2JPASMeZQCeYqmSd1aNBqtgrDxWrBYngHjikTMUmjHtCOELYWB1ozU9QyCry1NZ3NyAJ1VNcHS5vJObSAoBnTSL5cGuynoSo14+hTNzGneI1ol3iUitiwq6w5yeLRhJZEHHltsoAmpvrgQ0yG5aMnH7TGlmX4auN4Q8Nr1Fw0dJibQvpDPo8DzjhofjoO7uUwCn4U3TcI6fvIwWfervHNrCWuqGZBMdd3xex4TQDwyCiaoxlTYrSNr+F99naHtRlbM2La6OJHhmswSUWCT40/wqn/IQmApEzZyj/KF2S2d8eTWYvpV7a/nyIRPpUEFazRYEB4t5PZu4srShCJ5r2a/Q+3f/YPKDUDCPx6Vu+DUONfl59/+rEhoRnH03xSTAWCjEraPBjkTic4eZai7jxBTHyQvib+ZE8bxRGXmr3WYEaZ+Baag5Tr6xvNGAllvbtTox5RLOPm/t/pMd+tWZKCZV5qcHl5+ebtW8bGkhUtvAYv8Pbtu/fv3hMK5Cv2Zs4Seg6y8K5erA4NluDqq1cvicwl/Jdw0UH2DD3tEcTAhIeKxpQ8swaCM7AEXT59Z1DFOYBw4Lsz+9Buj28mAilPUcu4tt9fXM4Xdwe1ZXM9KbTkXzaG2GR/pHrIvx4ky6RJWxcik7/wxWfnp8wAsS6JsdgLz5gCNaqpKLrDI7OCxP/cTsrUEpbjDGuiwjJwguC1ZJeJFtEU4Tp7jbMzNNEP8Jzk5H1zzYbgxOMfcbNeLuJ/Xp7KadkQTgk15rlIFw7sHJ5ETJ8T0u5zSyi6DY/cbEuhPhgOJThNnkK7IOMjj0C74UAzrm6pG+ttXGjUwAHdEOHJK/lFDCJJh08NnZjKUSRwc7U1z1X3842eFXKAhEdULTG/JmIwiO1pGlbWxxjNzwAt43dcHWPkvp30jbrm6odL0ujKfwqnLXjX5EEKlbSvLMIVBsARNIzQvunruwGlvWOKFcS4/cwplCvhLNMDSZrnkx/h8BNCksuUv3eOZjirbjU40/VZrO7m81W3vZdnaFWvO9vFnSjNap3Hy+HJ9+qV/VY2huAb8sToep2dT1ON5l2LEYn4/2HY5r+n+9/68W/AzQk8pMjSYIR0u1meohePLamRzfayrWsCPpKTNEVntwaDYWUKmLB9sN86PByxtMlk1u1yFvS7JewYoxYUR92LLRi7vIuLp53JhmL569UsO3nJivP2fh1ns6y0wZDmTj7bE/P1QTgDA1/EyIqUupdGKAxex7K6pfPybJbPigBBKQXlgMRPfuebb74RWklGfa6XsIyKTi8vQpRqEyBllbzrKkhKqWB1en5qFNDkGje3k9tb7rjFnDDqYO8glJTiy0b0jE4qyqTi2U73oEkWTk6OPv7oI77mPnsxx8sbLsrCxvKCo1QdTdooeSBXNEr8NShnm0livrqC/NPJ6LC13xLx9uo9pZRYnNRFLFpDd60+xVXapbZLR2ARQsB5gKKEXgA3tEs+6NgoBtEqGpka9sPcG+ZMp7MkcT3uMs+f0NM028n+JRo4IE2YlvvO5E8cbJa0fyhDQNDRt6uG0xjVepX2JdJwBISLajqgmTYZOtYVpjlVu3FlIjHZ/t1mRVEJhf6lW2L1A3dODP1+nxcovxDsnckA9QHaGWbJURnSeQTjV6NexgaSv6guMffS/gTM4JqQmNcGVi23hzuGcIkb1LRxV+jUxscoVVVhKASyhAu2GmO/hmj27adLSYrim3zFBLXSnSqgi45CuJJ9F7Kt2noprXAyL9XXnJ4l7Netdagy12ZZ4V//7LUr1HA+mwrtwA76o1ZbIpqYkDU/WRy6nuQVctnM9/B49Dd+/ANIiicc6/PnzxXt2o0nYzmCn+rX2Xw6GI5ux7fSYd2xixRWeY6gJZUgagpNczsHeR5ur7Xfi8fJghO6gM+6xOr28hJhQXKuzs60Hzvfmk1n/X737OwZpZECELlxCYiLyVM3oyG+dAf9F8+f50n5fl8oxitqJBMRaYlGtX9x8V7OSolxrJ7/nd/c3PQ6XVKGg9HTpd2+e7i/ubntdQavXn3M4cj/UQpDYhJF+/2ejOPFixfMdTqfKisG/TzDc/94n7mW7Eo2JtXBaPjm7RXWqzP6gz6hJkXc3R4dHaJabViPmmf2TqRACDck5hMrvp6fPxsO8kLBh2yXkkjL66lv3r9/T39gYpwoMw2uXYboApKaPTDuWHRsKo+TPz9/XrXSsrQua++47MOjQ5majOPo+Jifl0CE8PtHPGS63BCpEbEheVIadbAvLc/KLmw0IpfH+cRLVhjDMY5Vl6PDQ9I2Mo8hEaNBMYetLXF7fHtLIlGbau87CGcO9YEIjA4f0aLdjsfcZCP9x0z+1xPo0fIK0nrRJ6pPE2DFHyEWc+OgyB7Y/+z/8R+p0GTROrRqOQ0tpAF6ahoQhATXzHw0uX0UzjW2WiYUl1bes8mdwq7G4MOgwlvYJiFX9Ss7zE2OWJ7LMfKkIiJGccefCv8QLO+YBvVxrtxZc74pLmLqehgoJys7YP/+6UX8QRbX4guSSLNetKRl0Kj19k9Pi9X9xcW412sfDns97h4qW7vqMkgSOy7xQ0oK7uA/+k/+Pzc38+2teJyHevvWOtoi6k6oIZHkezZXt8OfXh609v7hl39XhpZNIycLHOPv0MChsBy9QMDAJMYJ4ykTQDg/O89s1mNuFoonSUva3YOD9tX15eGoD6Xl2t/VqJ/3LmZGPaVgi+Mu6TTbkOThTdTR5v2D9mQy1h0HJF67e9s31zdlGHmQSwy641FSvPTwSnYNTpLGzAWGYzSYOuI5T4TJfAQbdpItIUF7fYX0L774AmKT24kCwSW0Hx0fMS19UxFIuA4OuANECTWz+UpmBUhFvAGdJCSKdzue/8v//i8ur8dbjzXzn8fRiQyf7/gg+KjOhBc1he6EcnSUlwIMBt3f/M0f/ujHPxK3yZ9kY90lcRUZ/YGkIN0EOrUMhiteGKS4gLNYcbd+uLjIbQih5tXzlxH/3q5EA/kJ0fQgE+FSxcQPCTjdckkDMLEFfo1OamMI0jw+zDPF8MEc+LjIYhv1Mxz0ikV5WRt5iQEu8Y8p/ZMsZK1Xwllu6fVVJ7xfWLC5i/OqN7LxL6jzEZCqvMrLRZFMBM4TU+HTFM65N8xyMaFMKvee8BAoDmL3j//gJ/7LBEJWyH5YJANCWWymYYtmGVSrMclfm6WTydnqOSR4lCnmw2lVs7RzybcEWaStE3kEyKnCLEtxG7v1W7RMy7iPdAHdF1kCGM/BX8bj5CqJ6A1DVinhykg1GGwhpROSGUOGTi8OKIv8/fhQUWgXuNlmz8/15mE2XbDSLMrbzzxlSJML1G2YDJp2ydO+fns5Hk+kL7SZfqw3j1md8u36JWDJTHcsGY9vyUO3f+O3fuiq86tVNkKhHHJv9bnGfLZ8oVkDl1hUH3rDrSDQwO1OZu8BDL10LoJ/3NX48Uk0AxMO9IMBg4ljpEbAoocwQoFErgSBTPbI+mLA+Gxc6kWUvX6epXl4zJa7KOWSkIgKbdjb0dExtXOyozLp98/Pz7CCCpFw5SVw2aMzw0HWKeGVvAPPDS15QYKx8vx898POFvR4U7UxHrZbta/O7tbx0dH9Jnf458s51VOBqfDfvb8iz8UysU4AwX7ug5A6pImkh3tM4+xUEcNBgNNA6cDx8eGnn3w6nc0lCIaTGtckd25OGx9bIE9bopqPT7fjMTJRgDkggxAt2mzmi5noDSsuieXL8TDfVcd4m57ZRnXRPsjbh5hfvE+0uN7VlRWEj6PBAASpCpBOVl2JnyTI+jmR3BJyuvQweg6OciNGW0tCeKdS/O313UoD6DEQ49INjUNXHuXcpkURvfFiWdlUErcX3Ctnl1VnRhDOtjh9MmJFyKEJIJCdThSNWpLg/f3d7j/8kz8EsSEv2MRUdoyjf1lauFM0Zo4EiCI4X+zBqCGmPpDTi+pA1s+yl7LYfBOb04JS7qBgNDhaOuOAvgJYEwG5/69lRBXvlQW5knBAglk9Led/xIDHlbVbB3Su6MlDda6WrTYWHU9kOJg64ZRxHbuuMdjGxdwkedkLddXudLimg8qFhNq1szW/mt0C8pzR5mn7aTJbvXv7Xh43mU0wLLjFDjMKbBu/7uRNXgp/C4jY/jd/+4c7eZl0/3Yyxp7Wwf5AwSps9brkN5tOCJB9JaOuoMrMEICPCn9cgDNKsgqwnffw8MLQHjG4wdBApb0ZkWnpcnR8ihUywMxI59ZJkghgT45OORE8YIWcst4Gulvfn52dGvpo2D8eHZ6cHR/stwXqZ2enjJaRAx0lyt34Nn/HfxGBb17Pedn4+emZqiFSlL+Mx9fXt7PZHKOlxPJ2FbX8/+b6miPIA4CbDW9laFqYGD7K7TpWtN/qcJEYmF067u5vx1Oy67Y7h8MRPu3scaYH/HW33zWiXr16jljwp0xExjsJ84dHw08++QiyhJJI8LSloikOKJujonTDN79+cnx0fn4+m0xINHGvCk91tQNR1TEFJqR1Y/aPmUXDItxw+tmzc8oUXUoUSW5IdvSKHsmRH+8flvMl1VUab/L8d14BRFE5ZS0qu404UOonfaZR/UFe5mXcxkz46yTX9xtkZlPmvMI08wWoiAcoxU7SsbdftaRP3MdysVrMxZhovm8mgLEIyVRIFgjkbgLaqTmPuVnfUZgkKSInr/Snf/gHZSQBROAB+WHaHMdSq5dS7pX3CR74i46Gs7r44JF0UQKjCU11CRwnHZATUCD6u5+dQ2PVbKDpSMyAw0xLLUJOOULn/QMfJbE6EQHh5bfSsHn8FjpKnLtMYyCVR4Bhgx6u6QKMXi41OtHQJU6CDWaDnl539w+LVfYa7rTU0XjH02+tVxvGpiVUZb9a+hDoX/7Vz1TU2AcAZDjgzMoUbnz8eDwWP1kc8iOH3a1/83d+czqZ8Rpnp6dqzvk8j7dPJtOEwboFAL1K3mLFVxL6yyvu/+rm6s3btxcXV5u7e16DCTmvkhClV6vcOzQWUlQb6EUSY4MDxG5vbg4PR2jxk4p0Oi2Ghy+kHvf6mKV4BmUYVMWZ2WyWWYnFcrpYXF3dvL98P4fNcsFuRRhCQxkFmE5ZPkKzOdrLly+Pjg5xr1bdjbPZDW2rxVc8mhyhNxhQ1V/88pfQwIcmBRCYtAfK8dHxCRwUsQIsoVzfXGNyvz/4+pu3t5Ppw+a+VRPahHfQTmqN/7dT9dSawcNIZds86lvelgZunZ4en5yeoI59spHoYYptGUHybW3YAobQrbKu6DYLTxpMS6syogZsA26DUbblTtwwes1uLrN7Z4QLbHRpkz2teIRwXjs69fjU5qk7/FVejFl1e7IbLYejIY0UGxqtHgzzwn+Mojq0nnBdhFu+k2plZo3rlzp1Mq8RA8wqBBWarKHet4sbPiIBfaNCRkEUPNm5zI6Spw4NYnn4LwOVu6l7NNtAZT+FetsFHdtn1H/6h1+iwZ+AS0qQ2wxQRDCE9P92GAlO7q41fst/rsIjSl9h30/f4QjmVnHuqjMxDJjX9F5655NmzVVyzYiNcccwM62jhYv+a4rA/+EHcyGmXRgKUGPPepUzLpcBK6aeSRGs0Sx+up5Sjk+Rvuf2Can7kWMeejaX7R8o+rIzx04tEc+CGkRkYlAIVarwlNjx+u11435hQQNgHIFJmmtrHcCpuDwBBC6AFX3x6cd5FVx2VmlnKvgeydx2FLFiwoa1x53VpCmDJLnEutySrH3KuVoyrLxRmireSlLY2U0q6synKFCZlkRXyGXJ0vmsr8s660xxiUVMJdnHJpPwiTlx5Wu+aTmfr+jvcj0Zl1EtVzwdb+YURaFh3M3FxeVkkpf5JW/MAtI+sHyUCG9oNo78vYNWN8+K8+BRRxw2lvOYa7jpZJrCErOkKmr1msH2k+8j3NFwuFhlNRt5UZ+/+ulPX795V6UKzmdZJ8obrRuNDpMnDQeZlqvkiCJiDBseDjvD4eHLVy+f7gkmutGYtEvRnHq+FTkYuMiTnfloliKkWQAvsZLqZ2LskZR9RAWShUCsup66Ewmiq5khopGsOFN8aFWpaXOfOp+ubjNkowQEIEUU1sHWpbikSsHICCcpUrSlvANac5AqIGpJbTiFMpp8jAgRrHh4qtUKlR0YMUE4dytFJjEGSJljm91AHm8I1qA5zuR6PobwTYdj4FvZl40DTZ2fYsYYSbMTenM/KHfU42LCmxqvVinBSJMPJm2MGj4x3O+dyjQ09p+rhXeEodduptz5sMZuM+lxQAfiW/IxJGPAUYwOuTHIjA0r/yExMjBwcYEe7O02C6Sdq9Z1J8MRjhu36QIaplcqjtF5JIOwG/ikYlw+FRN8s0fuvNtp5R2IseXcR9CA+tSI9chUbTSuAP/Z1++uryaclkiOEFYGGhs0/EqFkB2B95+Sh8fJrDbrk9HRdz75qBL1e0bLf4uHdJiZ4dhkOpH6v3j5wvnmwXsZOFBHR0enpyeDfh8QEu0OuodHWR9zoFurLQvQYDLOOmJA1OJZfzMYHB8fS4k393erucQgpf544iibdrQPWnJIhTvmCcDdToy2XMO81x3EwLbzaFpRjawshWBiL1++CPAs5qsFUXmqKlsJ8R34naw46cA0zmB7G3xCfPPmNQEx5O2n7dubCfRevDiXRRAZrBaLucyq7Dz1UTx8pSG4xT+8e3+xXK63sgyyblBF0agPApOpA7VYrWQKRktqqXeKZKRLF/ovXr0kR0wnOwrw8MDVdrknR3SDhgDIwZW6NGKlUnGFpclJf2huUwdxPZFs9hRJ7uabu3HAwwqb+kvg/cQfbeDPoUApSliGlyyDpxZ1sygmwxBE48qRORqO+IteJ1tOUE5chhFNxPX7WsCnhEaC89AKZiylLZ7j88wAPlCnM1xwygqm7K9Ym4f/0hhjm28m1Ovmrj4CAfStGQ9S6WpTELXzLl3IAYo78dBZGJwZI7anXWpLZX9yhaQBoCASBFC0/DBO/R8Tzc8Yuwb6pmznnB5ZSho0fR3Ii5hilTBNyR3f1hh/1KsuJMkpH+dfpR3+z8MVDikchcBNRFWbWD82oS25SaXOsrmaY3PVv7z0kNdpWIkUXHVeS58siN9k0lWR39rLg31x61tbubVTfkqXSgRiGBc3k9qbMxTp0mSAlCPTyQ+FAOd8n5fkIKsR1G//+IeNq1ItyvXRBvOsGNmWHmex2i9+/gsoqfypJjydEddA1sUhYriAYb8Pq2nteCEff/fuHSpPTpPkC8OgtTtZYnR7k3o7N4S5mLzJdyR9xe2ToyOsKG1LUKLoSgNnxO1MENXyD4PKbmhzw2qsgqeYL9XHTG7FyQYrhvi0vXV9fY12EMZj/quPrvcX75UbEX2tz2ellGAxV6Tkadzgc3SoOhvf3mJO66A1n85AOzw8vFvl/SI/+8Uvqy5MesgJxoTu8y4q497c3nCI1K+5Sd7v5dmn/Sw5SVqHdc+fn1ME2Y7+w0EfcxihjkdHx/DXBSjkx8yzEqTiWWkVXZL4GHE8GT9/EResF2vy7aTGemBHVK5uEDBCGgva7e1t1jjsxEcYFLsoEmbyjGFLPxOQnBqZsoe7zF5T7HsFfEsmzzUkiEoTqE7qNZiQNTuGk5yR18iDIdpDvgwtQmplM1/MhDklxWV+OYQULUBoFieytxcO5E3T0VhMOzlWCiVnD0u5lb09TgG7dv/oJ7/nP9hQO50xPVpLAHH/UIqtaiDvpNCNAFCeVLiyOI3ggQx8idlXguAMgI9PeUBCA100bkCVYfN3WVqrdyOD6lEZR6UShJRjMfkhG+A6U1eypYk+GSv5cj6awYDSg++jo1Pl5LKtigaAEF6oq5U81YMswybnDUpgSaFZJ8XaD/Agj4PxXClz/EW7bs6vVndv3l8TMwsH05/V3VqyPZ3P+HK4gdlMGAd+EqKn7373M4nQXqWSgPf73cGwPxnfAupMnpivh4t9mIdvqZrwgiIBuXGCiFFa8AdwxAsHZzUJF94mwGZ2Cgmbdfax5csHoyFzYslqfjjHpSYPyhwvvaGdMON5aQBwqIuyFZOlEsPhEFH4HJHFSDjr+D6fTBnkUe7UIPDkbnC7fGk21Xot2uemwBE7TAa7u5OZp9gPMeyoeKMaKScfhrKXw8PIJe+QOzA6EILNN+/eL5brcMmQmUvOI9LcNxbMsmIqD5/o1c668sxDGz0eZH9vOOw/e/GcfLCKwfM1smuI+YN7cr2UeJXuFR3fevNyzewtAn6sWyEUdT+xnUQQ7irO+6a37E6XpAOZeIrgZBx6tZLG17tyKrQw9IThPDUYFUzhFn3dYWkGYeYop1oqXMoNCCQJIW0JenOPWZoJIzCXmPmrvRSDesjaYiQP2dWyEE7toJOu7W/fiKdB8tNaog4a8hr8UVTTNHzfHnphyPXj+u6Xv/e7tIQ/oCJFMBFlIaGm+FieMhkDChropUzJb1x2DLSPg1ytD2H7qT7zAcy3bqTpIM8zVvltCO1BSKNyVwVG79ij8+zTj0ztZhFiwOd+STKXeml/3T5ND62iB3EucPJLCz+lXcGxNuSCcZVbmX1ooFER4KmkzvH6eYZnK4+cHcTFQBY+BNb4V5wCOh2TcWy/vriRGBFA3WkmRWWXRGmLbLh/slischOFmKHa63eeP5PAZ3FoK68nzZ7qiJdYlp/NomsVCflR7vXDZjAcSO95A0m2+LFYrsY3t7Bl2HIQ1NEqSLfabQLSlbupxCcP+SDkdjKmBFSHnKez6XhyWzfnM/+ECU4OBkPxRDjCMN/z5VxQxSIaZFBi6XSyQTADOz4+UlpnFr2ULHPydxvKeHR8rObg5m9uboiWVo1rAuL09PRFYuZuL2V/BMXanz0/V5PKKNabTbeXwkFIxDY81gUcJw9y6/vuVrYwmUsMqBarZ8JS4rLkZGT4KWO6vb0GmHInTm7nAfvcGc3+nK1XL19yixEZRiwXsiRMbv4aixuj3q12ljkTim+6gXz+pZ42ymIYNOY+0daWsiUcKCuiWtGQvFobf4zY77aTQmMmbid+VIFM1tSWWjoDLN3AwaD+9Njr9PAkd3bqqXj44AwZZbqu4gH/ww9yx/pSfXJhKMatoimrbfto3NvnqaOYiVY+yQz8ZwQklN+IgSBXMRiO1awBP4Io53e3nIdXKgjK85iN0lVPD7t/+JPfhUrcZAM2Rpj4DDphN4MBwVzRgCn8H15gHqfgfMOgap+QXt2TKWXfxbz6p+wQG/LhijIDQR0ZSSa0DlrL1ZIqoNZ5qOMvCODECxSbyuzxN3e/AjkhJPsrN8NBBg7xGU+CUpZeQUzj+Mh8cCvsBsrQruKvM5kESsmWNRur9cZfsZfJ7YeUbMMSr5q1VnfEWOREKggA5/3l+O2bd35iOoPhJqQoHBDels8CTZaXtUzlHrdeZc+pvPCUnSO2lDFPDQPLH8mi+RECE0JHh3k0dTIeE3meyc9n5+ToBBNgpR/LkVdnMWotX0Udc5V9+GlMtnrQyisxm5A1HAwn4yl/COel1DFPBx6u7rKXbl61eX1D41Xs8oKzs/P+YNhqdW5urilE66B9cXkBE2AzJWDQwRDbX7x4TnvCgYv3GESC4ODSi+fPT05Pk/A/PNxIgm9v8R1dfIFcYDZfvHjxEoswJ0wwwMOD0Ukbm0G7vLjQ3ljfvLv85ps3y9VaGxoiT6ZgRimSY2/D4eDs7MxPRNX8aDaJz1MLB/uffPwxkREBpW0fHKAR7xrFwDoj6jKfzUmX1MNPgTE1Y5QsCWMi7X1KnoMDBY5vesPVcl6ZIcpToclAV4vcDgGQkVNE6CV6A8GcqtRNDC5FpxaMGbfpdFIbmXxx3ohUF9XKdN/cHzrz1nAWUg+Y6YgtDmg5iy7IYCfuRhtSaO/jTdK1pHKxO+MCjgoNHMARMIkhCZYK7vJKchO2x7rIK2cwgvL8wz/542DvU5NbCUp50iiPYWoBhEZYjDtG10BjDZqDMtfMH+a75vmxAUI+XIkIRhj4wOlqQLp8h1GSMtWtTl2MwoU0CuGnUcAEJ+hUaeQYASyW+jrp2Lhxw8UgpBrLmRBZWu6nZjr7BMkq750APgFWQYnmWrCoZVzR/QPLh21eTJ5ZlGTyuE1+gmHjT0Fl0uWddsSmyWShkmE549uJqHtQbwcTm8pR1toP9GQvzTvknp4cjYZDgTFloawqN3KSLvlIcdkG/jipb9LsTE3nHurt+JY7oP2uZRqHRGtPHuWoAns2nSmYVd1sR5avBhI8MVaa76T8Qnd/4RYPt505ZNzgGVE6ny+eP39Od/v9Hjch+0AgIrmJrGnLy1jbjFZwZl24FLeSBQJhJMjQlgsg0wE4lazm6RoSubq6EjaPT074p9vxmIMgknYnW9niP+Wk+sZKtMwTdQtmCyhuSGH44svb8XKVDTm5VBW7cSkBBBLB8kFBtjkgYpLDcK4Sn8e314ej4fmzbEaO6QRUf6NCPvjGnp0X2R3AOVoSdYoiQQPzcQyDdeFlyMhIEBaTKI9j5w1MLdl5ZSI9ejsYDsO0uuvcqsoUNBhCDxDDs1HBgGIrw/AnP3d2Tk9OBDmW/LSd7Tf1AhN86UwCTfkjpCGQHRN5olaojvGjpTEQFPEjxPHwkFIaanF2eW12pVpPj/xjp5t3tEMpvqL8Ee3VGRWAkBQWgLn7k9/9u+DDCRqoCY7hXehxVAYYsdGV8gUxfnhgCuhAuN6gRbo4G1zKj4QMYzKbFHIsCg4lnJxJWq6NjlHKuokYVGLwKachGYq/fdSJTruC6Xon+/j/u4Z8ArAx7LxZQVYf3CpmJxPDvPqZnUnrk+AZBCoUAEEUUhMmR9O60v1aiXC/IelMAhtI2Kd8GS5glPrrq8lsvUo6n7UrsdW9x/vHb7NodWD8CZyNcv/4cDgYvHzxPAvi2m3cXM6XxDpXMxduvIziK9oYHajJQgleLZsXbaiQ+I5cCkqnXGtUmZ2EQfU6EIhldcLD43KxHo8nWb0/n9HAygfzRKyRWRGAcbjlChGu1EGmsHB2eiZFobKzPPabBu/fX/AQ0OeVLi8vr66uBQlQV8s1y6d2lBv+V5fXtUIhNu8Dm/Pzc0yDigSEw5KKE32FoIerm+t6Te2AbsKEAtIseTUx4RXP0h/0RISvX7+7HWePzTjkugsLZ8pLPcg5il1zXYSCV/riv46nZyfneY3X02Qyvgev7swrQ/CUr8Q3AiI6TIBkOpY9R2ca77/JFqyG4bAi1GbauMwSjz9klHWfEscy35Y3C6+6rbafe7vJYuDj2HmuIi/EqZATOyPdRuWiS0+qyr2sOHgg7VhjNinYk5walHx00Zj14eFoMExhkrUGd2IpBaCIUKVgDRoZDhW5T5GYpFf0JgUEqW/x+MBHA8sXtNvxYg3JlD/5Zqzmafd/97/9DzFL0OuLG1nZt0+lxpO8ZV4LZAAA0XRJREFUrUHj0J/n5GVQ2S1IhywGqhseCAaoJJSqqXxMjJlyEK0j4quZsKwAwQfGjlSUB8mEvr27daamqLVm2FTwYjG4BWPtDYSHUEaBgXzD20l4aIx4n6CRietMTICiO7Qb1vgmb5rayJuC+gmyY75MXJHNrrL3bjY2HvQ6TWHHNgzNUKkgyID4KHRdRKAU7v3VZH3HhLYVfjG5lIpLBRp1d4Zx5rO+U0LOFovn5yeffvyRqAKIPP3o8AhTTs+PeZDXr9/Npnk7bYWppEssFh8uhMuLCwZcRU0cnMzLN1kII9PJpNbbLF88fykd5SZq+UwWt6H0Vd5a+Xh6ehIB7aoyWpPxBP+iWDzF+u7du3eYcDMeszecePvmDUmhQCk4mU6lEiz25uYWn2mktPzk5NTQMv7BYFTZhHTiVhaficazc2eV9zKaep5nJuZDTXe1hkCkonv9+g3PcnJy8vzZM3aIuQjvdJMlQYOf8lPSe3x8oqiaY2Vlc1gBYdhSSG6OfnCcUkgaZXQ6Qt3p92g4kqSMRv3f/NEPYX54POQI5tPZs2fP4NykLUan+jhHJtMZ75Zxw0lKuZdH5SOqStrJWurkt2tUhSUTNxJySe4dlY5rVm5EtbimPNh2UOl6HubH38lsqgvZUGMa7jgpswwli+ri92uRQJ6O6/Z6z0/PdCH1youz/T4Jgi8nkj9mSF6vHjNh7TWNk/sLfmICq4EP00AHnuvumA7hOWkG7VqsXTH3KSugZCV5nCxQNG483e4/+MMvaUDSj5S4YbeKM86h9lonBqxhLfikAXD8CK6B9euPZj5w8mm6YCLGxVsnnGWGXLNIlGUlC9rr9jrgsJZSAtlRpugNaVAf3+VTHkioXGfdL3S+HsXTKGikWXJQWuIPq3MVOWXvuJCagqVhXXmKqD490MtP31hGnxjkenM/nsz6PW3FXaAyNVoOJ3WXIWRDRIW0VPJbovvTX//ia12oVNL0+KxQR4fgWWaZZedJBff3kTka9F4+O6+pymBLtdvyz4fHo9HR4ego4uEyajt9FT44zBgraLnABedCBbAsR5Me9wd9ZFMjAZbev337lktikHL1uiMhkGS2LEebh6fskzvZbFbcQYll6+T0+OzslPhonqEH2RH0njZcX92I7vEn4lItyDNcu93BXDn8u/cXosnl1Y30hO8B5OjoGHo+xHRxeclUJBUwp1oS5pcvX7IcwLiDo8NjmTPnlFxknpeCkwK2CcUSFtz0zTygd3g8oBLv3l1iN0YhVpopKVLlQaZ04ImD63a69IdayW8p7dPjPcv/7LNPdVmXQnN4jRLqBR+BqqqV1AhxrKWlsolEZZrVrHKrhaqcW0SUfFuWUZP2zKzKyTqZ/Iss6Ha0fYs97xmAsPqpEaLVzRQMC4ZfRNmSuGVhxWqVhb20U9TDdsc0KkW+CmhKcNEfSBIahS+fm8CJFp80fsSuOD5o0EaODBDMJx2ixFiYFEW5fQO3lANbeRfQY/EBqtojU2DgXIiJ84L27h/9we/rBnVDGBcSHCouA2HgKDFq88aRfYCivgXISS39hI3ulb8lCDe9mJ/vDyXSVh564VzgR2BsEIzIsuaojAVIpkXjdB0CGEZUkpM7bdBl2FLuZriCmM+vj/N/bvvnT3WHXmUNZJv7glk46CQelUKkL/pxREftWf5svhz0uwd7ebVekE+2lnVE/mimF2iE2ojNpbdX17rwLTSPJMqNhij/+V0pRmZgnrafluvV4bD/8csXSGvlCa3cXRnfjqezBdFeXl/R/RcvXx5k7jVPfYFgiJCQLRlZ4iKqsJ9pDpdon6vUlz0wDx/Blsmhgn/lLHEVqqijPqs1V0iDdzmY3DncO5C900sRAy2+gaX6DJZqoJp85ZyERlkho0e30+O8MNfVPO23szceT5luEwwp1o3gno23kxkZVLUOCEte32WaEyY81NXVJdqQ0yRQivNGFhyEgjBXs7nF/uHh4XKRO//T6fLN+7zFkL7D3yWKPhoNj46PYcW8t1P75L4Jy4eJsHT+7PTlqxfQRD7Oi8CiJS0CJMVCvQMeZBLRgI6QKaPPhZoIwMjlfM56o3R56j4igLNWehEc3SuV4I8SPzhKPYVr2sPgwOEpYu1ZaZdCIOqXeeXsIEQusgYD4YZ6UBfnE0JiFmFjAxyNuuM2nwgaZiKBjCgbMQFOdgnXSdwea8eCuCqOq6lDXeJqYcWkkUkLC1UKEBoPh4dCWJlNJllYF8TYye5P/v7fMyjXslwttMaatKkn4X1DIpNYuP5tjsQ5+W6IMaoD+WYYnTw/tg0t/GJ0qHMVkLLxNEaYS/nhb41CCM5oYuiM7kfSnPiMYJJmDpMg5b+yYW3Ihgwca9IMEbAfuJmFvQ0VgMM43StmQttxFCJTg1lyj6CV/1Nsy8f2RRnjgay+jAwqQdCYGwZ5PpvSVwcX1+PH+63lYtXr9IejEZLxh5IF1e1MQXM7EKD908X04+fPXj47G/TUBRz5tqD99s3b1XJ1fHo6qzSMXvY62cQySWDlls1mG9jhGNrhXxU7Z2dnh4dHtI0qPNxnzol2asB0panX11dv371dZr7qXmm2XkU5MAU3bse3lxfXNBJ87GIbtzc3YjDM+alIdX//9OxULEDs81cvU/E+PnJMN5U+YEIm2Nudeqr/QylBF5eLpVQf5vRb96ftLc6KJ+LHIebqzdXV559/zq0pgt6+ew+IgGNQvr2WCWc6GusIKglzeYTlWjF1UQqSVaGkCX7CQPYyX32Ypqo9y1RqNO3wcPjJp69evHyhCzeHY+zBQCwB4Vwnn4eBGF46mYnnOLVuF85k7ZurWs4XrHFvLw9KaZBoLP/f3s6jezx7JYkoimqW2h8fH8dJ08B6zE52A6v5cgG+TE6Dg70DWsjhol1HY7oUq8vUerRXsCDEaHtBzof2NxOxy+V0RoAzFVlq8sx0ZElSvMbOznAwhGpuCT088Clk2uv3RNMq+rqTyQTfAEMvJjAGSSDOyPNdjQE+PgIeN4Glf/LlT5zC39HhqDEP8ZmOQgL7daBhjcMLyGK9jzM+GuMAKYYAInnIFiigkb3mPjmGHX4VvCTmAZT5Bj9jMLmIpbmvQ8PKmcAv+V6Gr7F0yI9KRgKpbLvgZDYlwDN6bCO964xehcYuLamWiR6BXPkLaeqRdDFv2XicL9T/QtwBXw0VEm1yeCqS4JBV1llQpXZyUl9O7Js375Rj4/Hk6lqSHEWZTNSfmRBRMxPReDLmSbnyH//wNwa9LIyTffC1ygGV8/HRCeFKuaUV6lKER/BZT7aMRhcPaQgBYxERMGZ2AggLMahyDX7opbXoYqi+cyPt7JQQN3fxIMo/Jx1Q/aTA2Zw3BXNDxeHhiGakDF7NkQa++J0bio8P7y8uhPGE6NrEBlGSQRwWzbCXmLr1Ro2z8zNmDyV2MugPVBxQRUi324YVk+t187ZvwDEQf6rUIqMUI0lxDg4kuon82biie3V9TeIQNtrbtxdXN5PoS90rlfdBmFCMJeo4rZrnX4wbnm3WP/7NH3EoUY/NHVJBQw7/0qzGpSO6o7pGz0vNG0WNehTys+kMA4ajlFfTWZ5TiFfpZVMtJFMwXSoPylIUwZlkeL1OvXVaZp+iHNjWAV3XcjGLN0+lUGrHiVPaBnmGikBgwWm0HR6ZB93KS68S8GLkCdNZ7DQ6fPbslGD2dsoe5Rdo4apoex4rVufHvBmsTJFcoKoxfoJPsrClxI8PeUsSUeoOGa5T+n1ydNzrdMXVvFePPWpneKYCA0zHMvyCXNK/bFcSbxtS8kk2jgbgmk86sDi2hwkhMm4MGWmKSkYYzDNLp6NP2XMCmsak+61dZz+GAl5T+k1+FU+Rvk0LasAgmg4wjHE0Zu/Dy1SaEEyiM/X5UNHJoBI0gkOlDK6Uz4ovf3jkZdedVu7qxUZkgJvIKaAyUtQkAvmQU2RtYnfQ/+uff7Otqsjy6SxJYMbOQzsdChN9BdJPP3v5+acfUwgOTtlciUuERHUac+VcdNReA+Qs5nExMkAeIctRso4glDLa0eFRcvgs3UGC5CVM9K0XL64za61MO3tUhjn5PDEVrlIPOUKG2Nq6vR2LVtc318SBqoPWrtwZZJcOj47wOxHm+IgCkT4QlFuK3utlTRnahH3cQLJCQ7gDgRKvax8+HJZ9+mN0oVic15LroXwcVn/YV5FKtQ6V/kdHfIEW2JFISCmXCwPU4tzt2/HkblP7EVQdm/Q4d1yzcFVOHm4IpKJ3K3NA7c7eb/3Wj+GQRKDbcYZUkkGQbM1DlxI295ujoxFk/o+CUE3GQRb6jvL8b6vV4bZwUWKetfTkY9DUYvWyUD9l3BxEHHGW+u0RFhlpgIqYAbSEw6zJwdzYCA5IJdXzBgXKJ25Y2HtMMubAaPoSN84DS1MCPzyR1S/lIfFSLDFI5SUfghCkSRBd0bE8QZAbq1GlZjFrnk1aPtQa1uisRgxKSRjHkUWfUIOPcXf/6Pd/TyKHG1qCXmyR/SaT1IcGYBa4MMAzxzgZUld58DhMrGiPuxRdG795UFzW3VUqBULGS/xvorEUKx0dE1IsNk4hWWuSkOJFpF7JQil3DJv1AqKeJyo/C42INJbpO3+SuQVauQq9iuZc1tFvowGiY9O3LsJhe3OfF+PJ9Tpt4SXJQsX85BScevDMXGMWERdbFZ9ZPf763fVisbp/fMpEd+3l2nDMRw8oMkkQ/sbf+NFdtmdd97OQG0G748mkNxjKimkbpLUxRMxMblJ7PzIzWPnDtC4vL1mLuMdaIDCdzqCqytDJ/+Ke9tNpXunJuvBPcohTMWNGs5M8mXZe5508m+cvXojM1JdVGE5M4AhwCqupYoSyk6WjjOrFs/ODfX6nJwxuPT7UQK3Vaq1NJj6YVtaNZeItPM9GNyqLjWwFtugRMOE8GA1hiyr5oDRHtOEstPnss89r3248VqgPZEaRVkqkIZThj41v3l3cjqeyhm4n7/lFGiqowHqdfUcQhXCyowlUNXvy/NaPCBczY4cl+kYBwtP77FCAWLLDUnL3k840ChlbAuX+HliJmJ9OZr1TvT8DGHYY/iByZ6vX64AniibH4ZUzTZt52UbrDMcrSXN4QIMTbEwmi4uyOnZ0fAQlsNqtFi3HvVTalUAl9Y9nx/gWJTFEjJK7MXTMPprNTDQ2ChPrtrvsi4aAhmqKEkUrj0ZfgQKTB4F8zRSCF/fHU6zr2QH6mVAWo97d/fL3f5e/AQKfkJlL1DcGEpBEAdHynUGijndhj/v6p1nFfPLGtTjmGklHLaEbnvk8NsIwTJNNJPb5QIw84mkyLZdbg3oUcnWqCj8c5N0NE/P/sALpA/CAqDCuL31ogmfDI+M66fqv4ZR0fPGXuf0NoPNxI0/bs+y1kpjPA2G49AkQw2oPyG42q8lCdGJOype4fy9N+Oqbd3drvvZgmWXYoOXeWwZ4ehC68UFO/8Wnn5AoZd3NbYNtEmUmXDJLvr65JWPksCumwpAcHFUwJHruYjjsn5+fZtpvw65Y+2O/k5AI575wup977/SSgIVoZlbjzivXvTPmbDq/nUyQhqUEDyaBN76MmVEyHMLbmv3OHXLoJUDJZrMdW+6vSYNZtcxTTJBH0GnMUkq8fvPm5vpWDkIj371/rzYG//7x/vD48Pj0mHq8e/f+8v0lbeZlbm5ufBuoN+gdHR5KCoB9/+7d6fHZ6m7VxCiKx9/NF9kEPmMuluNpjvd3420pm2TGeSnJ82fP5BDO4RvBMOrnz09/9OMfKk6QwIhpIwOmjX62O7kvm1vGDw+s3zdWNnpIIlRCG7wlVhx3lelmrrYqcKRBrPR3F3W0LJpScaVTLx0rQT9J3NQRQOoFQjPDR9HoMDRkDj565UZ4TbMjGOJwkEkRZWjDuSji43oVNGT8xFA3PuJqAeVEANGXVRCiaL2XNDwrHcHB+Gboss2sLqMRUbh2m7IFc+YW8KkNfeMapdfxQS75D7IDZ6DUBYb6IRCVF6DnMTBw8cCR1IJTCT0NlCZibz1JARp7dVJzjRv718XJNKs7k02IDjvJqeb8kjHUpzqmDSHFm3y7TNA3AoJSpUmodLXQ+9awIRk4YDeFYrPwI9wPlPpoBU5zzFFxZw6aHBUa48lMkd+uJ4eBC/2ZVEt6EQSKZbo3gzoGa2d3783bK/bBgNFWmrdd+TZhsqYltn//809enJ1QgP123D/B0AX5pLgNhxfPXxhLqQ1ypmrbrX5PuNgJx6ugTbZ9l1QTKJ27nS5F4Xr6w8O9g5ZmaoJ1Tb7CCm9ky8iXjZP6zc01Aqkv20BM9pDUJut/+2THJomRT4Xwoh4URxQQNJUP4kR0nXMZWRNFO0XCLRHj5uZWZY4p/DuwMAdZKl+8vYfncr2azqaXl1dcMJlER3f3jo9OxMKz83Nh8vYm7/llOc0Mv4+8hu4e50UAc/KjrFBbb7LHuTjM7CkbR0lFEn6FnNyQzmOzlDrr0zers7OT737vu4TKoftOoGuWk9Wkr+7Y4rhUJsu9mvhZPE+ER7gDPDw6PsYHoR6XqEDjknwabdemDJ+WppTgWYgSwj6cCxUW7UknvFX91WQEbOOe6GKtDqAWTIDc8Tn/MShHHG7tjRUdThK+USMYxxWw4SmXpzk0Al1qGYpRKvrE/aWvUWiyVP1+I5uQASRu3d09ZR1q6mgQDBaHsp2yixbrixjfCaJ/9JPfg2UYExsPdhhSZv6BQTVGzIHINYj2F1ouQVobhgSDsr3YPD0gHpcacDiABZoJObB0nirn1nkiamyS+floi7lwwPcYLTzCo/iCOk77nC8zznfxHZaYm76x0zLUeN609C2nahjkGBaA/9pzw5C8Y1sPD9P5cjjoyZ5E/YwCQOjNqn62UXFVxMh6AaJ1Ptb4sPnm7SX7pwHwNYoPdlPTaOTjw6Df+Vv/o78h/5tlm91nQpa+fAhaiMdRg6fuAiyetNsHWXS5u83JkdBoOEAPe/Czm5dJHUD0drpc3z8sV5vJfMHacAQc0VvtwNpns0Ui/+OWMoQnGg5HYa+aBUK5aRIHjWra75gcOvXYhrGIzxDv3l8wQpxTwz5VDojJsD08/LA1MOok6lRlPpsTWfQ1+acCm5FvnKRbpyenUiQ8hnBktru7ytvB7m5vx1eXcUZ8E4BaKlJkKKKTSG4YobJXE3J80nS64E8pvXSJGAbDIbtSGqCUmjMASlWBMxP1zP709IQGtXMfLukuZUNmHFlNQ9w1W0XFiqInDogYejBRg5QmZIsxeVDSxizm5bnzbhjtdacAvqk3jSIRmm6EaNRWTWNvbwnjfuzHxpOZcknaGAUeuAiOIelhGFLPOzrY2cuig2hZMtkETAqau4IHWTUHvqFINmOkBo/3gKQf0f8P+pO1ho2W+hhaRz6ugD22sr6QcHIVAgmHmUS4a07C0BD0b/fL3/37eJwWqVgCGn+iHHk4aQBR2oyP3ETAlm0zLO0dhAuZRXA6KUCa1W0qEDSJ/tQt0/1mg7PsDZbYixIZVkqosvwqPnNfRK8woZKCD0TWG1EbAnDbeUPp5pKOvn1S8CgZGGRNOkIAGtqwVc2jvdzq7g6vGz76pKCI78iVPPiVZ29TVu2QXxrf3SVDa7jq/8PRCIZ4TfWAB8Sxy6vN49ffvM+OOLHqDQ2n38nOhJH7zfe++OTjl89kI9LjthD98Hh7c5vtPJ+2Zc5JPiM9A8m9ByK8KMoBTRZLnF1mC+fdg7397d3tFy9f8XZqZQX3ze1kupjlbu5yLT5ifP9weDgcUXQ2L0i68tlnn2EmwYUDjxth1jB79bacaEzqm0QD7GVOCZpL8OKppTpyetJUaTNjTqff76NNxEAR9VPX0J4S3/7J8bFElz5cXF29u7gQ4o9P8m6Pn/78Z6t6cyZnhBGCeRQ3rxvqHB+fCH0vXr5w/quvv2b2bOY7n376WJUIa+u0ep1WZzlfTmfzr9+8lfNTRomDM6vlYj6bakMmgFPQXuegNvPvn52dvvroFQiyVW5cbEQd2TbixlUnI8h61qO0KCqBOQ4wQUdM21T5ADhfw1k/f8FTTxtBg1DN8pxibLDUxhBMN65tJ3ts+W9eN3RyAoYoxuqauUQsfaOWWeJz0FKtwIcMksVxspV44w9lIHEOEfdUHEAxDu2xEaq8gJJK6k/DaWREoAbPpHtKV94KzuHheoUKnpHzAjYzlwWf/com2CJPohPBJa3lYv7kD/8ANZDEAe3KMfgXa5bjkRwk2Soif+11jBmzqfDrQ6ewhpmEJ+Wown32yafl/mCKgupSi/lSD0cRWVHjpCPLRKFYr64ODFEcllbkUQoH8aDfjg4a/NLSpSrVDKk9BrmkQVrWpEM5l0rgSxu0coTvsW9jFahNomjeqMEaW9lLOn4BEf40TgoOhqDu4CdHkJHGxTySIMvfzy0MGUcRWHMHT1sPvW7/e59/cjToCrHifKcFfGZZZLncP0XutFoE4AxQekkijLWS7N0/STv2nramN7cycf7mDkW7e/2D/VG3neqcfbTbo/5hpvvzmEHucofIfWYwQO/V5VWvpyDPjT04d9pyvCeWKaxNptOr2k4j8xR1E4Gc8vTefI6wm/GNnBRb2we5LUfRddR4NBwSlox9OBienJzQsHarTfOur69Ex/u79dBwm7vZzfX0NpsOcBzI0VJNgQSokTtNY+rUbjyZ/PznPyfi0+PTfn8ga+VVMZmtMAUocaMav3l/cXs7aZQbHM7RR82SAr42MrtbL4mX8zo7Pz07PWVKVI8jI9MIGsbGqB3BRMKAr6hAwRzEO1RJWNLP2ofT4yOgxAFSYLzj2xv9m8mCJkKW14ssM1dcO3AJZC7RFF3AgaePBIEW8Q5MRhdXRUFXOXFnNuuN7Emwje6WbQdFOplJ/kx681YucS9gMqRYB5TqUb+YeF4KavDoLb7I1JJmIOZgfzKegJbUu9RMMxIkMoamPU2g2nrRAQPChxDZRLJ9uR9L57N5kNhLMSU+r1lb0iT/bKle9FEmHX/pA5wP/PQpyw/fxT3/ubr1GAjOxKBr4hpbmQkqgCuzz5ytTi4Tc1l+HKrRG+eTMzH7Jsg3YwLuOOWQkxhal2KqOEkDMly8TyUdH76dgw/4AQ4aUFAGzxC5Zbl5VP219j+8aSM3SOsdwYkDNWh5tMQHfhtKoPMfrv7i63d5zWZlXxIXbhWLMqG+u/edj56fnBx//fVrafzh4ZG+UmWOgxLTDDZ2J37e319eXROeA4xtZUV55+nxfree8eTGpuvNYrkZX99Obm5IlKBZiPiZVd372boTHjSJK8FgJgT5xI1agcvlrzLtcHd9nSGwqNNrY8zZCVM5Ozwe6sK8O/1sHQm38/NnLLbT6XFTYnVHPp+9OrL9tqHjLx4fLy8vWabYcnN9Q+k0r5tMdd+b7z44OD07k0Gs15vZdCbuMSc5UFYKJCeZS6YEH+bBHtQLdFpdkokbGVmW6GeFKaUfz6fZkG+5Zh+0GVbZfCKV14KStLJ9SpZdkIVw9NHHr3gE8neGYCgqolQ7WtIH4hAKSQz5mOsAn7lh+hAdS7W1yQsI9vY4Ygg4YxRMZo0aN4pHc/w1HGV2CBvw1ptsthPlyA55UbCkNnWXnmid0F3EiF9IFpC0VNuUjaVRUXSfKgcWi3lN1ydBfdh6JDvoshnuK96n3iaoLVocgOZMjOMxTGgyuF6f1GQ3uRfoI2ugrlgtIHEweAsZ59k1X+DYgZ/Zhw8eWAw5gMBsbINwqrjNFBemwszwwa8S/hyUB4U6btJ1KWL8jf55oMLp5P9Bt5bB4WnNBSSkS94h7hKD0dglPBDDitEoCooh78OThqmuHbtEAlx4SpRaLuo8NHxjOlNUz4LApUAe/EjbpwJXxF/LxbAjHE82Eg9Duakm4zdyt9OSi5MkHqSA4FVqNyh48i8wN65O0QI1WIpMcW8yntUtvZokx0aswGOF6Ytnp6PDYeary60ppKGCydIoWZyW3dqtmJDw+d27t44n86VSv8kixVUeC/DhYPTs2YvdVoc2/errtzfTzdWEWSns90bZdS/vY+j3BqyDlmQbv60tmQVoqlYH4IiQNFJiXCVqbcU1GdN1sY6O9nvdKFCeQRYVt/wkOf4CVi+fP0+gvtvwNc7gmv6IPTo6yjx0ao6769nkYnyz02odnZ06c3t7y/h/8P0fjA4PMe31628YPFOhcbRTGq8Nezg4aC/Wq8V6/ctffdXiyIiQhGpinUf+5s27N28vCELpC3NutsQaRT9/dnYfj7mZT/MyGer+vR98Jr+gFVXcabLVaYUQaqCmWi5X2jhPEQCnAAiJqjPUUi16NRnfDoYjaktRo5/JrvMeHlKgnDimr5PUmoqy23V4lSc4Wal4i58ULkMnImQZWEdmvvU0X877Wbj52KngXyTeyd6N3qYN7c50okg0kDiRnTNQRed9JvV2rdVqKQV6onDZ9y2TADhEc3hAigsgi8OixqEEuEqndTCZyJi2nz97Dv/GEpVUGiAtGJb94oCosJgvs5JH/8YMfEfla8oqkTnqXxEvlUFMiVqEvnIh2jhJVLqgX8HjvFY8GRaHTRpVMx0bB1lh9qH6JYY77Rs4IH0hwP/F+g+VdjOik5rBnPuPzwOwiAkyTdoGQaGjgSK8a10RXssGmmbwwR0w2bJ2mfTyXybtHucLBdJWXrgSWUvduZgsTNC3MQMNA6TqGueBzewNHB62/vVf/3IynQEOVpb3ZdsetjE8PT7k8ZVYL148QwXajQ5au5O8C/Jv370zGBZNJtMXL56Dp4HQmMX7kg6RhLOPN8tM7PV4MlvetVURRwy5t6NCvFvxUGlcd5XvVmtpv0xCZAMk3upxix1WzpVoiQNXedwg1fvJ6SlaBGcnqQ0y5/PF7e2Y25I0vX6dfbXEdkh+/dXX4+y0m41YLi4uRG/jjce3kS6lXym/Z6397PqctRaq/SN/jm+ur//7P/8zP5+dn6OCJEHI/fna7U81wNULqVKDCtWZMuSKuS6UYu3XX7+JRPZ29vPcRqwBBKyj/8RK2+iY84pbwvr405c8X6rd+w1z0mxT70RzQA2QoDW6Gk1o1ElRh3A6t8iDEZi35D0lPuTC32EgppV4k+U5mRzTMUHoVMOTGgZWmMxkIRQDMDBjDnChJzx76Vu2S+KgXUS+iikN7jaSID+jSDvbWWYriNZ6EGPVvP324fAwQweoQZLaMXu/s1SuamS4GcUfyq8XT1Q+QsrZJneEpV3dy6Dz8ReVFQIJgNRDvMh++xky/iD6DReNgMZlJ2OZCAqjEpxl9bjQtDGePxHdh1vxW60K46EhbC+MHRi5upclp5efRnTOdRIBf5sbq49LcQjaVVbTfJJ7100+J8Tb5CD1QWdBzT0MoIDxowGSS9Kt7AAdEcITEa7z9g1eRMwPQUh1PZ7M5bxieAuDtlP7lY/64LNQB4iDMqdHoocJcJA5OOj89BdfcVPz6Uxjkr5/lCLdffbZJ4ptetXptPvdriqamTXx1rgUcbFcGaBdG05R/lVNxfe6vVm9Y0eqt1j5s+i29jv7u0eD7qDbOuy1HzarpyyaWSxTmT/IaSV4GGjoTje7aNJjEpzNstsHh0KLsSLY1hPTyL27z34PzJsC0QCOoLlPluo6OrrGZ6LUHrTIbHu7m51eEx5vbm6EUEYS1aRAm0xY9Lu9jz9+9f3vf2/Q68vTUgjc3uKhFKPbrV1DpxN6xgwGo1EmNpOdPQoSD3GDj9BYL1bKhlXeNZLNfKmr4uDNu/fqiGjA7q6TOtLGtoiX1Vy5SSFSll/f+sFvfA9LeQgENiZBPfIdlcjbx6gTY8BzJ/VI8Kw3xKb7dlZD+zkaHjIhgPWiKS7ADR9wD+EFqvLQUJ2pnihQvb7Nmcb+/WSK2G4UP8LMD/eVspak1Wk3aoOK3L6r/bAak9m6T8TWXUvto8x57D9UaJZAyRhrLkADItut3BxwjkAzxtwgyTGBhiPBhT+Sa8eW47P4/VLn2DhksAVQHrKy/bpfCi0YB/VKTjAdLBATTr91mcD5DtOCddyRb9EmDI2DzCJnMpDYu5SytHaGwv14p5q6EMVcQozOBMkR+A61lYzm0ofnLgzLwjNIaIvMspMP5uF4CSPnYUKPDVMOJTeE0QyO7ggUBOBtSNiGC+mSv3hHfmg0aF6Hd3ffzcNS2UbRR1epp5CifX6X7AOwnupHORjQh4xE7et316vlRgyezrOLFlo4l9/4wRfS5r/4i786Oz0GU8/qnvSEnrVb3dvJbHh4dH07puUi8HIx7w/yjofDwyNo7wqhrYOj0WESkofNbHxDf0eD7vHRSBG+3twfn573+oNnz45F2K6UcuuRkUshK4ts1b2DLEWuCeo8wIdbssfz87PQXG8HFUPwP86R3W+yTWWrWdyym9dgswe8vby8ev/+gsM8PDoWUlB2fJyb89wEdiinX7766PnzZzKRi+vxu3cXN9dXMgEJbcGUXu5xAaPR0AExkaf6Aj7skJ9aSUO4lU5PIaqxkXGv0+mpj/iXr795Q05GpBwYIpvptPJ2oEE2+VXT7SjN1MPqqd/88W/IPsgikbPJSbeyWB2SMYadTKqjq9EoiPFoFMnQ5IgbxlK5DIZxUvRKr8g3t0tjw7Bt1MxYBAhP32TkjP6xeUysMCmExoh0adKYnTyQd5AtBrOdKRe5XuYJMQ7O0LhHG7k2XoRmMI9yNKFCitfEQI23a/07vfYTUTBPS8fbCvu+b6ziVQmOGaj1cn+xwg8wvii4xuU3s2Ex6qCNA6TQ4Lz7v/rTPzYA5USna5Dwfx3HC9SjDg6TUUR3le6ZP8yNBy3gxKDXZfkcXM485dFitlEw9eB+qtCqlsWRRM4GODkVcxOlta3zuUftJIAE7KfjmHfZnmM6apigXv5bPyfxg3PZ3G/ohu6NnXE1umMqGA4299nDMME/SGrwyFL8twyHnloHe3nGNNsEfDtDWRlB0CscipRm7QCD2X7aFvYR9bBePb59eyFwYhh1YXUS4B/+4Avu5/rq5pNPPwZUnKRgwCRrqGDy9t3VcnXHene2ZdGXDYZ7u/vZp0LcXCylxO3eoH/ocxRC99v3Dztvrm+mq818uZpmyd9YEa44p1uybn5dgjefz9+8fgNb4gez3x/EEecRlN5HH3202ayRjG+5H9YfJcfe2ZFDYO/N7Rj+El2xiHKAQJOGwyF24TtblEBm9hsbN/cj6Umvh5+YjFVXs+VPf/611P3s/EzcHo6G7Vae1Zfj0H5FBDdEa9X5VFDH+WJGmscnR7rLfdgPORq0PxwY9Js3r2+ubxZMvZ7OjpOVJ8s78tKENbnxaNDUC0xG9Bs//IEiX0sQomBVewqY2uCzn5STSqDRT99xattZKoMu0JaLFQYeHnKpmcADIeottFY6Teil2DWXlDUXcY6OAQfEeVJrPIWBl9CriO48pWmqekWEgUAb9vvIl/ugnYc2KIMKw7MM4YmoNQYKryqJE0FS6yVyJo0XF/cZc+lg4keWHKxzT8cJEpH6UZuoaOlqMzcBNn3zs8GcYsGcbg9r02QIZPUuXGG7XtU99hrVeHFIVfAT/6+NmU0lilbIBTHD1J7EzhBRcmpGUo4jv4o1EV8Cnq4J+PiNHChEMJVOhxqfWFjj3uKQAid9MvnXnEkOUr6m+ek7Bu5nIOSDSY2D8FvrQCg/kiFqlgjBGoS+gMp0RnLeTJCo/fjcHfmTDEIKYFQCLxzi6TMWjNFY0R4EAmZRCFSKfvX6vbCD7CSWrdZo1P/o1bP13ebi4lpwgzhPzzXzgBF0yuK8T05hkHu3D3kHE1lNxnlKDJ9E5P2dJykjh6S8f395Gd+kxUF7r9sd9Lp721vd1gET6rTzYNZmU9PO9yKq5H3hAFYUZbXMcl0uHwnrzZpruLy+JoowSgTLg726ZyEz5Nvd9snpCWiligGOWOT7KZbSssPRYXDPjkbR9cViTvMyyvreMMLO+empMI57bIkEBv14jbqdB0ziPGLlEntVq/cH/an6aHunW+epAfcugeeYuJhf/PJXmZZ+eGr38mgwUxSXaVJs+GEzHPaJCveUDKLqdz//nHhhftDOm7aja41lZifvpb5Gb8wV4dHlGIZkIkUrL4Bdvo+OjtHLemJUtXCQZxHziLfhQ/OhCY0+1DRlzSAsmV9urTuVl7NL1pLYpvA0CB/OdCkYs4jybMV58Vz3WT0h2GQfrvC8vG3SrfJHqcz136n1KRRX+NnNtm4U3R8UwVxLMvKdTzk717DdP/iDaTjccOCycWPLmQ7QkIZn38RYRN60Ua4UCIrBHjL/XKuR/eJpYBTrKtv0l3PABbjBiQn5/mCN4Wps3CcWAvndpHCQcBabdGxg+AcH/MKRojf2j+mFRrxUrLcyN5e0jy+vrCHjliq5qkV8TcBlOF0cR4d807lM1NGxTA04o6SotvpCIwMBIjBmLNXKcs09djr72cs9j9bTDDXCnebf4pBqWeN+vxdqw9/srg8iCf3iq9eZgJuvSlEeP/r45cnxaDyetuo9s9RIxSvAsvz9g73ZdHrQ6tyOM38Gb2mgBpP5jP3vbvHHA4qJZ7PJVAHTHwxvmfN80VHiyo3brdViBu3FSjYeZ5gSd7+1d7Av7gmq+JD3TD1llS4OBe3SeDlhtEDgitd+ous6Yw7TPT8/N9xoNNJYrI43zNvBa0osslFmc2J3mLda5n1h5+cnNBLrT07PDg46ArUU5W49X8wnWE4dR4OhPEW1//r1N2gcDLJX1F29n0S6frdZi3iO5UR8DBWUZkD7+OjQTyoxnU5/+stfdWvjg6SyrYPsIlg34qivMxBjCXwEGSvsvve9L+QmZM0F04VMJNT7cJoIj/bmu2ZYskEVNaP0WlJPHg1uJc8oHkzqmx3m9Q0a+4DjavStdoulA2hUIxA0/uhCgWrvoCgkeqkgmNrzmIejYVIMjkles7+PezQgfiFuN7pBUWFENygc8gkawyFGcWkgIMyYEIKrweqWhJME0RgLOoxVN+2y7RfBaShmNwZCuKo/EChMomHW5qY6Jmjd9/YOdv/4yz+gwdhqPC4KWrDknEqxYv9ahVU18eAbO/z0ccAefOpX3ETD0Mb66RPk0GMwEBL3k+FvCQuxGe2q9pO2aOYDgpM+vz5OrwawT6w4A5VNBjKc4wehm2jPtYcwMoMVyLoHmQIZGLH7+lPOyUHSmGYpcT0ek632dzmFpDDAGoGtxxXWw2ckSp+aHAkiyrY8R5tV8S3+6epmfnmdd05OpxMsfnZ+rMgfT6fbO3tHR6Pb8fTpXmXRW6+Wg0F2bpUY1w79oSw+KS9LSWTrtLObSqvVkZ1QqcVyfqvC5/XirWon/M16Nr9bP24dn5zA7PrmWm39VAtgMIhWnZ8/gwazPzk5yT2AXo+pZFFdzbA4kx0ps1d/3myPURnXtb0U+Rq4Gpk+Ptzc3IzHk+vrG3qDY/JqlIL28sULqZKrs1mKeanE67ffGP/F8/NONyvkY8Ct1tXVNahNTodrwjiDFOchKRgZhT0cH40IgFi34uHrRt18wTVcXl/98qs3HGIErnS8x9Upw394SqOTk7wXOHcHajJPDPqNH3yfUBgANpJ0PB1FLUmBC3mpULvTgQk4SIUVD0wHKJJu2hArx8e7yZrplbqsU3uWop2/gKQ2RqJUfpYmPmpPsfHWJeyiSmBSJOqVZDY83RVyFWFGGfT7O7UMXIck5evck2dusNVSe+yNe62t6A0HvrFKTxIVCm3DU/u8XNQonU4KcHYOePS5scaa1dYXRmVoqVYcN1ZVs/q591S8Srodz/WHv/97IIMNG6wxahlOSqzNOq89gmKFt8qua/IvP8oefXTxXUblO+E3Rl376jhvACj6DXv26gzoehseHBwq5xJ4zflmCNjUcRQ6qDRVQFx1ZstqgOAYouKAPvgaKCHeSTInqMIk1h7nAFxlAZWAxiP4E6nFy+zMF0ss5vTaLY7gkc64nMHqU1SobviuuB5pFI43bgVaKnzm+4uv30r2wNP8049fSOkXC2EzTxASILF1Wh3uCV2rWpwjW2QEcOmqAx82PVWxYlKRmBsze3HRe/vif15IwLtnDU9eja4vjHmq9sHOdDK+W20yU1CjcEbX13kVrwwhWd7Dw2QyJmixGBk9dpl1L7uL1Be5v0gtpCRc2yLPcuc9H5cXl4vs4iZK92g113NyfCI+K+8jHZysmIavt+NbQofjdJYniIlNhnJ9xRFd397cGg5wFFEvxxfv3lN9DBETFus1l4GVo9Eh+W02udne63aw8u4+E1Hs5+37t+PpwjEzYBhI0yCe+PGp2+Zb2pjZz1vJUjs9bT384AffbbWT0dAX9EoOaZKYbGiWmUkpfq52KCHH6AOxJmmIf49t5PbtUwoHbKf/H96lmfe4xNxqkv/XakBJfGuQxXC1kdxWcvLsiqXZbu1pK+LhFd12yAaQxqYhgBvKB0qMn7HYsinN2C4cDMXdCEUxq+J2UrwsUnjoyA4easSd2qYh2Vl28kQF14BweuhTLiUqF8PJXYC4QjoDmr8KCoAznHi1u0cn0S7mZyWPzoZhUFrU6DDbjcp/m+76kHdDfNPMT5amI3CAasVH61cml8bAOo9TSEIe48cjP8F0jBdZif2tLwDHpXig2jmXx8DjMnBMT3Gee1Q1mec7ht3kY3UAYPCpjRAovaFxljCKj5gfreUdfl0R6RIS60XrnMZsvqTrvXqXbh43rUdZ9fDtw1869gEWORjL8xiZJwCH+EWqn//ym6+/fiO58vns04/J6fomWcBg2OcXkLR1nwdvpITqAvnK3V32Go/LTzYhXGwmkwkNRQLOQvf+4Wnt7yYLdYgq/nF3++zspN/pjnq9rV2GBIHkC0nT6tZRu905OOBGi7HZcDbb9eMGoh1XarNq1xY9GaherlZ82HZeDnR0fOTKcDiocLfi5SgH/sSAv019l5l8zOL5cV6Yf0OBoEoui/kcW7E7aZQO9c5sHLtbJZFk+a1OmzteCvXHJ+yWaFTjBt/fO2DMg0rs4+7iGdfv3l+2W3nuMGshs7g5N+SbIAEThMAE/sYh1O9993OJrlGimfwmniZEpkG0oibkKYOfZCfwugSg0AEUyTb5wrNnz0CDg0CrM8Ll6kjQOBGjlLP51h4obaJgFe03KfLvaWTDJeOLTq1u+6GWgRIoBZPn+y69inWAlGWCKTk5oAcYlMJH2/PMbjKXh93a0czgfjuAHpp0vB2PHWhdM3EASsDzumTKioFsli4tE1vuaUbyi4qjPrIK6of0ApuZl90/+YOfGDL+rV7bhJtxYH5/mDyPj3RciIZ+TP31sYME4cIVgNjzfrY0yAA1O8jZGJUMqBiGlm2mFNHPEfjgNM4Fio4L0cxzMFFJmmZBIBnEflaNldQNrJlLOrKcDAbHsN7p2iNAuZUGWVbpGv1J+5qrj7QqZdBYLz+nzHReCZ7SM3dNggbgDYEVTLYYlR9UMTcaYRZtCJfClrz5Tzqze30714vGvHz2nPeYz5cEGs7UG/jYgMbJe9utxSJ1GiB0hqeAWxV4O4Zkkkxi2O9Q+NvxBMFZuLq7x6E+7jzO5rPrmzG4X3/1dpGF69ndMTnk3fr4+Jgc2ICYgHyoDocjOs0xSV8l2MQ0Gg3jISGZF2Dnjj3+YClbkTIw5gSfnWynE6vbz0Q0JsjM57PZm9dvZrOpGHJxccVguA+gCQiGwiMDlcz3+v3R8RGHTeFUN8lXdnaen503iTQVozlyEPSKO9gHVZY2GPQ7vS4ZpMCZGwqNU7x1qVKTZLwcEyXgV3mN/mCgNDs7P9PUwW/8xvcATMGSV8fnLcbchDN4Tpmd5FKpJUr9anyHk5gANBL4AmzE/CZLHw6HzhAKDUQ+FWVCxOqjo28WmOC6uVMPUEx/Sv0zkxLbjd5GtaToOEhXSwEeAMylaF1WBAjODYFZx5H3rKXaeqokFGLaYKnEnqbFG8YjZc7VMcmSGjsALTZV+kmyABrOGTD9xDHMRyDC+/3c7XKJGvT7vZhmmadP9t6FIgL0AQ9+Pn6KvcLj03YyH47KSePhqU9z3HwKUgwPyTiSRwByMixxOlOMVW5pgIQaRHcBLOlWrOjber4B67vBzVdZtf8zNJp9h7wPvuDDh/fNcFWM5HxcWh6QAKc5A3hEUt6uvEPOpGesN4uxSPbhKZBb2ekLpNwpcR2zfCu5i4rcSXW1QSO9cSRFeqyXv1Ja/errdwJZvRsmXcTGxTyrRASx0fEwEWBnbzpfvb+4EpSJmfZXsHpUh3f7XcEqd6p3cktpvlz2O51BV2b7dPFeAr/QPlM497nFDUPWYhS8nU1nN9fZJHM2na/rJb+1eycDCI0MR7b+7PzZaNQ/PBoJvJQ3GXM2Iw/57FByPJ2NKRDpMAzqQqNucn/+PZufTiappGr9We7v5snwTvugtVou8njCzs7x4eHR4WGiers1y+3GzGEQi2hKz/v9LsLHk0mn2xsMh+wBd1bL7L0Z/7m1rVe8z3qjGlrNFyoUyL+5uML4fi+IspJme8yepF+RQ60eH9mJ4oJC7+9s/eAHPyAIIr5bb5L2I7l2IpJOGgAf2HNygbqprjM3p2Nj7QgkHUSxK6GFNfpbZiJIZEsCuEmyaI/A0GgOvWrCbzZHWq5gq6I4cJ6XF3ypRS1dyx3Qx9T8DcCdxyfZu6Ro7yBbJINGZQ5Vc73OfCU1TE7+uHlIyref6kn+0e72EsijbMleGTjdY6cUptFt8o1x5iVLapxEO+gdHWY/NUCYsgb0sGxaHRT/RbvgTN9lKJkm+NMv/yAWniYxIfoUk7gvbKLuCf96g4uOGGcsLdpPiun2oSyPxUIJndEpnwIKQ/zELB2aeJsLVcnEdPwoMhrg8SOQrdVOQbtJB+JTMtwHsquPr+YD3q/N/tvTGcgf7NAzRPmUT4G8gfxy3BALLs/vL+8o6NNlWqJzoJXHScv6CIbEIoTq3qgOnhgyiQS/8rj953/5M+eZ5fHRIYtCTbfbh3gM5ynvyVsslsG1phVDSDFnPGFcma73O3cU9vYmsxkiD4/PWp3uLMv+sw1Gh6Y+KbDH3DD8pHMskF8Hjr8X2ujieDwRjtihQQlNNA53np4Y3nKxmkyniMrjf02WtL0jCGRjjM09zRXfmA2sKBDTRabQGsrr5pOOjFBIJyE8MQrFSH4xPOx0egetg3anPVnMbicTrGR10/G0ub0brCvLVfbTyCTJtWDmvu6K+TDu6XiCbjSi2hkjfvXNG8e8gzxYhMhTg4ljiXtG5yJTkKdyvO+093/4ox9iGgydpGYR3kMeG+XdeG3nm/CL52oHpu7YSSNCTNYANwCBpee8XiRdoUXw95MrLEuOdVHFJoZjmgxFGGfeOMWzpHfpaGqNCvXOJ+fNDFTt8rTOQ/4gINsByEaPvssVm3fppvoJS5ynT7tSv1JmP+BOPaJEpYqAO9BYr6h/LQqQPWECXUSgltrXfYpMKBrCiCDLeCKSimpcjFC2++//6R8ZA5aA9nrZBAKbsuyxJsxCVGbCkwA7bj4ugQWE8VySoeW44kzsBbg8ORc20QknqZczLITP0zfXvyWs+YkS300XCV5EWOeN1UgCY7EHKAOE+G/NMqZXCZWftKE6feioLY0pPxz8nfw111xqIEeiSZayY2zrw/38POrkEjVtuvDrIEY1IykuKcB5xQaOobbrZTv//L//KyZwcKAuyCNZqb6YQTa96Ippd5uH1VplkRX1NXjsn6JcXl1nEq3XM4TU/eb2djQ6XC3vMl92S8NmvYO9s8P+3sOdKD86HOojz1EcKy4T82dzUgQNYr/xGz84OjrMW3eyCfrD7v4ufHxohoDZHwyb6Meupeu10maXrhn77OwESnzT5cUlRWTq9IPBMP5Xr17JfkXpzPbf3qILq6P0MULZ1tNgeKhc+ub1V1iNkwet5Dzt/TbmXF2+n4xvwfnOdz4bDIZU7fTkRD6f1/6u71aIzJYYCzYjxK3XQQlu2PL1N2/RJRnTGGlEjIfL5UJyHD7Kk7PWKNI4Oz3+7ne/SzSJvdCuCX/5c+14S4jR8qTuZbRx9LUmx7FDBwyYiI+PT3AJSlpqT0DaU+lyBFkdEOm3Kztbyc/Wz549OznJ1slQZfwydmaYMLadNCEaWVaLpVkvTUO2tw6HQ+eBbXc7i9rqo6JpYg8rhRZrajZiMwoAuXufLDvIy4OYY6PhEVnZfHOMalRqyumnX80IAB1ze+Lll3DAlipYgpGrMQcqq+yXYP69v/O/4CZBkcDIarkNUaLcULSk+cTChdzyOr7hHTOWOGUbpn3aBmkkhqWJqB98hLYxm5obY/hVv2T1izY0ld9F81Oh4oyPK7TZee38/PV5jAxZ9bcY+7jDdTVVw7frq7QtmzdK9UznGLxPXK/GNavvD6wy5cZ2604YSl3dz+NxXIf8P4ZN/BrEb2SNZNbSG4WbKJs1YmbfERdKd7d265nqX71+N5ssjeKScEA+SM8iCdGpNsPJOr84ftdTjxnCuHEjaCDjTCVkmStOGk7uerC3e7/O9nvjm9vxbLEAZWdnWTVeP3O8veHhsNMdtDqZG5fD58HY/QNZOjWCLcINymDI/nYyVh3AttVWVvAbXUEwcqzdeKbT2XzGyhb7B1mySbGQLUTgFV1HB7RPTk8Pj4/4jnntqF+Ya7UjZampsX3x82CvPegPWcJ0OpnPpmJdu9399NPPYMVxqINef/M12q+urtAo+W+3WBoF3mPJkvLY5s72dDIeHY4uLi4xOb6RVT8+DgdDibGCTMUYkcTKnjar5atXL56/fEE3RRLaiPDHB6kvaaRkSxgsR+/bh4kAGK2QiAEhxqBOiho+5CaCkINddNjfsMhHOvDtPSntOSCQ00xordeuQjmmQc8yOfewTc33du6jYrmUTyJjFuo2Dahtt9VRjVJNmGiHje3stNUeT8bdvtwutwP0YV9GxCjia1SUIMjVWfhggnPOosh3aXkSubIQDQrdOsmw71g5w446A5h1/jQZuN2/8+/9bX7krqYoy6HEVrllfPTJzaR6DixzmHpwEDyEKJkn0rPJCSWmNNU2daZ/yZ+zGiS3THh6p42crJjAGiYJp5m0/OAbsRqKfvpmJ1oQXtrUjIiDiLqhJNMnTWqQaWQA/cE+/2WoxkHUh9qFE5kjydUiO39K8CL/h8kC7bOb1tOW8fLcR25G5FKjLuSnjWOeJcKsksd/dCiyKSCgNGMr4//657/q9bJ+m74yJ3n4cNiPI8snfgJZMb+8dCm3cyHp9ItnzyCGwygSYH0DgnvkOTg8otEALe8fOoNBFnI/PnRbe90DRbVK9m50eIjjXAfbEIeJT8RutRnJwWiYZ3V9BpW3z2ZT/O62P8zJXV1dYw6VmI7Hq6wZzmOeknCWScRB9/FBOeoAuxYq5O0tBenN7Q3wAGIXokXpwWhAt9gvTjD75SrvrpMqQ0DsxTSB5OLignxub64xBAfg5y84JMv+kbFcLbRsd7t8ys14TAXeX16hrs3aW62jk+NBN3selEOPIXHTStf9ve2PP3n57EWWMGBgMvqEwXu5Sb+fnYiZGePVXjeCizJn4qNTsT+PfmVR4CZ1TfQkfiElJ+1ynbFLuKh8STghjTJiJj7sZ1EsZ9fCJ1dFTUpNSVQu6nImQiV3toSHrI6RL7FeWZhx97LlUx5ASsft7I0dqjOXsWEDDhrza2UeQS0TxS5BiKNUiI9QoLHc7Kqe2e6U/XtlFJkAb5ChyoA4UTbCUrIuQHekyaMJmDYmX6sKevcf/MmXOE5ZeW7CVqekLs2EilQ9rzcW1bUDCLz7lM07mYLcbt5CG2/ArJU1NGC+XPnBauQXXIcotwzhfMRqsVjN58v5PAdTEUwkpXCZ6wkVYs7dOj4N6nKdem6di6xphZJ2TDpBngRqSi+f2DkKHMh4keRA+InvqJTEnzL2p7iAeJNUg82ZdAzkvKWMwoOJFa3c/c39NlcxutxIPsX6ZA2AYKjfrgRiNIqAcv9gezfL5v78L/7aaIOjw7v7dXLTxVLMUIP1Wnlu7/H+gQYM+wMKSKKCvEiYpOjxHm6sSPIJkSjxXtTYiJPZBGFHo6NPP/5IfhsMD1p3q8fdg9ZkNp+MZxSP2SQ8bu8K7G9evylHPL24eD+ejnkxmBOsmM4eYC51FNZ45stLif0e5T48HGJ70ti7xWya7bHRSDyCCd7o2/hTWQxNILEXz59DWRZ6fHys5XSWRfgYKFnldCCOGRJ+BCzmC0Ooii+vLgmbzShGaNdwOIpnf4qwBMBZUvpss8NJi1n8Pa25vknWKRGQTg/6g/vcGdnissDnoigNOcvRTk6Gv/07v8NvsYGc3NujtWUtUIp906JGdlD1cdycpxu5oxzbejo5Pk0OkagU7aKQ0APw7Oy0pJ8MKFa0l80CInq/tcszPCW97dxKZLpKOrrYPegI83vZfi72KTVVCUJI/fKQ+mMrG6ts7uaLeZY5YG/W5O8xAQpHYZhl9DbK1ahXVJ3uT6dzqPJth8d5UboDGRMs4yviIxh8VmFzBzyI8/o6ZmA1GRd4AVVL/TLJJx2luP/5f/J/5ydicjVvaTTZmg76G5zfCgYPeY9HOJfFiejNmjbC4DKNjJnlGTXMeJjTRDOxHKeCWj1fHUYn2W48ZWxPnziOzOdl8a+W1KzwztwevocmppA8Nzl/Y8Nk0KwSxrJM0dZDeFSNE9BSG3DLPzBKyMfSEw3iaDmRmg9MXhSPQovSJ7t37HS7Es4dzigbDjLv8D3RHkXo013mToRwgq3Ya1RBktMULgJ5Z/s//n/9V6/f3h6enlLXd++vb66uvvfdj1vlO1U17y+u+WyCQUL8XfOgpYwgBXJu/PIO/eHo6uIqW1nJCPfzIkNaKuNabx4ytXVwgNcyYYkmooxet8qZT6fX7k2meemd4HJ9fe3g8HDE0eM8/BNxaiNnFQG4XM/xyYma7uLyQgoNh34/9s/TC1yawrhK8fV++4DUVR+NGmEUHLjxZr0qGvZbB/08P/cgW5avUiMqQzU5EoLn2la1LdTJyZHCmA1s7pb9Xh9LeoM+Byc/vBXkE2yeqDK+8zjXt5d/8dNf/PUvvmLG9ajfVme/h+MSBWWEgfq9NlVn+ednh7/3h1/eTqaD3kAiR3EWizkRNUwmRExudCRhbT8PBUarS/qTyWRdW5WenBzLLDTWkly0pKI1z5v3SuQ85QG0lsSn4ihX4hP3RQ+a+ESESTC39p4yk1e5xhZTyy2P+UzfxOcy5rKq7FXZGJ1c10ix88ctRQdvWzqGebSChtLbe0UPhDSRamlcmrsjX9NMIsbWyCJmEC1N+sNCkVm074q+4CWtrikMIsNqypC5uX/yX/ynQLBAsF17uNvw03riWDdPrUfquhkv3Pt2zSNJkOjmLm9xa7gcawsj2AyfGGvEQXB010P3kKepxtUOp+KN/KtbhqkLamrXSDo4w9EA65PmZYr4jl+Slh2xgRMxgtzGkZw8vrlmCvPLYWYdfGFKuZXKHZK5xDUA2DQqe44D8qXI9y3ms1XN4gRLruEgS5DpPT11O63NfR7Lc4EL8ZexSF9UxQqm1+/G/8U//hft3uDw+Pj6evyrX/3qoxd5a8VB52AUx799eXmDmFopHMGwwN2dveRK80ztJJEejuCJQgIuTm4dHY4mt7d60U4FGEagfNDvIgv/k8vtH7AflMaZpNLKCijftdhLAhSXl+4RXXbCpa/IJWIckGIwpCpfk3tPs072QJua69pZCtoVzQKzREZd+oM+60K/6JHwQiTtjnxnMh5PpmPNZvPa/erxUWVxeHhItjwCyLe3t9yKar/fzVOACfLbOwDSSbomu8z9z/UaqG/evfnrn/3y62/ejUYD6GH47taeuoYe39/dHx4O7u9X0OEcT05Hv/8HP+Fc9nfprdqqh42yHgjjMDQclMZlq5hK0PLqCz/xhHu6vrxxfH5+LtmrQBpv6yBGxObqXpKW4FRsQ5NkNjeqopQx5hSnhAVIFC6KR8/odRrTa90kgwZNzwS/9IIGPcS6+pVLfvrkRbPUr0zAiJFaVDcfQzB8TgRQRQosXdUyvkaWVPtc5lP6ynY0gA5lMD4g8Rf8SGk+Djd0Be7/9z//T2lFcm5JY6Zb1pI9eokc9RKcmnY685pSaQwKQ0NXbvkYfndvJzdgckc0735gwHrFwazjYqUP8PEp7LKBkb5S3A+hcntHDgE5+VNypzwxUrf08L425EhaUVzTWZSDVZzcdlBKbRNvt93r9mRS0XzswLfwLtuMB14l9hD2abRBGweSfKMDJTPFL2ID3pDJ6ImBJ364X62XzkMN3+AsDN8/ZkY9HMffmNBTJ/sj5COXU+n8p//5P+v1T+fC92p1dXuTeGKs9XLQy9Qa276+vur1hmqMJqt69/4CQzt549rB66+/Qeqz588Yxnqd+YZ379+fHJ8Q6M3N9eGg9niVXQv1h6MoXb2/aL1cDvtDNr7J3rJZglV680h2gookUwaBQMZsREnGdCo/51j3WTgGVkTcUn8YT7YpzlMDfXd3soUGHbrL+2DumlUDOEOsTO4w9/O6iliym2aBWl4CH03JLDeRhoeKIIO28zb+fKQhdFdxQV9aMH+Utq9SMuxsqws63d5dtv3okc50Nf/q69dv3rw/PB4heXO3fnqI1uFbCtlHaXW2yhNf+oP2n/zpn3TzEp6Du9Vieyc7MtCk66srmYgutUAoK/DxZDDM7Qw6hgR8Q9Tl+ysae3Z2JnPRgKr49mHvsSI2WVPRchNpGekJRjfjW93pHuBlhvdaYitlw8jdvYPd7Z2KRol8mJO37eJEM4ef2d9HcjCE0RO9E/NyR8x54sRhGMQE4morNtU0UxbRb0fJYaulwtzJaHYaV1R8zFYlDBiTk2DubtNA42YCMvez6HAekFvUw4uGLuFsbf+//+P/mzH4XUBqpDwvBTSLwjUUxvnkL+cRe/Splozr269U1N+iqkG8X6yPk0Zkq9Uuf5NH6O7uls5AKeqRCPyYmRt5SHP/ud5n1DQA5W69Uc6BaPSMWvMohVim9suNaZmRpUh+wU0/KEgftrKOONRGflAKVuEv7uC1S/5gvUskjmS2gdI4G4NxS1X832XtBzzzuIiztI2utw/yCrcSFWe8JlXBFrEPj3fb+61/+ec/00kUWMxoc3aVjwXerSSumH10fEIX7zYP89n8zZu3n33xuXT6l199zewoPREwKzFHQIxQSbVuR4vDGS6Z2+p2Oj9oZVsKl9qd/Xj4FYOMS+ZKI6NMKOY2mI6SC+zCmpOTM1xVBdByfF4tV5PpBBPowehwyEESmNGoePnfdKLo0c6q8nCYReW707m6uip77lzf3IjzjGq+XB0dn56eHIIhzguhFxdXb16/4YbPzs8hIxsoT/rQG/QO2rKnJCaAP3/xTOhazufEg/DPPvm0UoDd8VSP2Tevv+bzoQGr2GBNdAsb+4wxxsZONq8+ef6HX/5RNDtPtitteL9VqxJybBRXUc2V+An5xWLW7fb4Pq6BQjESw0HjxYsXvrXURktq0MT/0u5ULwQHB23ISEpZT+bm7horwENBKDcAUkF8SI4ckx142Zmj7owkSjOZLMtPHgdb0BiXxvjDKTggPe7XoA0alLDBhJ07wJ/5fFHxKUUuR5ObDnFQWRoLFP1cr1X1XQ5RxIKJgbidfNfMZUMUflKIdtn19n/8f/k/ocQAHDUNM6S0C1OoWpP1Aa9dzC+q6G+Gbw7ISQ8hJqtmYqLJTyqbTtKjnSHjG9hkLrPJVO/VJmCcNVwCRBpVyRB2V48Qv1FyVHIayNCgBs77NM2SipUXxGdKzIn4x2wJAQO1YNAZNhVE2mvLgWqNnPgI+AX3JAZgAJ5bBFiWRXspwES/IFlevJiwq35N5K8n9mGxmE9LxnEkcj8m9NOfv3n9bjpbaZbXNkiqs3T/8UHZZEgA+UGJDislgOXq7ujk9PLq8urqBhpC/XCYZ93IkgOStbJeVQbyGfgjZu/tD4aD/vBovZg93a/zgoDolrQoC8hRQcvla0JrCoHV+ubqiqnInzmsYu+DWE1kKI3KlhCZ5P5BG2g/cCITATxcFcP6khsdAvPo6DBmWW/1Z108n+ME2/39cbbo2fr41QvJ9mI2q7t6M2SSnUQSGu14jTgjCQhJiP+Zl8iD9xiS/c4xg/odHh3FXFut2WxyeXn9+s07GMIKbx/v49YdHh4NlrMx6nzevnv3xfe+8+WXX4Y/uU312OtzypuHvCA0028V7j4kzLDlB9nY7l6Z1naeIHTA/uVEGhAiSnXR0XGNjOMZ3XmRgFyA5Z0pHAFRq/IgSUtpTzpkDit9YyyZBdjjNxw7STRUXUfDkILhDrIpW+4pCogaBw41Yy8VwWELE5WFkQtgagoyCgsSL+MEAalol5aUh8bX7FtqmZhfYGb6QLRolL9BAxWN9vrU27WSdYR8F0FCGLQgLY0JLyr9KP9R9PkvfiszGYgH6wMLDF7lvcvJIAIczDA9UwB5EA3NyT3qdKgIRvGDT5FuUZVedDQhNDMcZat48bTMIod6SWheHsztLqmjKxSrcvwNC4GDQxFYCMWakBpiwwf/N4e8jNIxPIx3SIrBD/I8UUQ+JrmM+BYhM9V62d5et3PQax/0u4QVmxj0OrzRoBs9wIHW/m7NhuxQ5v3tvFb17fvbRR78yLQtVWaqKgT++MX5M3DVtwIp9ZTuqg5gq/ZFM26LUUiGEDwnkykE/WSW8VN5K+6SX8oKmOVc8ZSsMpkIV7qt0uaso5/1tlk9sA2ucgeVNjsfHeeFnBpQIISzWHZ4enLC2Iign3faJuaTuxF9Yz72SkwaV5KUPjf9s+Q+N/xr+fr52XlTDNI+Z+S68/l0US/JOjo8jI/D03rJHxWQJQxHWRKvZaedZX94SNaStck408m8jEs0hd9RMxhsfDsjIfBZ5ggTEdbtrtazYa/7yScfK0zQbqDvff97MI+uZfO5RArekPShqi/kGy+Ah5S61DKL6kJv3XHUBttLH3OGQLXEJwT6FVWuh9YPWqn/WZDolc+3hbxIg+kOY5DR5iiVn1FoP+vmAmHRBAwJSpkmzzbYWTedxLamqxhdRU3xQK/KvBKuuHsMxHYq3mrnJksVr1LUuANt4ME8G4SRqVCDqWORpnEH+KAlWmDlp+hY5vzEeBzs/tFPfh8lTAKIXIhLY0exfB/qF59Q8Tv/N9ZabDJY8MhjyaE4DqFEgJtxldXSR5sPvZCa4B835QSQrL6AlalHKesuXa4ooWo43iA0RCdSIvj3lD38/dAlfEjrNDRkMt/M7jysqdu9zGWzWGFxsstlnAU+3C/Xm9lMmreazlf1ZtrNfLHK/lbTxURQWywwiDEhP7b00CycyBIoUuFWmITxGBAB8ihUOfdD6e3B9qCf+1L9/uCf/vM/32tny/fIu0qY4+PhepXNduX/k7w0vrtYrvcOskkuhSAqg6Gvl3f4bHNqwHGUi8WSYbBSDOOpXh0d7jxshr0OT0k82pycPRfXuBBoOFnT2i4lirZb7fPzs/Tb3uKY9mpNPlM8Pz0+Oz9VqAuHs9mU0J+2d8X54WhkaOWARJE7OIHxYGDok+MTOoC0brdDNZfLVXOnPeVRkp3tt+/eTyczSRaXKwOHwPFRthIcDLJq7er6mqQM9OzZMw4F4VCi6O1Ou9nG10f5GqNKbhUtyYqnVZ7LUkpwELIgCpYJiPUyi/+yT1luLo6vrw+PRsPhoNvvHB8fwYY7pfcA1jzdB2vnU0rxksxSnvL+mVD0E9uhRK/UR0Z3SftGV7V3qZQ3v4RB58G8E1QoVl4Sn+DMLXIVUNXIdxxETQHgC/6GmrrDxKowRBLUWIfzsataKlaf8hQyjieYJzmvm11GyCWjOGY2eAWCk2p+RMBaH39YB0WVm8fZBRqDYD3VrRIQiDX2bxBnnJ19+zTR7h/9we856yA3xug1Ljw8Rv/2s5AT/rr4Fx6Ujemf46qd0h+/MhWXduwh44lQQSKwsFtLVzla2KR/fWARZxCAZby1SwFgYOZU3V+MIuROScoBJ4VtgNKpEVRlTTlfoBqXwaE2JzNofcB0NUcJa9qCH38ZSUXSDDvsqPQbY7M0Spa15izWBJ135i5X8Q6zOfXL8WSahHe5vKslohgs9YoOyGznswX0317cvH57w09jG68gJTGulBsVN+NbwZaGJOHf5JW7yj9KNhyOtCGhBL3MM+dxMcgOhr1ml+7UX3mUOPtbi6794SA5913W+aFVqBuNRgpsoZUZ1L2DPJuBWHygZJgjx8Z/3HBe0nF8cgIl+KMC/ePJJFzI8wX9mmrKmz8QrIuOV9dXvKIGi7wnJ0uSIWn8TEwe7AvH8va7rN7KFn0lZVFEkiwBGXBqSIYA0viydjdv/gYt1c4mSf54MgYksTqFSebqhETiubi4amfXwLxPHoThaMCDkLE4L3Wdz8ZMBjSa9p3vfAd0nKE2VOMuLxr59hmTmuIm+uYnzYk+wC/zQWws9/yMDfNGCbWhIulYpu7bB9trTjSzmw1kjMJqGgZ+uqVQyuMqMcWCYAjGx1NF8WhVMAlAl1JC5m5fFo/ieFP3Be+6Gxd9KnUNSnl280Bk4XZZWfmpvAKEVdaY+dRYeRMER1b+JGs06HHwwfGAzdRPsChCKBV+YoK+u3/y5U80kBO63MDSLWmSSBHP9BTUIeOaFgVCT818O86Z8mZG4o1igMWOXw+MTWFJYeDShzOa1MlYaAEGsBnBt0+48pQnedPQD8OVVeuCPh4AWgBidOOP9Pv1V0QCk9oYOziQh2yqvtk8Bjlohkjvija65M6FHIfj4iNqkUIB1KDUJNUBoTay5q78oihRKXDUF65zAXfrzWS+enNx66S+xBbY2ZJlJV+RNRC/Y9Bqo+5sYUDGAMLE6FQcYMjf3tyQo1IGniqddr9P/+HOKQwUF3K/3SwUkYfc1ituz5+dM4xOtxVtzmRtXrfKawihLDB31x+fpCEggM8vfPP6tYwji6kqYnCD1IKexVHX7RgQZBZQoihCdBwWbSjvLIC3u3nfSR77zZq5m4bvyrMsRtrZPTuTVhzwCMzZALxScLiT/7ccqPYBob5IXs4XnJlcmsquOdYln5oNZCFwdXULTyjxJget5OooVZH1up35dHp8cnpyeiY2sYrPvvMZAWAUKMYN54uHcIJ56VTEhATfmuVq3H2maf1Uk+BYo9J6wcoxOC41QtHLN2QSbBW9uztKD3lKGhflaVn5OSbza7ELoX5rp3WQZc4ZRSm0WEj3AMRtWM7mOY6vrR2ZjVnmEOziEjeb1D/1REbSRqG+HvWp27dxXhQp5laUQoh3K9Hk9aGCTSiXWeQx/mxb4Fgv4A3NfQTP+rD8L6FneJ8aOw6DyycQHxxqeub7Q5cPjs3JZuyQ70yZqDYMNBYLVrmMspTGksMax1Vo+QYmIAtCIed65TesDuulNH45HVYG9YLfiO2h5h3iHIIxQP4LCFlTfGgeU82PGjrQG38U04/NN0PAD/wQaKSqixr8SZFXT2Wiqy/Ff/UqFJJcRAuMiK0H+yoETM/Fcgq4f9Dtj8fzjLy9Ra3vNmslcVUSK/k8fXO8v7vPt6ICW1T+soyjoyNnCCavT3vcUlQslgqQyX6rPRiO2HZGxJ510t355mEwOHr+8nkvRrvbG/Suri55EDUzjEVpZTnff3s7FmZpvDhX4Soa5jMejxXbSci3tyT22ZGm3db97fu3FJSNXVxeyFlY/M14PJvP3r+7aNWzOsbSnoMMix8eXr95M5/Nuh1lQQ8JXcG/pRyNiOkoZHkiMW11pwDJDhx4ksKp5sBm8wU2Js2pzY6ddJVGKJdqzeg2x7S1vUfv0UKAl+8v5CDP5DXdztHxsfLt9bsLAvvsi08VERJk3JdBPNzf6RslquKUCfnJJhxERrWEBuZRJU0Sw+S5ubNQx/loqUHlX2EW4YLjqg/Rl37mDlG06Vt1colekI6WjGbHxdxI2+XmaGiVeGNISse4FI5P0iiM5VbMY2bEKnT4l4dtfHN3GkujOE1jJT10la7eP3Jk9YCQ+r+jj6E5EajmYadyEE5KmghIlswbwkFX1QpCaCM/kxmovdyYCHV//Ad/QG39Jg+oIynql+W+9UR9LLO0+NuPNtUsLjZeMBM8H2bsA6N8Z7UIX1zCnyjDrz+xxSCB95ilTdo3NhbomZBwhgDChUpL8hMTq1jA42J0ADb/6owThUKEoVOyj7C/PmkVT/lhXqdB1RkoVNafCFkgKgEJGhGqBr6d1gWSDao6+jiT7tmrMzdB+WbEVA4Gwu7y7vGnP/sV4XU6Wdo9r5y53+uREO5gCPjCNeikIqaQurADLLxJdEGpN0neINrrZWkdZlEWatShVfxOqz1d3i1Xq9dff80Y4J++seo8Z0Kz07LbYdhsnu+GaiYRNdpJRg0ZvEUypen1s/Lv/fv3zN7Q09mslVs8u8PBCHnXNwnmR4dHYrUGvrME9emRKVYKnfspcm94QgZPMOHm+jbLoevZVQAxTXjMdHG9LLgxGPjoCDfsyl5fmfNXSuSeceLXbpb36PuuXrbx9JR5qdVKmJ+iDksR+O7i3bpebTw6HPz4N39bYJZt8UHTCTeFJUrVOy4PVvGkVVz4L9GvZsXRHs1kVck9E0Ih7MAZJtBwzEkM07dEH0Vy4NtHGy1dzXxTKaEL+a/UzbcGPthB3LGRVG199p+JpmUqERTxInpgnaGFqmh7MtzYYINbkkRAMpkVbwMyNJwnsiwbu3/gAjCEeuhjCKYXCe8k/vMUma2Oq8oeDYVWcmdSEDYS0ioJ2v2jn/wE/AbL6HPdApVVJkjwPGV7GbYMxhgwaw5caoKwy7y1BqwkoxSU+P6KkPlurjYXkBxuwTJggfKJ5dXHsfahpAIU1ak+tRV8rb4yIsT0TrfAyaSo9hjt2DfoWIawwrNGC+EFt0SuX/ApsLmUr4zrSn7WVVqhnYMiIy0b3OpSCqp4RgPVZE9yl2T0xaitrdvJ4uu8aXMiGYZZkoK8zysBjanP50uQoamIndczG0dHjCcsEqujagkCW3d39wR8t14dHMgDczd80O/x6Dfj283W017tETSo7bSoNX/PVCS+ERwbq3LOiMIsLzAeTxK6GW1md+tlEiE10Wl9l1SfQaKQaoLZ3D2Z1ysSUZQks5SG9vFirHR4OBJ/YnXDUaAxNcVLiUxSU+6vVoLmPqgPPcm2Fienp0Z8//5CFzkCrVWW3z9mvfD4VvWe25Y8i8bMg9XKIn7+81+slnNZ1XI+W6+Ww+HoKIua969urvmvV69eIuLF87PPPv+sHv/JG7VxWF0icspN4FByibsnN19iZm5+8Ez1QSaT4xnYHgcBf2JtXIAOfjrQH9N+feDjIGRVG04KT5qSM0//4XmK3US7pvuHUM7VPuTOqIPdnWzxwOAxNhqFs8kOGudSd/6C0oo95xHMp9wI1IT1GgJFDRqQLPhZbkMv+Qa9gIIMrHSphDc+RTOOUnBTzUEQ2LDd+UyZi/lf/r5ujuBf+h3lTp2/n3T/MW+nLf/RtKjMx7cPEHUGF0IkhqM25PiuqQ5HiAyfynhQ2Bz605DKQ+JUAJYBYr1jtDWesu4mfCuGEJgPd6OBk00mA5Iz0gR6Qyh4pwMKY5C5MRGZpXFMP07a0A7Uvc40yRWwRtGMSEqgGY4fLFDZoeRbqsvT1V1fYiNtxN3fPShBoa6BYhpEXP7XP/2lELxag5ZnNPuD/iQl/Q7Tp/dIGE9nhuR9ZfIU71dff1P1/14/j7jeMSXEqmkFuIeHO+pCrcG/v1+fnZ0cD48o6zfv3mgApbBvJ6uqk2K0uk3kd5o9RzNq+c26Ii2FX67WgZa9+rb38j7SrCpjlrkN8ZTX+9XcWLz57e0tlFILVYLwbfV+pnhxrLsQ/Iuf/wIfDC/3JoU8h7OnqldcZP8/opHV1s/+bDo/Oz9TgjJAVxURkmgB+Xo8FqDPz0/7iqDHh7t1dpWR8Uxux4eHh4qdk5Oj5nba/6+qP2GSbbvuw86aMyuzsrLGO7/3MBEERbEFihJlS5RsUYMpO9whWSQBDpLc3dFfRB+kwxGO6HCrWxFuu023TFLREk0QIImBADEDD8N7d6w5szKzKmvq33/tupB47r15z9ln77XXPOwz7e7si28Hrw+u5qmuHz96srq0/L3vfuuv//Wf/+QnP0k9dcsjZvntMpB+vlueF8NRdFlFrWHkfhgST7xFbX1GKapuYqXuakIFyXJedcOCNCU3h3ETYWClCRlehleqkmiPXlpMRhh+t3i30cs7dpmfs2zBH74Bfyh3WUfyUPPGSqNQyopcNZTump2XZ27Cdb1RIStw2I7wcuJZmRsOh8n7brI6SF0JNOvEFbrpZNuh/VQ3E9Wqh/1OR1Fwx7Pb58pjzlcozpvgUbT4v/zrfwUczSvuZDVL3Dg8PJTqc+0x3oT0+8U8mx2b8faDQhTfb7Pw2JgRoU1rLoklg0KtffT4DbWCWspnuOYx+wwrs6wOieqxk2xxbKbS3ibN8DL1dpBJmj+OCwjMQqnuDkoWfR3PsoARdWG2toitlpR14+kZtRa0OI/XgknRRViVhuRGg0wZJ5Q1bWfvGUcp7m7Fw9QQ4OhPA/INyJXVz3/xG6+OFNI97fRM6j4aTWOgtZoQQ5peHBwc8UJbO9tqbIpC0yBpqmUxCmVVHOrZWe+2MoHdmlqtt9nfWO32Xp8cb/TzZt7TszNMqLQztyRQu1nlEUCgjKu/mE07632mFepW8xT95uYmyS7nTS9UP16S5vEUchBjR6OROh+zWA32A4g/4nDKyKTK3E52oEcXTWQgN8rIsYkGsfmVlTUQKCKOrTDC7vrG5oayo7/eOzs7fbD/QIcPfvz84PR4Z28Xhsg1i7A2HvEUFyqOzV5ePfD85YujwzeDfr6rEfWtz2/v7G49ffIELd//7ncfPd77B//wl3/pb/+t5Bd3d1yKkE4A81zcXqMMnAtB03gb9YZtua0ETwJHvi36UKuPeTogdRPFiz6YQsFiUqorpyQ9U+iMdls0sN7jwH3f3uW6wNpKvoaoRWGTUAyKSJ7SPV/yAhCrwWQXTCnZxhVXwnEoY/NCChoWtySJqMuNNlPoQN2Msg8CWlqshjam1fCESRrZLKIsKHeq5G/eHJsvXJs9faCSVCRvDTADDIX2XNXTj83X8r4IHPcgm9UYGlgi2pFSBsASyuhCPCT0Ca9iUTmfHceV1zdq9bkPm5U4RKnrtywuVt2SZG14BC4Zx3bLpPUzS0PJYWtsk9rJaeeKrQamLaCzZBAEczbQzI6jtgrUtUpvPHY0bMEvyGxPaG0gAuQegXLSUowSpAbtpgu3syilG72J/UQ5cgd0qqPv/vBFLmzWPVFZaMmK9yy37hXMCC/pV7jHBcBSZhuLyvL7wmymsuU3YXvd31gXCPkOxokgerzKVS8uTmOxS/rPzmMqknmpBMOFlCmGW1v5TFW9M1cQ5HZbKQEOdORGGMDUKagOaOEU7OggPlOAS/qSmrybK1ILebpbgU356BkIItLW9naW9JhyvUTw4OBwfD7mY1tcgA8SuA+eApKcUU8u0skX46aTab+/sbe3++rla5MERL+feFG3MES36upDzPj2TjWLRyp32syMDw8ORqOTrXyheBseR0eHm4ONd54903n30d5gY0DlWA4rXcnLTYIJsaWkTZxY7AiqEgBpwFI4wAFzdEV17vnlfFUKMqy6GLEc0nInVwp+KcNGvQ8Qf4RiQ3gNLA036nbSWv6VV3O4xHKtiomk6hHAiwspFJ84HRPzdD6ZZvVhppRxKp782v8cDndueHyEBISTijbfQZaO3KtxbShKB5aYkjoRkRJqx586J6GQ2Oc9nxyuYXYyohLq9KcDeUQ3aQJyyDg+6Lc/+5lwKhcwQ5PexEYX6Qc3Q0NpTDBLGhnvkvBFg0vUCUR5eAbwYIMVK3G3ZXtlJz/ZWtBtgRQoULXxaGkpAqLxVTslRFdg1yneKr42yy2GF6Sgakha2n68RlJcrUHVqUTs+E7kaAk3317810mjFkwOPrH/YC/d0g5CYZ6edTZT+4+g9YRR5ih/wQ9UD2DDDf1LDRYEuz//+vsAyl0VlmxSzHh1cPiR996Dz2w6BYo5yD+79QjNdJLHToloOMxXkylBTnFCa52Ly5nimgGgTEjaHGzecAE3V08ePlheWO7WPeTrcSgJArQUqpx2abPheWudhJe+SoMptwgihYb4YNCrOBTZtW9p6HNwcEBVNdJs2n02yl39zp6dnaGFINbz2m8hbuXDDz8c556nc8UiKEi+mou115Pz6Wm+rp2kGkoUF1byi+lswh+Ctt5T1K8LNWjUYWt7S95Em8FvXsbM58qi5SV5vqJga7j16tVLav7m4NXV9cVPffJTjx4/4V1H49F4PPrIux9hr4ISY1jvbbC628VcOZOcREaLi+xNXR+ViOu8v+UmGlqiaxaM7d3OmmTEiW7e7LDU7VGETr/b3ZbSDAbDzbwkk6kYlKW1fACXfFY3NzmEfLt0I99glplxEL1OcuSeBn5jZW2FXsTD87k8bHCKfosXLZa0O3NZPmeg5CEFyU6u/Emf8jZo3vOcB6ltlnfqVHjzj/5wo4jCTdZOC7OQnLvCcw1iPo8QiUV3U2NOqI7ORpntO1Wpx0JeJfX//lf/97Z4tjHIB70jicvLk+MTaNOeSnNqKOklcr/VfipWhlTJUl51Ajii6EMMw6laeNMLlhUhK/PP5bBMwZAMXH37Wj4bRjgFCKttfYqG2NfbDZ1ULQNaa+sQWClymmtotmw/6w5mbCE+PqsOQQYA8HQtOH6v6mMmxVsn44DoBSa0zrhoLNKKwKQkGZ4qZlnW1oBnQh5wYUHG+m9+70+q6F27TgV4u7Sy9ubobGszr5Sn969ev17t5mYs0pQjUCZxVbt4yE0wm2nuS43AtraHhIq3clHGdnB48O6774BJcZWfgpfOx4dHOzs7HAWweMvfRzvz4v21Meu9W9zcHAh9w7ySNdVpCoeryyIzQUP0MS/Lb6eSurOh62uRWoxCpZbpbHZ0dIS3DDgp4vJyrz/Y3tqO+uZe6RSGUYfFJcW8Rk6B26ITo/EZjwCCITu7Qwnuwwf7BmDO5ubWi1cvcZNuKB/6/YFI8+rVaxpfycIidXrnnSdf/vKX3rx6dXV7/elP//z2cFeaczYS7w+fPH707rN3EDGdnXNsf/cf/D2WtL27AyOqIOwzbBajQ9Ld5KehPfyqZXCHKtsoad0nlliaV3SvYb84w7jrQdDwJ8WvciB2mgvmQXgxNwKCwJeA1pYMYxXJ87Mj1GSJANy6JYxNR82yDBRzraot0GkeaPJQSMYvxB1cJ98V/OrpVa7QQcFJXDRBbiWMEQX/mjBEcZRVjCT8oAg2fpU8pkjEzy1VpDZJht/tyCmIpqXzJlz8n/9f/wMGORhs9lvtQcCEzRhsHCOgbTOxSQvRWLI5mu2wE346Ri53Vu5Uq1mDdW0wi3+q4YAAJD4hNXZVlqkJSc058Q2YXo3ZGlVcZi5U2ImBhkMZW51ijbF4jdQbJ82ehgAsTLJlorLYrBTeIlPIYmfGOlVyaO4g8miJfeFgUFydX+EXgRoLmKrMScWnsrY+xZcXciurlo5OZ//uc3+2tbUdYHFhC9OL+clowvIJnnWdjs5mF/PMtLAwnVzw3FRtuDXELrZKlmv5Dl/el3RycoKxUmuEiIq4ncezCGxhaXR2Dl9BRiDiL9hJbgS+uoRpHu3Jm2dz1bo5ArghIHp1t8CVUwUpFMPGIxmVGZGjKw/CX1AdQudrhPv19dyvIhBJ+MPtelYyb+C9zqikzYuLEvJePl+T++HYBt6ejycO2QxisXQw2NwYbCTC0o3bO1n39s4OJk/qdTHSYgkKqzg9PRMizILS16/fbO9sfvzjH/nd3/vds5OTZ+8+E/Cv59fT8/Hh4WuMf7C395F335NRY8nyeuev/vVf2N7eqXgmj4nNEIr55hf5Dl8Uo57LxAWNJcHU2M3sbRFkfeAYOQ7bWo9orIXuYZeBINshsvCutvmVmigvNUB1U1FzI5wuMfgSfu7JU8bV/R/337eKHifALEjybSZqmgkClpqUusEwfVrnKr396sQpSyI4FcmXX0wTOwEJhmUyoDXXnKz53q6isWSa23zyZu58t7OmrQ9b//Znfr36xG9jCu9LZuCASKvKGvNPb7AT6Ktz0K34T++xTkqZkiPr8ymu9Ckbz3pGiMVfMZHxJ4Im4JmC2PSP0yxHhfgADvejZEaV6cakDSlG6R5mZOrmQcKZ/G9gEAsBwSwTV0udigzyGwLFy8VON2+Vr7o1VYyJaVvGlScJU1Ld3PPOBDylFlPJFFuiZWgjJ2KouXRgk8z1Ynb1nfdfrK5lzdxp5pYoez0Hh80cnZxIP9lMNHVphVD1EQeGm8PJ+Tk13dnexgmzXl5OxaiNfm7R2dgYEFt/o3d1V4u0V/Pt7V3RhlDPRmdIEDa3t7dYoBIGMgS4Ocy79+ZXMsm8Fp5PpqCCCdQpNJWRS3M63P/z5y9SBdTjgFk9vr7mcSaT3J/DAY3rrcqzWW5lNhbrBHMFc29dtZEL8jLhXEBO7Mtt+dC4rDdM26T6DmmRISrb07MxY6PF3d766empjEZ1DYGr63xB5NGTR/Jbo1SyKvLNrcF6f/1H77+/Odh67713drZ2ZpPz48MDkPb39549fWbOxKVaRiWHd959R/1GLtGlpeWsa3IrdTc0MUMSgsEpCX/0AbH0iEpBKQowv3Qq3qH40ETPipgisHh+c5Wrs1guhqdgv7ry6+/Z6ch5JnPBi8/zRSMMjFbch6uyk6g9E8nt+pBxTEZ3C3mzi1ARcZfp0YS1leW8Ba/qBdzP7QvrHW651+/u7u5okcsMNjdTjwVU3mi4Ndzc3dkCh1D8vbtRFebZpsDpKEOSiW/0Eh5oINGzColGFikE33/2m5+lQ3TXBgPsIEjChmjMGBNiVSkw0BEjBCxsq9+yjiT55fDQHd9TzaG6DJaFBHK5Cb3xnznH6vSq95nSRsOBjc2zaqfAyqJjXg4BJ8ODQU0cwJWE57hsNVwOOsXmHMfPpTyuGzP0TOdIIl3AIhvqH5qyopGbZqCEkWDoHzsvv4jqIjRv8io7p2Diw/2NADH6Wjtgh/hoRtPryft98/vP1XmihOx0XN+oRyxFRJ2y++DgGEwyI1XIqN5JERrl4m6EPgVw6F24I3mBgpQ1ylCGw80UhJMpEa938robowYbG4YRSjCpJ8zYM1dydHiERhXx+npsg0nDod/Lwz+UczTKMxscvFwDT0yHOooOIFbQmgcPHgj7BfZuda3z6NEjOqTaNB26H+ztK/vNij/cWRULV+++++7Fxfzw8IhARfWt4XaVwl2NgHMZ/BcSoEHHotr10jiJxuHx8eZggJtZwswDCJsnpyc3N3MlzOsXr6UMJp1dnp+cHqtGP/mpn97d20Xy+Gw83N62I1KenB09efaYWBBLEHBrimDfb+JNhQrTodp+K0DKD+R/KuuUVMspAI3UzWYs5iNTT9pLByBpFzmCcvzB7d3u3l7cpfG3d8fHZ9ML8pmdz1To80kl/WJ+e5q0fgSOvCh9dpE7Fx1CjU8HkN3My3GwBQYTiZLT1XXdyLBBGRz6Ka3orAoasvSVZVUT50C+jELBDmfo9Xu9wSAXjPb2dkHBbz0plOyPETqLPxwK77D8z1l+hbUsfhZHDGuWDxZ22DQ39bKZM24qu+XY8sh9Ttlvv+VJswKWCBt7yHX1DK+QHOYmQw/YeI8K7Nktvhfn6Wf6laFmTA3J5lQg2sqJOLYLS+B+EuGxL4TGhWnOP62oMkONLExqQmT6P3LNfAFHS0CoiTO8CMwVzRh2bSFMGMnn95I0pqURGHTv6mrgwmQyPzg65Uq2cg12mnylPapVl0tzmA+Y57NzZIWxhZajAFQmyIZevnzZ2rnx9c6a+Cxkjyfn9Iikl1dl++P4oKzZZM0ZvYiaTCej0ejgzQFU6BMJbuTjcNPY6oN9KoVFreIQ4uSDQuLZ2YhzIWisAA0oDmUld9ffKB/ml/n0J99oBMyju/mCwGr71D9NBZ8By/XU9ih1uL293R5DvrhIrsEk2oU0Go/JWKq0QWaC1rKMJl/RZw6YSjtB5zV4JQm1qgQJ0l/RKwxfW93kN7Z2Ly+vJ+MZG4mORK+WxuPR3eLtxz/xU3yTKeCQBxmbDdQbfqIxlcpFGWorU4m/e0t1niCAqlNx/W2LnKJ20U+aE3WLYkTKdKakgwqgiDCZWL7RmHcfx54rXY2Rj/kB3gCrIHItEhRbwvx83Ofy+jIr/FfShTFvMM0yJ/B5qXKuolayUfV/kgZpYF0rDfw4HkaXF2wArTquq3ILwiM9tt/t5BoNz8uZCjmUH3v5OUmWyqDfzwqyIjNP7ERha1mrdD2LTyYoFZckJGDGeipq/oSJBviNzWRLVDQQZivL6t48YFBGFXPCX0P0LDtJiw6QCcQUAeFnMzPIQfGttaZ/OJ8rGZmohvvJjJiiUbS0X74j5/SJ6VYQY/+BEGtP+UCimAV6fGdBiQW37e0VgWDhPwMqwhubv4WbVsw3zKkQUC/ww2a/VLgQ1id38jPF/qD/wfNjMiIJCdflVb7oFMlfy4kWSJw+QBFKDQeTQADtYWaWNm8GGwNUY4UYzqgOT05zT/Zi7u17fXjEcd0u5GKE/hSEwplfNV64ce3rm5tDJiTGwhcQpsjW6bLs9Pj4UK7KStc6onE+LyknHw6HkMmlrY2N4+Pj0WSS+8jkC53VC+Z4leWloJs32+ZSHK2gtgKXdICun58LEqtc20Z/wJJ5nLPTM7/Ua3llaTZhh2sbeQN3rAcXQGMF1Pn45JhiFPCkvPajxyvLOzuiuqyqAnWq32suiJdTNx0dnR4dnwqwvXrdiOA1YUi3t3s7e0+fPj0+PhEGUIouqXsibF3fMW84XNw2S6t37JBL5FsZHAJ1sBF560lk90oRrQgHmDuH5Sx5B2EncoNd3h/DaG/yfrE8XxyvQWHo7S0NiXKaXE8qJBmMoP0tx40nkISmqIwWzJQiIZOAzElqOvhjB7frWiDDzH2HxRY8WWDhKDVv3aOZtxWbLpy8zPVgaZqp4vDuKEyyTnj0+wS7xl8v/4vf/k2MwAURqNF8wRFVCx4hoDQKDSJkdtAG6eYUGuMwF3BD8UWjQ9EjjMvJnDXq3mjSkB1YpqGKizKyNDc223K2Lj9U7h2UNOrhNyzOI5P5RjLzRhXk9Yw1BwZFqpXFrBXElWhp6AGiT83kJ0ex3nJP+AKEE+VQGrdzNT5E6ZcnQLTff2eqhgdM1vy4y5Vl5le0Z9HIzmBr8/vvv0LdeDyW3h/WrewMUUlLifGNmVBx2bVZyE9UKBbkLle0wL+bS+VZdZMkPnv3CRc+v749ODq5urklEzy5YQw8SC28kXqBwv+8UsUv3EwCb3OJ4bwAQiDf6/c+8YlPZNVgZVU+byuWLEi5DVwrbdBz/+E+tdrs9bd3d/YePtYIAjaR6Yq67Cbfz6crOEYE1LSfG4U24HB4eAg3OpO1hLU1xTw+QoNTqJAQd4xjPAx/wvWpXcER+dHebAbPuSHOHrTR2dnh4bHEgZATEOny/Ep8Xu8PRpOZbJ9QRqMzjuvg8EBJ8Ojx41hUrSuVtmRdBjnAQga7MLbas1QW8eUmpehA03kMbCrhsEkhOlJeoO1zJIp8sGMznfvvrGVLvUBciQz8A3vXxoYvL/KsMX9qOKWiGUy0XhuXGiQLPLm7HmROJPIqfctYxcjW9nZ0r55ZhK3GcO+K4pspnqt0NJ9vMV1WGVI+RO46Y9N0mrfxXdY3uS5meaVN9ER+MZ20pb662ri4/Ju//qvRjLyai0nHQjlEDpXB6BVbqqU4bCgWxWtqbwSEKcgqfiUVrr/xc1nWLput1UU9tRjYdnQOoBzEGGvnfrNr3niB+qBVvIYeldvXlg5RES6jQn2a6q5+jZFqGaXG+/16QRWFKpHfJ/MmDF3VIwjkXDKLkFkT1XJIGOGwEOGkMDZDtLeNcgRzcgM0ixEplQu9hZOz6fd+8Bx/WcDRyamU6Wpu5EJek7y4eDY6U7vmvZqLC0xdn6JXOpCvYgKiJyBrnSwsUwhSueU4Op1HD/d38jHc6+l40u11xHwlsRgsbSMBvDIUKPk23FgOtssXxF7aMI3IueOsxtM5kpfk20q38pk6M7agx7xHJ6cSk/3HD8/n88OjE6kB9I5PTzEZtNevXuuDc+ZqIuYXaB7ERH75w3icj4LJt9q6GruNP4krj8ggTPnoJ2jn4/GVbLkW1WXmDjdkonnJRN6Ef3R0jOfEl6Wu3gbI/Cq2OCX4rrXFvJVlswtiO9vbe/t7cbzZItPcC1T3XzAkrLADGpthiuTlsPAv6bKxCmY68EQ1/l6vtBCvg4SipcWNXh/kmLkAXsmjsVf8WW4xTBBm8P6SoAxhfb1HHXgch3poBxznQTYqfexFHCkxDC2516lE+9y6DxMMZ4WggkAtndoc3n+oy/DcMcI3qVBq+RmmUAsC5QJgA4EgFx9xrRJshQA8z8fT8flk+Z//xm/oVulnZJ+gV3dTZf2wAnvjRcyGthazGmuCZRl/jcq4UFIlcftdltIvUalk3WCka7sccG9RMVONmEw1NELX1MCC41yQDuOTWVVLJvWjpx09o7IVZjU26aZnk2VFfke8VwYaWlyggsiMfQWFDPQnDrv2/U/YQLWxuRWynnxACIPJvHXvZAHPdRnTwbBwCBJ+gP3eD1588OEbReBqXsUtAxQeeNybkcq5Xn2fvO06388OYvUqeCjJk0tmsSj6bRZSj2gLZz0ZhkSw08kNMZsiSTiZq6RF8YJQube34xTI/Xyob73fUw6ELUyLDQAYYzs/H5/n9aprK6vMRrQ+PT2BaZQ++hcf8fDhg1xpu7l++eqgOKFMyD12Y37E3my2lne0hV0sXMzHO38Axwwqa0ZmTDnxRNjZ3t5hhIbgXpbQS16nZ2f+AzkallW0BeQzJ5yBLScCndOTUTK6ehGQGoIW4M/y4l2vs7qx3qUdWcSWmGwNY4x3N+8+excd3EEC2K20eTY55+9iLeiFFYpbtsgtZiEtxp+kQALCbPhufUrrorrRpbeagxA2kw63N3n05e5WraSUC3KpJfWOCIS2ZkGNacEpa8BJ8hsoMCmRDrCqMJN4woNHCxBczyynT93qBgIma6V0McRaq8ZknZGT7CnPfZrRGX2iIfwDZbDxM8PNIWUDVV/WzZXDFX8gikCaQ5rLv/0bnwU0I4yuE/IKXUFsDKIWrYMJ0qt8wf2QivkOW0vb0SwsgIOGbLnLNRbSXIMN2RlehqwPy6H8+gliBpVlogRPYwkAQgBuDVaZqy3tokqDIH6zgZBaCNBiip7e2itr0LvNzsyaaAuRgApM6LHbiod+eQJAoOEsOI0JcXzywJtrrtewiieN3bnFOsBDOFBLf/Klb9RK2Mp1VhDiYnlf+XCUK6/omNWqVb6fZ/g092vlzdDtAoH2fK8iiwigJY08OD6cXFyOxtO8IHch32bqdKldKnxYUWIxT8A39UW9I1xgF2O2twn+Qg0/2DTvssQ+N6KtLD16/HBnZ/vhg301weZwMBqPkSNNwJbDw4Ozs1MjoPH+D97H1GdPnsKZFDABZLRRI9AoboLn5lDhYLcxCj4IhT+s8FO3J0+f9NbXT05O87Gd5ZWj49wOdHJ8fJRHQrJSkKWBjQ1ZD/gGtkRgMpvmwsFCPh8OPbxjQk+fPn7y5CGWd9ZUB+ukNdhQJfjTX1zImiWuktq7774TJYvi3ciqjo+PI9n6SHbk3ur+etgGVtrxjZMkWipT5orIjIdniKrwnlYmEBqjTpiA/Papz6bgBkGxSGYxWUnTTHZZxVKKVnQ0ziguzIDZxUVpRD7XT10BT7f2jGCuQfLCzPWKr2HU2lMNicR5YVm0MZVtPdLrkOreM5xRQHIxlQ5KkaCx3XatA6Xlx4HH2F77wu3Njdxq+dd+9b8pmur1tXH/ed0/VkbAcZnhXZS7JsOjLIeUL0ASrO00btqqQ0qDaqkluqyKZtHbhkINFSHuu5m3Ypcz9zGfwhfrgfqJHykSNdWmm03uAXttmOxQwAWC19QvsOr6FuHZh1+bGqTgUx3ajq3Op0NQiMAipgit1vBi1S0Pqs7G6+knQ5bQmNdgBqdCTfFdEJa+/LXvKtoGG3m7znR2Ebs9G4uidBX3KDrrBSH6ejGD1Xo+343VWfSmO+I5Bp2e5At2uQQjyHf75guvlpZzDUkecZll8FzvzYI2ec3pUGousaUuv1NNGR1+qjZFeaPoAe1RAV6KhvXeu7yQ5+Jycn6eC/jTKWxzI329WyLGsLg4z2vvJoxfO2e9MdiQWWxtDVUalFIexFAhrMwEHlv0RBGYyNnb2zs7PaXhmGMg7uEmvBAaH7S8wv0RP8U4y/1LN1TvbHS6tpzvedNXWn8+mZ2cjLZ38lLA3Z2hNDWSyM3dKY9lTHSslsDznuJBb1OV8fjxo7Lk3MFuxp3trcM3BwoBkqLS5MRjURteQ8GFOZiOUoKAD4nQme56VlioNz60FpQiQdg03Clk0gv6aGLGzrB1ixJIr3KvH/DlD96GVkropAatwrvcJ84uH3HJpg+a0EvipTz3wKNauUEw6xFZAqxvZjnbUqS6ANmKYuNiXHE/tDi30sUwaYtcX+fB5iaVkOhdzK+6ubyfdxPTY1qBacu/+ZnPlE7nG+nR8rq6qADD5lrINGNobpZTRJbRgp/QB8MsBzQatNuyH5MIzBhtTKuglIXE7CvVydacVvVy1n5jbg6qf3pUt0xXwmgI6RZpZUUkDXxH/qs59YkLeLvVnDnTDnVvv7YAron94nvkHRj3bjjoFz7l8TAqlR5MzJG06m2GF2i1AiI1DU/nN3/2je892NnRnmJlKSVc9VEvXDM1jaZhtOCau+W3srDz8aiztsZESYGboCK0Nalg0F+ww67YMaq1E7+5QIO+/okTyysMEvIVu2wYpVKDopx8WuzKJSiiOTg4PD46CbMX85paJmyK1rOu3M0P3rzhO3i9h48eZ21vYWF3Z2ttZU1CRLMDpBbG9WEzuUCwtCTvAAhWgp4hsIEbf1SWs8obIEGxbjhDQotoL1tJeFjI4zpVKWStJWG/FhrLRXY4BaoCZykf2rG7s4otl6Q5OlU8nUdBankMh+nhYJOqb9JemGjJo0IVNnEQYe0iH0eAyaW0MS3AGRWEUYQ03rPiR4IZ9UepnINgo12lNMDqaVYmnrK6qvToSBREc2IvKdjD0qhoNASOUZafqFycTr24uRmOofjmbGUWuSyXU7KyZjZv7xrEUoxr/QGJwGKOlDJ3K2kKfM1JXSlz6gXdItEkCrd5KCnvcFwidc4EmOXf+uxn9GjqK1sBEdmXl1lrhYTDAIsdtKviIcUprUYFxYqKQa3+K1B8ZD7Zb/o6U8QHRMJp6wit7HITmF2eotjjD0fA6ppPqUIrI3NY/xcauRKbMlsXsgnY8kqN1EzpoLqmTsiaagC2FrM1OFgUcRW2SEqjf84UkpAvn5pXIGsJqSU5oOw7W8EnDt4EBShKsLSyND6//PJXvvHuO0+xFtJLK6uTyYUIMx5PZccC2snJ0XI+YaLoaGsrRLwkgxUSO/k6ynKidB7jSbk0Hk8qBsZ37O7tmEb9Pjob0U5I8SBIvbqeZxU99/bVGnNRpGy2gc+DFPa2hX6/53yLltyHqvvDDz7IUyKj8WVuGrlsd+/ljpqVlUdPnmxtbwOo/8vnz8G8uLw4Ojo2NXs28+rK2tbWFkFwASYKkgt37cLe7u6u4InF4lO+zNHLm2HV9gYOBgMzciHiOOGMxiOeYjDIQ8QSlXr4BKr50Bi0D44O7duhQey2s7osv4/sbm9ev36D22K32cHkZRQ7vV73yZOnxHR+nteKim+1vHeNhxF9eHOnJ+8gA0KR7LC7ns8iRpq3bakib+wkWO7YPvkgk5WCCUNMJhQI8E0A0hUUxdtmXexCBhEFLnWhJkzMFHiC/SA4heeGM0Tcozo4GUNgxrf5+DLcHJdu50okZJygfg4NNykEnEUvA4jt14UA7TVLfqOua/l0EhTIRUPp5EquEd6Q4yqvSmP4AvjDZ/k3fv3XzMoMM1k9AAw/ExCb8AMmhFhptDzxOewzDST8FuoEkYvb5fSCAkSFrfjCshOMKHaEV/bujSTuM7lxSiMsyLlwTQctOhMYt1TdMupaOaBHIQAQgRh5u3CzuMzDZY72y9YjX9NxJVGYCKBwyBW7cjWJdo1eE2TKSsb0qZNhKCYERgQYSHSaQIACIbKqy2bsNnvBBwQ+KDyyf3g8VhQzSLEO8Wfj2eQ8n2Q5PTlrfR8+fMDWYRfCkZ6LgpdGP3z4sOaav12b0R7Pwg7pm0JW3ypue9s7W2F53XwVZG7vhoPB1nAoj+cv6MfJ8cn5+aSuBgOQMocouRjcTpAW2MXNujpMcdH45Omz7e0dBQJWyEWV/fv7+6ab5WGBJUYynZwbSwR5054hCwuT8yn5vnkTy6Q2FexzvSBv4F7Ma4LO622TRICRpyensmVGuLOzo7gQ+fsbG2r4Tt04BGdTqCNwjR2Sg7CRBYLTY8gC3K1LPICvrKwZJRqpWjBd6rDeA2FYVx/uLqaznZ3tZ8+e3eX581rBzDfjsiwixIFZHBA55wkbqRNvucKqTi47a3lmSRqCXiLhZS5mM2TiL4+ApTfXwhi1pJ9R0ehH/uUKX3mExBtDo1dlESaiZlHDxP+W+VcfUJJuxLwdagRThtcO/VZL5RKRcbyMrTRBUpPUzpkYE6uOylLxBDOjnGq/LHclL+1ImWCskbPZBUIG+RpyYZgn1qF9Lduv+/bjmbIITMVhgCNwlKzRnhhHOUjWYtKGnK0aY+2NBocxyxQL+bQAIHo7Fer9liGFFQUj2Nc/BNphbnXsXOyQ5dS4TJoBvG+xtWa5T5ls2ONvwibtzhA7LctK2HeucdOQQqGmzOxNclmTy7C35xpukNTofGbxL2Bi8AboJpAUyinJai4ZXzyFUw2fk7Mp1bpMPT3nqA6PzjgfCg28LuCougO06KX0xsgIkMl0mFAK83rvokqV6QriJMREockpjEaj6WzGL1BWee3aah7/7Pdy75rQyroSgupiwfq6QLppCshz+cbCLdGm7paTXFB6PYk4biBvqps8fvxYrH706BGr0018okCzqWL7RHVvOobG7MEZ5+09sZ9hysgsVZI65WYDvfUevy+ZxxxayFdGQ+q5Bq4Q2clwlpc2h0OzyEdOTk/nl1ncoa+G9/t5qz+HDsibV2/C2ORfucKR9DOX6PKYAJ4ISo1SHiH6UwGwv77+0Y+8h7v4TO+JHRxgOSYcjpG195dAvVI/BlA2n3sQMD9awKKCdG6mBF+1XIG6VLQCQilAlCtb1CM6gzoql3W3nEgr1oLSFMyo6GWpUAKkHtUHbqUzUcZoaN2BRkYOObU0RmeyQY+qwBMOakbIOouPdKYprT7pnwIwL4bCwmCUNX9AFs6ncaDr3XbH+iLzRAVzWf7sr/+akRwR3wMDaJk+niP3kCX8lue+zdpfS2DKe+GdMxxYMbTsKSxpu5kvTiQ8yk+hlc1AaPk/3RrnwpyQnT5lS1CW8BebcgqjnA4fi8WGtKkzNvM1k9PfLM0g46cd4GyZfSYqF1E5P0mU1GFeR3FejUE2+44iJtg3b1UFZMkqPjh6m/KvXisQOeRLXrA0TH84nM8uX785ZLST2SVtilXc5Z2iFBceOCykU1bhRbgTGKmTYEjdaSGEU/3eMNGreivmTScvrhL0Ut0h4tHjR/3BBtGYOV/Pn0yGdcsHQUoXFdKiKzJRTYJChFHCFyroC2Xa3t6CMP++OdykNIx5d2/36dNn9vf297ic9957D7aCP79FXU5Oz+hAS+kP3hzig2yfHUQkdzfD4aCfJ9Zz66tTkgXGrIJIhKxlKnSZGochk1vFu13iEoQr+YpHPj4+jlnmVbBxcPv7uzT59PSst9G/rHdyAaYbenFdWceAHY9GZ35Nsbk5NPV6fUKTSxLblZ37ebdXvjzJVAzEd7PLeNgD9tqcKg3JJoNyCHk5Cs5IiHgu7VricOV6i7kdmDjajNpZf/hdjoYGlBZQgySP0Zxc/8+FgKhvLD+61/TThs8AYkLO/kfrYjbQ4KYnhPkgbquGh7GmpotoKWXPAyY1e8CCraf/o5M3PMKqwq1qn7xXTrvhoB2dnPXWuxu9bjmggImP7vWXP/treScP/CmHnSYem5Aim4IBegoQBWvZe2YF1CkgzIoGxOeEHCzZYIDoCKZTOofIeIiisujMPC0LSg6ve5b9AHQOn6oPvsR3BFR9eNi0+ttqNHO7B+XX2TTds9LUoJg9GTWR16m6NHofq7PBynYPIU4HhjmEBtjkbiBu5iDnQ0srxmy8pgKspJpFgdg/yXVWZeBY92df/fZwe0tWCVV1KSOoRyNzK/twsDljrixvIGLnxTg0m07hsGDub6eTAG7qXm+Ddph4o9/DidxhuzWkoLJldadiSkXHwk6PT42jneX5FvbqRZfGU5RpXSzE0qHZBoMyy0T+09PcU8jFoFSdLDug8cnh63Lx4eHhwZvX0e+FRa5BLo2nZ6enKVDyVHtH6rgra9/aJhx+jWdxKNyr2F+8fCHa0wcaQVeU93DYGm4CW/eW1qeEShBZGJxO55eXaDEv7uXWvYW8nvRqfj0YDHmfo6PcaEw1Kr2PSsYM5he0lL/B/16+Gjqp91kunp8jZ1mAfvL4UadeWcHaI9aqYQkZSrmiUbIDED/5C9rbqGZvOsDbLIbYJG00RaIAc2fpfRwWuuryW1Oc9ld73beyJNdxxg6eE70c5yemwQkybNOBTOD0kGMqf5KHxwRdfewbaItKVMQy3I7ZDQzAlSR0ArY6pjFtI1/XzR0KPInpbu7ygBDFwCjwiRWWBD06n/S663WzW+Iufl3n2sRVYn7xKKtZxoBIoibDCbMa3KwDmU5TLwA0mRseTWNsGqN8Zcyx48abWGvF2zK52Gj5Kod+NYDfsrIcZpZc6o9BZbj+cR/+Zi+jA1NGYF4daoacrX1OoRVOMUXIYLQRZQ+pyHBH3/zGzSS2G60/uM0dBBSxYXdu2omjAcQp0OAPfsbfT5YCm3DjByuPzajcE5K7bhj8937wPO8DlUd286A7THpZrsuV3Ygt8STvQpKxqxKvb5JMIlFRDTy2a69sv7spwY4vDkvTeHuj4uWH9BmNJ2eTGf3q93qYdH0bdSS1s3rHbiGfolSVwVbH43P0ygiYqFN4DjeFPQNySMWpV6S2tDgejWQEQ7V33t69DqvT05Pj4xNkb2/t8Ew05MHDh3E96+tKZ+VAEbhiXppXtw9K+LOhuhk25shxtLR7n2HmEHptg6k+Dx/sG4hYekcFTkejly9f3Ob1DXlZGN+EED50MOizUpWL3wp90TAQuAm0Y+Kjnc1P/czPwCoGkPCeG+Ns2E7QpN10w1l634SZs2VmAFEPjqypMT5o1MFcOsCXAuASToIJSvZrPSgxIFqUlaYcU5W6V4e+iASEZcbw922i6jAz1dbsK/CrSseQjM+NesMsx9eWKx30ayXfONA5aKaMyqIb/+5IH78ILAeRJacGk4oCReNj+etxls0E8nqIeLKb3MljMMJyVa+qaGKoS69xBDEHrUmqb5PZ5poHcH9hM2V6Nlvyi6agkgWSOl9W9Zaw4FIljV7t11m/+KZja0y38D/jwIwNSx/KK+dMZfVt06d1qKk1BGAElPcZxJKTGqXmVLPN9QulNcovSGSTaXIcCOCzUM6qvXhD51YspfjMf/GPNk56fpVrSzAKnLgYo7IOMru8+u77P76YzYP7/S3r7f6CVQpH+9lAL8FwenF5sTncAu3sbCy7xhIKipRSvOBDxWFp0oDKzbDrR4eHWDfIe+Y3E1AirEhH8JCWowUFdJdCsC4hkVxO2G1yyDyCUaBwLzc7E+5kKqufyQ9HoxEqJrMp/ZBffvDy1cpaXtV2PplCQ4bCOMUTM7HqV69e00VGNRhktU80pt44tbOzu7E5gNR8HieFavxsG1DmxVzmWm+D5TpTa2Dj7s52r9dhVkdHB7yY4UqNb337W9zK1nDAtDiUrMxHFtxfnB0ay+QqPVxYkCbQG5jsDlY+8ezRgydPI+ylXOqTF+FAPF232+5dLU3A55g9xCLRsm3dQDTurREmNvCH5FuyuN9IWWdDyiyjydioHUPQd1cBrCk5DkSBo0NJVMVhKhnWV9ShVM0R6MlSWqTRnlPlFyiMU8GwqXfdUK9/A66bf1ClwE7JU5xKtOZ26xtNgAeHm7xs92w0VtbHaa4J6jEeaiZ7FXET880nNyDLDKt7tgDCMpEHUC10OkpZoZLym1tPpwCy07ZGDFCYaN9G5Q2DbhorQvrTiMSXmHoWzINlThRejV/3fgTji/WGFJeytbk0Fi62+8MMqz9AmE5jvFi8SoZczJJnciNwq24wDAmBnJ7JwW4qaIeryexunGj46GZeCicpDOZRwzi75iuu55e6A95RHS2vTi/mX/7Kt3EC6xKQs1I9X1nO7Z8y0nXpWVblk55MGP+s3Tmfl3PNphcYTnKQU39Sjv5Gry6Hr0i528WPpUWsZPKLL14+n07l/tPgsLyyNdxaXevM80KrN/Xg7Yz9cxwosaPCrthzxUjEcCRQiIODAwn2zu6u2G5SzkLqKV/Il0jn+TqIHAQXtne2yeJ8PJZ4g3A+Gl3OLx4/fqyWVqUfHB4eH5+h9MGDh3xNLr9XinShKM0nH011m891VAgSkLg8cpNxDDf78ZKzqVpA3o97MGRFTPSHP/rhBz/6sZijQhHqDQTt8iJfyyjLifPlRLjctdXOxfQCcCQ+WF/9GZ5na7jz6Bkzw8nJ+bSUo1Rj4U7ukIsdcRkJDCXzSJ9ko6iJfLnxQZ+2PsLSnKYQrcS/yvPz9m4lwzRAWpHsWb0wn9PRGORtXtZoJ6DyNrE+zCmPltYYXamQhvmqPPvieDCsKwg2faDtF7b+ZKc8C2fXqJYT5YsB6lAuX96dRGDNIR8qBKViUQF1e/QK7KIp1eLZ6FwSnrcFrq1QUaShiHBjk//sN39DLzjBBRIIFp34crNSNPLWqTgIIT4mWx2+teHaQkkRprGdQ2GNiH36nzjMGpurSyDhfNZL7y+b2+Ia0jkWa5StmVz9JuCbs6TVULA5smXQf9R+P6T2s+GIXzOSqFP27yo3bgjUcVqRWrpw72jCl7qp28l4n0yRIXrSZxhlilw4SdFY9CEk5NPv7//g+Ww239vbZdLsAaM3BxuVri9QHjCxt/BZkc+TIusyW/BMnL8EWHnMnOwQk2B1dnYKX/xkOUT+4w+fy723toyqHAoPEV+eN04kn+4QSNlz1vZA5sQZYYxhds5qdFPqQ5tq0pKz07xPk+Xjj5Zx/NE1bjzY31/v9+aXF9d5s8+sP9yULPPWsm4AubPXr16Fb6wsN4fJEfLeLhVBBa0lhMfzB6W4s729PfhfX88l76sri+s9unGjFhFvNoeb4/NcAqyYv/KFL3wBcGDrG/tdcQFpbA5FQ+nHcEgtlVKUWO1P2AL5053Nd9aXO8sLu5/4+G1/I+uvt3nXAN/XbAmX4OMXjfGtFbqa4gGOHF4G7bwDNKBkBAVKeIpRUJtakMpcqwaU4uRuruSDEoEyMuZ/ldvfcql8JXc35NFPXe04C6zfjKz1TrmPsZV65N2q8NRuXzcT6ZbTqShzmSmuvV6gYJqGeetWqVMinP6X7RtHmpINxGeB1u9lebh93KEL9eVKhqh4FfVOLX/m1/4p5QbLPgMzNl5hdilW0A8g9GxooVifeKRsmbS1O7CjtbXEmZXDN021JXw6xC9/8K0MMFsbawscFDisU3CofnWq/tS+0WF79upX29v/wa/ehunTRoEvBNUjGdqNDFOyqp9bkh1HJf4DVjA3rKFtP+c04hVIGht9JdHYefrXcB4jY8r8DJ9dzr/93R+J/IpTeizX0JdEZJcn9Ul8ung1z41SsnfqGO9A1y5mW9ub2/XKTWgvr6wxdyk7pYCCOC+eKNcBzEeca2lwfnHJFGVl4tM4r9/IBsOHDx8RIyAiqlOwVlnggCiOLY0hjEf13l3v7O3tVwHSE5LNZVSu5Eo9cuf87eRyNplMVESSDrU3HuQ5rtVlhnrwJg/Gbm0OFd9q/vPJROUsUeQsJCy8Ac8GH+a3uTkAEIt4MbZtdgml2TTE9UwmdI7fkW5IiE5Pz77zne/Ck33yXLwMQSeGK1Jr7ebk+Eh0zvCFu6uL2eOdwc883Xu62ZNUdHf3tj/ysVqqTaStqwy5xxkaIamu/5WgIjuKZ1L72qPYpRtEbGDp5x2eO+a7sNFZW5QrGpq0MWGhiu3kzDZKkP8iJ78liKgUOBwWtLU4RCmSDY1GVcpp0sbzJBp5Fxj7ij9y1pCkxIDcRP3Ss14cyOmVmbA7upRlIMqACiNKw6OmsdT4iNyJeCZXWljc6PcGtbZfKp6VF0OWf/Wf/GNIhOZkk+0u5UsqG7+aOHAj9jPFpMVN3W0BEIVPU/Gx/Wr0nxNtn4WUu2jGG1MMLVoqSv/k99722jqflrp6H1oND9TyCLWI6ozWTFXKrXP6V+5QGAVOs1jOKyyu1+BgPSAmAjZw8kJ3fzMzVy2TAs7Y8K5SlUxdpPH8JJF0S2e4RUjkep05a70HKSSdDklq8lUDFft33v/wfJZbGAcbA6qcN1gvi3L90Sj2KcIIXHYEc4bB6LeGw41+fyoXn076JLSxKfgcnxybFP9VAfBn9rJNSF7Or5zd2d6mejJkSRpfzjZ2d/fgwJ7p4tHxEWtnS/3+pqx9nWn2epuDzUcPH+Pes2fPtra2HjzYN3srNMR8xHbX+w8ePUDgEAL99Vj+bEJjYMOItO/v7VP1+c18uLVlYMSyvDzc2jk9PlO28AJKfTvi83pX+XABz05n9ezkhEsQvte79SmoxcXT0xFm4hs2CrYRRL0OiAE8f/HqwxcvkIYhe3vb/Xq7FkkPh32iSXHEBS7ng2M7a1c/95EnHx2ub64xgOX9T/zUw5/5uas8srKw0evxQmhkOyTbDEDVg43ibbNMM+7v75M111PaEq9H6ISQOiV3++b2LcrfqTf2GNVUjuaAxnKM0pS7sBXhtXCQ1Y+68qc/+PaTd/Cpdb3AcKKBGBXVJ2qTj2d0eNWmVJI+3ThEkwGNEPB0K/sIuySiEDZSSIjSx9ByAV9+hLupIJIL5HUjMASc/tsZnU/sbG2sy/bL/9605/albcv//Ld+E0RUyTEgQRCgxHLiy9K7TDE3bFBEZxGWiVFe6b1OvHdMoXjXTkHXqTKQmLr97DVTl3Hmdje2lz/NEQRs9tqIGlsusx1q99d0+S9OIOBRUaDiG/SJM8hKRPVObpy70/xBFOANGYeBkRs8chtCfJcT9YNH6gk7TS2SppQH1U78AXDbXvvVXMz9Eg7ZsxANUM9q8831ydn557/41fE4RS+2bG3vUIjOekcslIkhIe651gXwqlHXZtTYW984OxvjOeJ265MSyuncuzKfb9QLHuhQLewtTvJG7VvVssqFlIRAXOBrxMkqasLcwj/BR05xW/c4jyZjxpMUQK7++s3l5Uxm8cGHz4nVpAL1wcEbjkb0N/X5+Wh9dW1nuNWEAA9OCtqbw8HZ2Zly452nT039+s0BJjx58gQJigI1p0CECsFWzaL05LAeP3y4upbgIYZzcLi6OdhCfZli7oyQC6hp6OjXv/EN7KYQ/bxvfxO2WYTNxcgreVp/aXG7s/yxBzuferb3sf1t7F5ZWFphqGql/cd3nR4NUP5WJpXL+NBGF3sjrBKykH5/JU87m+/kFoMs2cC2iYNylDRKxuWPIInt4WiBIAUtqQ0r5TbXVRYdY6j4EPWuRQ07JHJ9leeMcamUJEFCTwpgGpNWl1YWEX4yzSSn9URQlvFrjSDGnAcHMjsDhklKxUCvwYWDX15+OTe1hjrA4WksDvA748lMBB/212MeNVJFYmyAf/bXf814GAONJHbF7GupI4/Bas+sHFHdG0SBwoS3ST5AjWWoCtvujTBWCGasVPfWL4QRQvLPZq7mbqchGmOtreDHenWgLuUX/oIXKPShlDCbPf9lnTYdCkAcQ2vPUcF1NuyrNn/xkWyQAHOn8KsGtqkzCzKlXQXH9Eu9bj5EG6XKkOgFUEE5sAtbFWA+g5mXnxP2N775/TD95vaD5y9E1cFwIzPd3Q0GG8sriycnJ2ZHHQ2gQpA5PUsMBJBCiYHSS931sZFOOeXlyXSmOBfbee5ctlhcor/Xi3eYiKmCdt0amLUrh8IMrBKBbq8Y9fpGr9/pypW3t3fskjJa2GTzERL+zSyz58v83bXu3t4upVaJSJUhQ9XOzk47ucQVZiSVGE3E9m6nq6Q/G52tLq9KUiic4YQ7v54fHh/bwai1laW93R3s5AHNybzHo9P51eVqZ316OZ9dXp6c5XEDel4f8Lz+ky9/GY20jiye7m39ws988r29rYdb/SebvXeG/ce9zt7q4sef7T/Z2aTF6gt8KFuKzXV39xdWu/jPxkFAetSvlFPqYQ7mZwpsx08xDPFOXdazBsTtFLkX52IViNXeWgimnEZtpecGRv/r7m87AnSpWNRLFyfFwsyIy8uZDiaxiFQHYYXpdNUSdTSybmOJP6rFdfrdHASJRNDJC1Ir6QYsfIghwazuCGgeIb4przyvD4qUMdbKQNYabhduzycXve5qv79OlclCnsjWiUloy337JkOG3murND6viIrl19sdIWeCmGKUP3bV7+V1n7AzjbPGGohp9hvxdhDsbIyat6tmJzeHm3VTWrsHNiZvJ8ZVuUCxNgzXgkwdogSJ7yCl8HEWpUBGW4qbEIo0yg5jqMmy4lagFOBitVkjpOpaFg6pJZV5RHjvTVJE5MqTgFbP52jJ5bEIRgd+wVyNOlTjgPmDbd3qZ46atDKdvD7xbn2tc3Wez82MZvOT0fnh4eGjR493trbUwFn6D68E1zyqDX5teSSbAlSifnM+OZeXouD58xfOKcU3N4eTSd6muP9gPxY+mSjMeSbzReGWVi4ms7W1rvx/NMqjshI/2NXnZfOSPNNJ4DYHAzLKHb6XamxWKuPLTf4Oz/M5l1FFxVtT49KjR48YvPHCUZ4FurvN6mw+ChzcGJJNjfHqzesH+w9Md3JyKp+nZ+NcHxxd57tDdwospflg0H/8+DH3d3x0Clt56RXNu1s4OR1NcrvuNcyXF1eM/pM/+eLx8RGW0mBSfXd3+Ld/9qf3N/rD9a4sopt3E9VX7uZBm+pDhodeFqIp2Gp3Y/8x7SYm+HOovCecVYHNJNDIPEiNZdMIAm3KgIOM19/E2FLTfGLg8pIOOWTVejYjT/9E+1xU545tTkkZsAIV/jSFwQRg6Qs90YH+tF8TzepVNxwx3eZ62nDA/QWTxmc1rVaaY1k3b72D7KBuYbJPBCSCh3xNnAjcZD3IrKsVCJxMz+VcWpuuUgC/ys/1brfXzbM6wNB/DuHq5lo8yz184OoEdXNAAqDz8UTKhMUmiKIv1OvHsryR1DctZQCG/GRDITjNnOLDYNRygfiNsoy68kzDclSb/g6Zev7GSgOHQDSGa9chL6OxvpIOf3RNUZSvSuH+fdiPkwkCNbowCdg6ld92vb1O2+hHjLYOWaIpqJRwSqAam/Bg1jo3uBrCh7ikqlNkDdKqTJKsgQNLpZBpF7prq1dvPuwsLP3oaHw6nY3HY8g93NuDfuJJvtZ4xxR1DWmShc7a1tYmlYoLl5nPLgTA4XDI/C4u5owqrFjIW3HUi8LmcGNwc51bgCDYUWeJAiq3LFznuzTw9qt03N7OJ3d7/b7kME4z13Ky3GUiSDZHQL2q7MydfHQxWejCws7uroD84+cvppdZ69ndDebwtOUGwcVFtt1b751PpZeJbLNJnuyqLPRSNrH3YJ9MJeoK9Y3+hhxvKls5OUUsVh/npQNdyffObq4+7O1wiZsffPDjf/fv/v3ZiGtQOeaSOzXfHWz89LNnOEscdFdCQZtqab1ypc7q0l1SXLjdLi10tx/0Hz7t9fMWgKhcefoIL9+AyRI1bWncjr4RVq6KRz1ubnPrCq3CeWwh3sl0ypk62zSNcSaElH0CF61uT1LUGy+iVzE/ep5HyFowwGGTao+nyERNBXMHt7N0ABpkXWMTxsgPyb3cGZV3SVJOcEAgVrajf7xMfTmeDmO1EEbx8m79eh6pPDaQ+SdTy959PI5lcK/T6QVpZMVuhfOK2vP6cSWyDdm+ifU230o9koGcquod5TIGLA3I/7HeUFzktH9/YTMroHbSrRJvf4NZWWNSHRVp61rnAieMqbaK/G/num/ML95XypABeoUvQTJ+0ST5VG4bmenwxW6k1MYWwgD+JGEBIJhFMcIFu5o69aylluJi3U1Rs4NT5Gbxj7tp3NchQJwKbrkzV4eGmhmlYqODl6dHo+++OT05nyLZwI985D3Czv2qtT4XzCstaj6ITbIShRUVFGmhcToaHR4dyg0GG7m7FoyQnDfw5KV6W1tbvfWus4v1VJkSzS9aoL2emzRz14rO3MSKBCT3HcRhCTedtQ49kYZIcOIRosS5dhCV6qxBlSGJxq9evJKT9zd6YtzZeDyZnEN1Z29vfD6GwO7eHpKU5fwIWedmuMUFueLl1Tx38qSuFlFyMc8W75FXaOYeRHU8gASC+0RW98zfffFLX/rf//APFQ7yaxZfsY3WrvS7nWf72xit+P/yn3/jYn4DspJlPdelm3EtT2QPndX13f39j/4UTsXwcvN4rk2amihRZ98vPBEbfSgLJAVyfqtXEXodJvGmNJWTRs5OGdyUIXqyuLCqmG6PtyQ0cOLJFAhOnEYpJdDXLw3RJ9Vf9aM70dNaDIYPHMwHYDukVKV7HEwVBf7WwhnhxmogxMXzFPEaLZm/qxfs+P9OyibmB1rGISTNUErS4fAu5YwCjeVLWWAJHXhQldXVfJQhMR9r4sIlD7nkcDc6O4MuYFjcVD8CKYNqRhxKyqFqj6GmLNE9BJSZ11bc8X/GAuFPjtvsYbp+DY8cp3/7ab0SpWlMZeylLLWyGlutLT0jpLgxsIphNTvXk5uLdYzk0hKnCKmWeNjiFP3aAyehoBjW+sBU8E+HJDXRpAys3pF/Ye7IKHuZOGsN5VxKltUmJ5l/7/0PvvniYJqnR6V5Fwy7t9GX0PHKSAGepT148MBAWihhFjN7vT5jzkOs8sm8NEJcT024MdiQ2SbHa4vSUK23m9m3hz/UW47w4OEDyLSEfzRmsGMYMjBY/eRhOBuH3u/n6vrebi6wD4ebin8povbT07Nzo/Ia+XxaXwI/Ae3u5p133uFNNCgAHz58+PLlSyRgOz/CLezs7EBJCsAYoSSEDDeHpSvhKhJ2dnfoN+1qf5ntwcGxggUyX/j8H33lS1+5rpfzEZqUgc37i6WqlYf7D6SgL4+Ov/K1P2cmvfXOxkZ3oyvxT/Ba6Pff+4W/sfHk3aXBVncjtwOy1aadOtjhajc3N0GcqI+4vCpm+U2sK0FnmYkLMyLxud60gSpBsnKc5JDxDG+VxqiE6NIZrbGzyD1KUY/HZHnPpDiDWO0xn1TaedSfi8Q6A+NfokG5bQxALokFNZhUriXdbd/GpBVlwSKL/HnVMoTtQyWWlpIhV+bi71qSUkaBNFvTd9Ifjcf2FfnJaHO7lJlv5vNr0WI6my7/1m98tliWz3TgVPN2KgoTdOppwdYCm0yYDoEcOlsOHHW/T5K137Oq0VALh7Xp5M9dZQvBT+cMrG4Vd3M6nZqxlbVzJvHt+c5PAGgJv+NcirJQeBvXkJN1ubEufpgh5VCeqAlMfzSaxXCnjGgCKABElTkDrYAEYNYg42qNYlROO2d8azcYWAhoKQRSIBsbzDJc37vV7uBr33r/ex++vkzAl8stn5yd/synfkb4EwrID3S/jWMIfPHiJXWXQpoxCXk08prBA6/b69evTcEjTCfT7lpXRMA7Jdm6nLvf59EhSQmgzHEwcln0eHQWOQWnPILCxtA62BxI+ADhR/BHI7WAoKlNYfZup/vkyZNeZ23CjA1fXvroRz7C5k+OT9B1dnamKHj16hVxUDga9Pz5S+UAUFmGXsylwd3dXQxkac5G6W9ut4bDDz987hQEJCDSENNdXF6/fvX6T7/0x9/+1p+Tn9Hx2nWRCIYE5X8e5GPPnq2udYb7D07ORnfSovX1rUGvu5r3PlCEu9Wl1QfPlvMAQd5uFGbeq0HEge/2Ly9nYOqASzwO2TmlJySRRzTyXlNjQi2O2BLGnQpboFGVEeA0BEUQa3rC80ia9DFjmX063StM7tKpq/d1yQZE8uXDeTZos39c5XA1EhbfBKx2mmte8iQjHj/qtGyKvFAgoaJ96iczxFjMpSV6nUwhrfF65ctoAvj2BcTIb3np9GxMYfrY5qjZw+KKgGIGTiBf0cYLbbSeUBkCdaZMNIc2IAuUTFV5e+wgwS1sFj7DrtynmYIZHpAIcmXP7RfkQpSNaYDo2522H0B1xJzyzTVakHy+sZjaFT0sJHDC4EZ2kYBlGMYXZXADE8NLkG9oFFRbDNtGEXUhUNNRMScw3C/7CPn1esMcYlhKBjOGm6ZLt6rouIksfNS3mVP9pcBLXkBFnCX1zLqsz9r3nr/+5vd/lEcHkrrk8i+b/Mh774Jdzu+u1+1Op+f4LJmHTD6kXsk2RwbEztYO8wP58mK+ORjCWU989rfu/70lvPnV9fn4nIBokWnBzAWfWteJWq2uief+76x3FA7XVxfrvY5hqm8zCtSbW0P7RAk3xYJNGaJMkIOsdDp8ytZw52I+Pz0dxSvlYfxbf/GeTfIafJMh9UxRvioPW2bPZ03G5+jFfgaALagiEBqs83qqAwXw4utXL770xc9/+OMf5GHE6MxqXFSS3CjaMuzzZtrFv/SXPrX38NFHP/Wpx0+f/ej73wFOSSRniFCEipXl3sOnhFuzXK13OyoU7E5yRGaJOrfKB/5aqgxDg8DHuuWUx1kdQTtBRmBMHd9zo26+JkqxybFBICoSt6+l9CWWFnPVWHp4j8yCpC/PVtOZGFctPDsBPaoV6tCzxIBDoRYQysQujTeFFofVFhzK3HL/EkBYDXgrVSo9pchRUXO1UA+LRKtaaQaHsOZzmUJsLDH/fCrWsHtT86m0TJnHARkC4P07edBF81qmRMpyVNTSKkyBQVk8mqAUgou3GNSIzz6+2G9+zg6ADRWHaTG+rKud9d89GP9lXKAmzAdSLloUyAwvja8hNTb70pgUAlk+1RbMMzZnsMxZLM6OjmXYgR9LTQqRs4VLRt3XJTkyUbOfbIitlvsZ3+YjJIM5CDRAQIMrMURT85nNvPPXX4hFve4WvvDlP3//xy9k/uCYhaRPT04Y2/7e7nCw2cnd+FH06WwGHpGTN0rH4/PhZl6hzzvsbm+bmpWSFKylY3oJpdIP2nnw5tCE5EQDoiiLi4dHR6xUGNduTuk+P8A54tHuzvaWiLneK+PSxkcnO8sNIXlLz+XBwUGM+fo6d78s5BFxjedjmW/edZNJ7xa2trftI//Vy5f1EkG0R0zYAi04GC4vYACDjQ2VggRBnlK8ugI2j+p0umdno+9//7t/8Ae/f3z4KnKrS6dhM6Rzix4bS+IZji8t/L1f+ZX3PvnTq2vd7Z0tqJ4cvJEQpcaPtqWS3nj4DhhIipREqW7uXCYOW0y0RZDcdkmFrzg4Z+UC4cnishwHmXAzMnRV7mPaEnlUp7gUm6SD0ZBcVIqCRWViVPeZpgyoZZ3xV6tZcKFB+jtlckDajuEUxnS4VKwLtfIlhwkGFGlluZNXsGZGv/qEADKa5d6E4FCGZk5OJGfr3WpSN1MYQp+y4FLIadGnLeJMphc8Y3dthWfEJtwgEbWh8jNrh//X//P/iURbLiQdleE7ym2VWczIYwkmLHqCiulhiXL8aUSajtL7Hwa46dc+gu+JLMyiJQ1xcf7tpiHmfZ84hEEx4ChlnKLZ4nRYbMnGiYZAs3JYObQTWksGftopfYA1lkWJPcXB6hC+pBshBpl6LihQC1tY24W/LsjXwW+DH5daqx5tsnaWnMkDRuSnEbN1bptQ/7t/8Pk3B6flm/MlaSZaH026fLi3ZwqN/fVOiv9e78WL19PZhTSPnGCSRfLLGfWmAsOt4TF/MdhktOZKHM+ro/NYUWS4tDg6G9ElbgghG/0NWbLZhTgs03NnZ5dSMsLu6truw/3RZDbc2V1f65rl4cMHojoqer1cxnvvvfdaSWz4zt4uR9Dv9e/t+epagiDRIBvzyt5z3SivIbjip8QTE3ETeEdVkutSujA7+WNe5t3pmouoz+KVzk9PT0X7g1cv3nv33av6EgF3rbOJwnlSXlhQ0VzlG9M3/+nf+qUnjx8T1fTq8tGjhx+8//7SwlKv02EoxLLxYL+/94RkqSdZYA61AYcVQYMOB2yywrzkn79jlsSEM7nbP8ty6/qbNGyn3nqXcEmZfFGA4aBxV+JkJEiH6y0X+iEftKy6OSi1j5Lfh+WoXU0UfYva5FQUqU0HZulz1oyL6k4gq2rLTFgOfw0Z9FAtJglPiRJFMpWBvBvxmQLA6G2uKEWvEWiuluslf6lXYAI3zmfUkkOx61xRXl3p9Xtkep4bKG6W//H/8b9ODEq1AL34eFtl+0GoGIKUeAvz2d425DkKqIf68jZawrWyJRuaEwZrdSCQbQtYEB+RztXNfLHtghnvWyZqS22P/rplsPVv/NJoJMPGeqfuW9pWZp//61f/uPbc0pSW+K+yXNAKnyAAp3QH2E/JpJhfSX45IAOzX9cRTRt3E69Zj2fkw2ZzXGVckHHOSKMrZVv4nX/7h6PzC1oQh0opqmI6Pjr5/g9/2F3rsHNpuRay2Bj0h5uD6Wyahe2Ke/SD9YPFouh0PS6WD4owb/AgsxbPyzverAmjecZ+mRGSOm7iTOLy9Y1qHjqDweD8nGOZHx6eTCczqTiUqH4WArMmFFWQ3x0fHRrDUyjIX796pbHTXQeZxwGBLOKNplNMoRpKDK6z113fGm6Zjs7RKn4qzkgVLbxWIbC9s72aF5ncjvIM8sXJyVg2/rWvfun9739bOXJ8fBynHxeGqc1XYDUa2/JqbPg//Rt/fW//AZJ73T7es7rToyMJOi71Hz7e/6m/fFOPAxIbkcl9jMcWWgd/tpEYzZKXpcQYszi7YOGccu7p1B6DL3J0MldwaEGVK8rFGsCyYsfsERXPUjfkMA09CEj/JiNCNx2Rl5ImG63UMnoFT3D0oUJ46GzhmS8LI1ZP86Ya63bneTVD3thF1UBbXlmDvg74oz26F83NFrpa+RxTiVKhrWqoiB0AvzYEQYh3Fr97nbzmXMIP8+sAu8vt5PkKYN69++sxjMKMErN2PylC8k6bbEVUyAS6GWehYSsCyqJao9+2o2dDse28HVMQaquOcfZOsOG2Xl0+rLKd+s2JmFNYYGtjy/zSHmeih62BrpwlDfclVnDgMu0DfN8hkq1VyeBM9GkvzkZCtuCAqEwYPqYdB9un/ksnaEwKkFragfh6p8MkpFIx93sxL59NZv/b/++PLi5VB/f3igJEa2BMGK8PD3u9vPH95uqWNcI2q9/3geVGCoc2AkAdXeehB4ON6TRp4flkArdgVRd446iWsnhOKVmaqSuK0qK47M3hkOl2ux3eHUmdXMWZn56c5hNs2fItTSn0ZDqlHEIxZ3F2NlbsJ27wJ/W27wcPHpydnkkBwsle3rSlnhdVZAobGxu5xo73Zf2Qn11epHxAvz9yrro9jkGenOXlWaC++PDDP/2TP7q5yUc7mHwl0RVLQDeqFD8cjwSyMPaXfvZnHz9+wnViBcvZfbA32N7ZefJw6513t559dLle+CeLp69NRXhZU/tP0MI62W8KpTJCmOAYtchvRSw81D+htXx9NCHTak6SiNuFTZwxCWo3xJbovZRFfpvGGHm2hGj9QUJa8K/EUGAAAp8dBlblxXDmOByhyx8tPEgxLcFMADCAs0OOqfU1keExz4AN5FLxbLgc6opnAfYfLcNrhrB6/mJ+tU72sr66B3km76S487mYGsNW54eSGENudyfdtlaMziQKZW9cERYEfUjXlTa94WdaEAxP5vw2ZmppRBqoxSEPghdEIMXGZ+T4ezW/rvzOZvJ2m0Fy7hAQkmK6xrYrDuAHeJm8zX5QKVed8ZUmIF9bcT5gon/3d2XWdYdIPZ2lgijXAYtbC0LAbH1KHokD7RAEpxJG3r7wzAxGwcAs6GrJNmMyNTz4kR9+8OJzX/xqgn9emFHxJxvly5LRxdX8zeHh7vbW1vbWhqR6ngW24daWeLuzvZPvz3Ty5BZfMBqdnRwfV/mVXO3qUhJxNZvkU5wS6RjI0qKYPJ3mmTN6LMzG1jv53D1uTydT4UPLxcUl83v56tX27u7WsCctYBSoZMyz2eVHP/pxUwzU5YMBCeYe27FCb2Vzc/C9732P48irt7a2ZnX7cG5GMNdVvnjJzjXKTgnl9ZvXAC6t5MmiweZQ7HvvI+9VcjGibePzfDjs937331xenrMCpoz54XvLsktiuEfXw+EE7TD5ox/72Mc//nGOhvu4vrpc7fbyQZzN7Z1HT+rTpNdJX6WclZpJcVEBalRF7IrZrK5315kfidxc3XBLwgBGEocODAUEO+E2BQ5KSRCcjZcPPrQxFhuvkcX/Dkw4PHKHYXWoS1chIBtig3TZMCCkUJ43z1zoacuQKumjCnXfHi8fTSpNhpiegEFJsgX58JnOXd+E53e5YgI2yG1DoKnBATZPBtcKH19kFCrYB0xELHFqvbs62Oi3RSypL8vITYrBe3H5n//2b8XzqXJNaObV1fllbvDUVZbDouJPko2U97IVAUCHaJlwXUKn+mBl8hbk324Gajc+lUyuRgdCZq2qqboESv2tQiDkJHKG8pt6/CCTl0+7DxHVIxzMokPcbMz83hU6n/9rXzdzsTcC0aGGRu1igAWUghQoLA78TrcuBPpXY23UiB6ohLTp3JApCNkkYgRKDKFIVMxHuGjh8p9/5/2vfut90RhPKQ2xBKhUNqWBefMo5MHRYX9zwMSzKD2/HI9GcMw7Z25vJdrr68xdbMj3WC6ns/OzM+YuUrB8VkFCag9opFi9uWWE5KbgPzh4YzhkxPFGwsnR0ewir6Pv9Tr9eise+mQcjx49TnEOlYU71mQUtw4athle6wlrR8dZRNzd2euvr8/VxivLa91ehbQl0sWu4XAIgv6EtrW9TT383aBlDKzTefXyNWXN7XjxJv3Pfe4PDg6e69AwlPNkARySi3n+XkuScNlDkszoDx395Cc+/olPfMJ8V9d5gafcyv5kNmVaFJUOkWykHWfBZdwwLM4oCYhSSA1zdcPplJUu9X7ypppSDSIxzbq8pnLpaFaK3ISx0FdMIFYTIVNTOJPXqGZt8WI64+vJ9Gqet2swzuhf8M+nQQjRWKU1yK1qFkHIgn6VRJBaM+TJyC6RUaSiPZlF6XykBvd6dKfMJAX8HH5hroNc5+tUBkB00VZDqCNnCTdTNO6h1ODRZIoTYv5GPx9W89eZcOB2cWPQk34u/9p/84+zMFArOklFylAvK3PD4rIaqMYs61QkZ78oSTy3k26wLJN26FeHtkEijbWvs1+YmSvD/Wuds8tMmE0manPpjBca7KcXvZDfZJZauQ0iuXnmJzNGD4Jpxfpy1SbKYTU6hDaFYDaZseZOh0LInlqoydv4AC11hDyRRBHvyQch15/9aR0q/BduLRWSCi4sfOErX//Bh69EJWwEIba+VJ89TR5TqcfCHb97cnL2U5/4BETPRmOARDYGw/ejW3p2fTVf7/YSjpIX3mz0ewI1fggjkCbG2exCmiBXpLgCTAsy/oEP59lsFr4htC6wX87m04uL4c7Woso6m0JXCiMpzdUkWFFuDCN9DjpP/+TvBFVbw+2T4yMTqeZV4diFeN2Gw818eCtlxeb+fu7YLVdyO6irgwymt9FXVYq/HM13vv3Nr/7Zn/Ka1Ow+/7rLjSvlR8JHEbokGRWi3aAR9aPHj//aL/4iciaTaa+7Dk9ERkBkV6qI4c3llafKtUwxMkDyrjSzZB3HviEYSNzARs8qCeUsmHoUu54BNSnSoyf3OpM6l3mDDzghamI23/yzr0oA7lYo0JWMA++mk/HVZV5jMDo9vbyY2JlOzhVRSp/UXfUBIqAg45fdRlEKQySaK2UdiNGxem9vfks58y96a1KoGmS/KMjdB1Ehcigm4DkCsyRsQG0l30S187xhkeZ0pToUVaPDiL6Wzy8v5sv/7T/77QYVhY3v9Glan3aoAiaaDQMismc86KW+Qa3NhGFBrEIBuM2ThaGhNmWCndbBYbhZd1O3TWPJKEPsg2ynTUGZwrIlVIURJB166zJ7dz2pH+0PreXtbElGwpKWq4ciQOIG6qYAQONKwoMETLOWV1riDeuJlx2HACK53KlQkxK9wTGQkdhIC3a8flBczNUH3qRprHmcNvnv//svvD4+U/xgBRE3hhjNDJAblOBbL8w4Oj56uPcQn20wNFoI2hpu6tPvbUhQZ7PpZvLwlN97Dx7IpSVwO48fj6TZs1luzsur/vLcu5wL5nRN2S/ExRF0uqorqsg2FAJC1unJMS45tbHR39vb7fXYe14fwmXc3dxpOR+NXjx/fnJ6vLmxsd7rKbPfvHmTu3dz229uGWyZHQsEDSVbHMDm5snpmZwlPub27sHeXhYURqOT01POo9dNzvK//H/+9fxioidvAgFcjabl+z9dbKFDYWYtieEiI054Wlza3tv++Z//+Ziecvf6JvectbW3vDO/g6v6lx+JiTIPWWqBycMqpgifmTp5Ec4Cx6Qoa8/nRzV1iDJkQKpaalpWkRI12lx/6mS7gJd9edj/+P/4V7sPhs8+/rH93b2e1KyHSeuSKYnOzvb2zt727t7O7u7e/qPdB4/2t3e3tgf9bj4VGw8xG5+Njg6PXr0aHx2dHrx+8/L5bDIS3fsxzXX+QWRDDu2iDNiyttJiQBdzVN84RgupEUPAgRQszQXENPKUpw5UiO9zaIPw4ckpc9sebqpu0aQFb3WJFS2pEa6WP/Or/1RreGGqckj864Sbr/ftpx0LyqTw1eFbyLF37KvmvMxAdsCkNup5LzhBtPibmzpieG8Nm5XjZjtlK4Cojnm3Rr8R2+KiLNEvl8ioGSqwSDZcrMABlRXIQSv2FqwyvFKUssYEliDqT90X4dcW91GhoJ01Xd3vv3CpjM5z7PnCKSfe0rboSHzXKoD+BDcUwC6Ky5dl7pbBBuc8y8Sh3v7bP/rT0ek439fEoeT3OW2qxTteIPeQ37Nw4S6vuFxefPbsmTK7SrXUq1w8k2a4hqlSacbhwUGSUhXaxUyMNSvr7a2udpJhrl1yQ/W6e7kue0A4/RalSRDt4Jju6OhA4/bWDk19+fLV6enJeDxCjozdpP6e5UH9D1+/fm24tChrBBXGT0entHtja1hBUpqbxe3IYXHhan4xHOYDwclq51e9bpcr5TuOjg6ZYme93q5/Ofu93/tfj49eIZbXCMdKHEW9OBG5yfPxEFtKvvcpGxnuPtz9+U//Av4TDKWCLeNc7XTrvUCruSEyr6mI25J4IxyZFJU1SFvKs7Af0s5SmYSexpdPCXPMpD1604J5TDN80w4vk0fDspeYka2USsu//n/+D/Lnd3720x/96U+tbQw7yqjN4fpwa22jv6bIGQxVsMsdKG2U4+UU+sPdIXfw8OmDhw/33nn66BMfffb0yd6TRzu7W/3N3uqffvmrf/C5P/7LP/dzCSBlG5SNrE1cPMotADC3AyCsmtbpp5aJn6wbingB7ZjjkC+/vr1/HevZ2Xk/b2RZz3Mn17n1IxqVIvRucj5NdvnPfvM3KK4tll9TlihzN7KYoN9bWd2n+tnThDvx1TlZhhdvDG9jqy122H7jOHL6vrMmQGrC9HjbbDf97b/tH0m3Dn6CRoJq+qCc/NJ4e4fqQKxuJETk/mvWGDYly2rFfGoB/+voT2RZuWZsl80mCqXei05k+STGGf6+vWcTWPNGmdqFgPKgQkY62Cu/qQLH7ov51e//weenk8uAqw8zFqhIKxS+LXlqN9vrgwMm8ezp07bIwjIROj6fzZWpF5ek3K/PzuCqLCzP5xIjVSDKy8vJdJZXbdRt+XzKvXJztbWGwhfwC3SaZQ2HW8kCuvmEg0lxFD4iSaxxcUFegC1rnW6eHah1Wcq0tb0Vf7yW+2NpiUhOafANGZR6ezhYXlrY2OhhxXiclb/r60uuZ3W9u7LaoRmrKx0lw8uXH3zta3+K8VgEbG33O2VKKfWdiYkl6HC3zDXR2B+V8F/9q3+N7qIooaIkpbOUmuz6/X5YSjT1ZhtnHUY/uY+6HRMrcvH16lpsNlQ5oBFM+4ZEavXBOIlSxFp5WdS4tCKLDokK9woOGfUIbv2b3/mdzX7vRx8+f/rJv9bZ2FpY69+u9hY7/cXuxmp/a2VjuNofdnrDBWVaf7Da87e/ut7viIU81vp6byOLlHwi9hLG6fjiX/2Pv/PBhx/83b/7y1CP6ibuJulGit/LPNMZScEwiJSasVGSJuJ2SMESlKKfdTYL4aHi7Gw0v75dzwuF7jhIZ6+ubkZnE1IEE6dlLMv/l//2XzR1Rz9/CaJD/h7Z8pmm2TRVigc0jpg4O2U/kV+CP6+R27lKFraE0wjVYD8VOjOkxVhtZfwl/mpJroDUaID92nTKilq1RCNKUQLQL/S6Ih5caxnWpFGeMmNo1MTJ5J1qvgDwwMm02nKNhCOAqamxtdp1cU6MvQI1nEkJsGaCRo9RfuNucm0vRBEAyOyhMMrKiggCh/H59H//whcn04t7JyWYhLDgV6lakA+shkq2xcPj49Oz05/6+CeEzdBSJcloXFfj1iSol7Jr5XPsfHwe8+2wxp4MPDfm9Xn0hfOxXPgyhMSp1y2o9ekubtHM8gg6hBy1MBWSocv24cNNk4uygiT9JjvIGwHWhXZeQofjkxPuZnt7W4CNWUXtFvf39ufzGZIe7O3/6Ec/gt7W1jamXd3cLee61EyyMb+aI/xHP3r/i1/6HGiQefDgAS9TVBe/stkhgWyJXVhasd9/WchYWhz0e3/rl34JGglTZRVSDNQj40KaQ0alVPqrikoiK1mWZjl5FDriBK6x3X7T8HJfAWX6JBl1mw2fgfakHjGw0jdqlPVsHYm1oZqPEXzhD/9wf3t4Np6djOd3i/2jk/HJyfjgzejwcHR4MDo8nh6f+uvs5enZ5dHp9Oj88vj88mhyfXZxN71Zmi+u36z2l3vDzsZOZ7D9v/7+v/+f/qf/+SPvvfM3/+bf5K4LpQT8phtEySsxukwPj6pYm0KSr9/aonjIiNrEEcRb2fcXK0hkbW11kPdwZQUB0b31fGeJ05QkzS7ny/+03sMHPMq5fHMwe5zCMqrFSOIKk+FmkVxPTlRvbbHD8pFwi9Qk2BCvlcISKIbFMltmZadtMbaYelqMdZjYXtYGrDZT4XsxXYSrrUjSJ355aWF7exMeFZnfeno2XCJqwLWTox1KbwpoF4zCITOErW3qaoxOxzmBgrUrqWBh5uTVlfqKJIKs80hbq8ew5b04mym05wJhKohkGktLB8cnf/CFrxKSU2Bdz9GWVDPcS2XUcIDEPUPYJ5adnJyenJ3u7u1SZ9yQVQ825f+JYHdLK2DSWLEiMruOId1c5ZahIjkigDgq+xt5QF2Rz0PNZnl5Zm4BWE66xF+wRpX23eINtNdWO6zp6bOnm1vDweZQYAdGaE9ITcBbY88CCYoeP3mSJ3pVyQqP29vtre2Zettky3zc2fzqstNd44+ePXuHLz0+PMQ1NTrHcXR88Pk/+ncX4nNtkImeViAN/eFA+z9MD+fK6pZyt/Edkljh5qD3d/72fy5Kbw7y/i/5y3x+jWJ6fzmfy/9hFY3Ns5V3KePlTPU0nv9NZZ+8iF5LU4bIKIvq66ULsaugkeWYtjac+3ztlDZG5m0I/DDXzpvXb771za/ubA+n07sjOd18fvz65eT48FJ4PTo8ZfoHx8eHB0cHh2eHxyeHxyq+06PT0+PxhCM4OdP85mh8cHx+mL/jr37tm//9f/d/e/3yxac//em/8lf+Ct9magpJAalKGXPQwHyEwMSpQuT+1li8ao02/dHhLIWxX3ZxO5rmg0LdteWtzZ6EhXILZJ3OuoJxfD7BtLiMf/Hbv9XMFed5VNAxqy6E3gosIEZG+RvMSCtXMswdUw0qtkIlwkycSbqoIVqkSw0sEZewDbE57ddhazG1nbfdwGSZAZHj6uP/yKqFdAQLttfX+XgVmTdTykJAejcjz07Bp8VG5Uwgtf+yE+A1rDXVqTTUJPEmLDXydiLY3bsYe/5velNXP9uNmbClMYDlYZznr9788Ze+rlCHnDEYC6di23+Yl1pnVO3r4JT949PT88nF1iBvlt7e3ZFNcFumN4qyUtOVejEOlrPwlXzNPuXfPHfL50PU0YD6pv1sOuW8+AgZ+GCQNRdDTkfjK6oK6Fw1lCvGG/2e5Lw+Tcst5J7Qo6MjZrSxsUmpxZpc0E16s5gr4b2+mo3Hx3JR1xSAJ/Ko3vOm1q56YTwa9/q5eObwzeHhv/+D3z8/Pyue/oUN04hma7jNieNQaqZIqkrCWpoBodR0lSf6+3//H6JlfnFJzFGlxUUeJE40GRsRZyXMful6OX0cbTtYI1morBj3dFqtLxc4D0IgVbqH6ric8umwivcJgHh5m7OARJH8t7j4/IMfP//R93vr3ZPRfGWws9bNvUzvPnv06b/004/3d57s7+6Jpp2l3c3e7mB9a6Oz0Vnqra10ue7b+fLVjZRYdX508ObN8w8PXnz4b3/333z1K1+ezy7+yqf/Dz/7sz9rHoRAG0H2o27x+0GSP+IOnKoOkMqGW7gAK3g6FVZUwu9Qo/2E/HyCqTvYSIEjl6qrV7mRoewqrzMLdNwM8bVAUnCjpg6divBzWMe1rG1fH5qOs+pGE9gwV65/MU+xlw7tb1XIfpsd2rFFiqX4/gZubeXYTJfTyfUSPqtPc2zszeSEUff28cqRcvQmOKnrjdVOoKaDUwYUHzN1+jjbfvM3uJeDME1DwG/spg0xfT2ISudMqbPZ3nYOK2zAamFJGJ1h0WHpSSgajfMeW2jgZ1YTiwpbRr3VSFOF/2+3Bk3Td777nT/6kz8+GY/U7nIKud9kOv3wxQtuDlfH5/Xi9G4+XAfIbKbO93eupp7lJd/9wWCws7Oz/+ABUun3dDo9eHN4cHB0cSE3zqdy4onmV4dv3rx6+Xw0GunCE7x69erw8DAcX85CJs/hV4CdjKd0BV5hcsxgwRS5teTqOl/sznWHi5PjU5T1e/mIvYSZPuCbbP8Lf/y5s7OjRl3bJI9wttMc2uVlgS2/hv4Irq54OyzfHcW3kS0uGpilbLp0dyttyW1mC3fIw0qclJ8SBPRuroRNVORZTCxFEZeGqyRhZuIw0JT4QLKcrz7XFDglaoRvYv9H+hVXg22JDro6gDbhJesWIMerq1lvU/nx/1nZzULGwvn0/Ot//rUvf/FPv/3tb3/44Y87nZX1tZXjwzfbmxvbO/29nY0HW/2bi+nRyw8PX3zw/IfvX85ySwUHai6sMEvmjPKkFOfro3KLi5v15SJn48Nr01g6Ezsvy0s8oFGlzqn8w8fqU+2ICoVnZ+evXr6RoJ2LMHmlx2oWeIV6EOkBMHaMiZRqOT36W96FpdHFLB/l0fecT16ohshbE3pxwpn1RmYlvOQ0GJUkl2OJJSTiAOVUHFj03xg7Nj2K8qDbThGKX1tIrSuOtsT2bIVdaVL1T88oULnA9bKNYlApVm4Qap39tC176eBs6Eq6n3xz5X7B34bq8iBxkAaGNhPVVQa628ZGAgWHzRgtNKD48goLdS/gSwsiGhANnwKTqXG7PN19bKkJTZApfvCjH/7u7/3+85fPZbO5A/76bnt3/zyvsr59c3j84sWr8/Hs6vIWDtc3S9PZ5Wg0Pj46OzpMtaDaN0QJZw4WiKfi/u5eXozR28j7c5guC4QbIZ+e5v359Y2MfA7kUJE6mdzM5+rdi8n07OR0Z2c779OcX48n5+Pz8eZgY3R2AvL08uLFax7leHIu2ve2tnbmuWK6RKFE8tn88ktf+eLr1y+Q85MNyUSPOq5EGsJUOCb1Q5MI9tlwkaAWV/AoBq/9Ev/rPUjYyadowje0yCmWl1Z39vYYf4gKRbqHf4RASQrg6mU+NqX7NZk6Jko5C0FrqYB606RglNEcgYF2mzdPCVaHcCbHsriF0ei0k+fc17jzjcEmKwCls5b7rOOTblHX+4W/9ovvfeTjn/zkJy8v5seHJwJhLCtuIaDMdH05vblSZI9z47aIcnu7s7t7lc8x5gbt9MlipC135tg3sfYQFausRaJGbW0pKhfySn/t1cGWiQyAM5SodMwAe+URQrWAmIWRbLi7/Kv/5J9EkxMwb3W1x/Jiqe2BnGYkb9OB+pcbpMMM0+Y4W3VL7d1slRkRvUaYxETKP6W98DMQACOykz5loG+rAEAMDKh7sEHO8EZxYBaEOspIp+CmW8M6xlqnYrbVzRYUqwAJ++9bGHnF4cIcIeUH4ju5ElJP8CkaUIkEe8UA3kdrGFG+Oa/ouPeYbH9p+f0ff/jVr3+XAjXekIEZDTSJv3QlmCURTeoEZ7+NnJ9s4/HoxYsXWVTv5j0WCofpdEYPZfi0LSv5y6vnk6kxhouBggblTv51ky/kKollIASUVwCGvTGGTfaWJ4tUenlvRESrNr64kHmrC3K3Sr5pE+9wOjrDTxXHxeWMyct3mAHdwQYayDvgVW+9c1Xv7dva3oZbqKg77bX80ec/92df/RLwjRYbljqV0J3721UKUsJ4ZPyILCL5SNlmXhyjF7nfbHmp0+v8vV/+e8iihE24aIQhhup6vxKxkPcLlIJEc8oSsrAnEYAN6SCZBywnnfWmZAT3ChkcopyLqXDpj1E4w+ESR/hTYR8eDSsK/bWvfPnqcrK4vHY6u334zseWc9vcwsV09vro6NUbqdXR6dmIXBRTIupgk2sgF2q8Np1O6v0MqbWeP38xv5jdXF+8/70fnJyeXt9e/cP/4r/YqlebE66p4WMfJtHX2yRfbQd3NYa6fMAn7EUahsOT2crUipPRc9osDI7HdSPWoN8+rUPxtCzl8xkJDIGs1P/sr/16CSiSaLe41X2HyZnzrPV13G3Ts/R6q692gaNzDouzyVIKOVyNerfoGbVfyM12OajhfvOTtdNInuLX6HukqyFba2lz2cnwZkiVGuipoXmZQLOVlqtgA7uy9DTWpkPr1jpCuvZjkLXBo82QPb3DRP3K6eKaXwaAtKR2VWakT8Aak+soYovQZFbIff3b3//2d3+U3LX4CQhkcAVT4lwacTV55vvJ0V/cJNIv69tVTx4/WqmbLqEhNSNp7kA725aVsPO1eoGCDpvDzYcPHm5l5TavnU/1EaZzU0H0gqe5hv/aXbzTstJ3MNikiYP+RjdvoZ6rkSBPnvPb68FGnyZRKXBKEaN59dTAzfl4TOENFL2l92enI/qsM9ve3t5+/uGH/9vv/n8v5z95rfDC1tYWdccBRoTbpbJLkUx45zdcTgzQis+LCx0ppN2KUusb3X/wy/+gpJOzbBCoXIasV5hxAejTuLK6nPsd62ZYRyWXVFvkgiD8gbyp5TvcAVKcb49akimtKKEUHkHl3nc4KZVYXVvVTSublN5++Yt/cnt9cb2wPLla2n7wDGexfXKeBbOz8/Oz09Px6GA0Pnnz5sPnzz94/vzDly/J8MXLg4Pnrw8+fPHy+fPnBwdvLmYXiTZXF++//6OTs1PW8Y9+5b8cDnOfFT6bHeEsmaATN8L5zIIJRAGrJBp1CcnGJaHIDmI36nYgTIW2Q1nKyekIiwa9bl5WencrB9EMGOrW6nEmjUmOHPsFBfHIdGib547/q9hxvXWndD7GGSdabkO0IXL6AsWIYaUjDYvhpGdWtwgtT/ouJ3EIxNLySKbcRAJgrUsbnvbqFHIdVv9mrmk3XekfNbUhyWlnzd76Z2jMNxdyUY5HOte4BQpNpfw2UPYRZL74cltNnRQm2hYP3zhABdmz/k7hCtAiA5KAgFzVFrksbLg+gXN7ezG9MOfFZQpSlY1pyzndtZeO+r8QjB7DsKb9DxuKCPv+oDZ6/MEHH/zu7/2u+Pfw4cPHTx521zvSPUYNw/Ho/Pj4xKjtrS3l/Xvvvisyn54dX11d9nrdvf3dj338o48ePRjubG3vbpFABLGweHpyuny3tLO5cXM9vxifdtdzC93xybECWPqtNJ0lNl1NJ1OphNyYTivgLyYzpH7sox+7uLzorveo6ZOnT0XU73znO6/fvD45PmFI3c76q9dv/vDzn5tf3Zt9U6q8tDtfH+WxWxYg/rNYO8WJSDmsq3QUl5fV6tEP3MFYKndzNdjoYSZVqZvw1haW6no146yqin6WYFOClehw+WY2m9ivq6HdyXQSLV1bFXihlC+RLK/wTcSHeyoU4ov9BDdRlG9cXSXpWue+qIdntUMk3xe8vuA01FMrjIlmOhezvJP4XU/Pnw1u/uEv/fwv/42f+0d/5xf/q7/7n/xXv/yLf/9v/ex/8vPv/OWP71xNjxF3fbcwUbXdJKkx9GJ+xQXCjNFCsJwjRyYJW86TPFH4iqlU9zr3gBAQ9ODiVFMeaPs1iq6GiuQ+SVsuymvDs5sSPt6Vj5O9qDxL7aLSzoO5/Juf+Yxj2FRGwcnhea5sgzJsL4qPgUUiJao78QGKEVx9waJ8doYUj/JHr9hPHt6MxzJFZcjaYyR2sq9HTdTabY3LrU84G2tJS/zK2yoge2YpIHpSXLzJ2JhVTF276X7yq3diXsGJ36r5Wjc7zW71JFo75dnub/nEGjMGaO3rk2uP3OZSrlzC3F+kgaybPjpwG3zK1775ve987welndWh5JSJwqKwJZ0j5kLp7darO2mZ2f1xGcRkcn42Gn3jG99igZUFL41V8nmJ2u3DR/u5vSIx51zIPVdzX8zOFc8SzYuL26zNXHV6q/iCVH8FyBZ7Bxvrm/2N9toD+SfcJDJS0+HW9t7+3mXeaZFVkoODA/ZvZzKZcitPnj4+Pjns1/u8ZTfmkuRT0t56f29vTwwx9fHJ0be+9fXz85QYthJU28Lt2iLTymmbYLOVzeOKn+hIaU7qasrD0/2d/+w/z7HDuu20VpMT91g1jTeF0RiPV8THc8gFWG6vt4HYiOz2hqm3MC4/wmHZion6vdwRKJEmM5PSKx1AA51e+m1iAlIf4nYOV7/+Z19cWridzm+X17eHu/vBmM7c3KwtXf/Us42//HOfSu1H1gsL//Jf/st/+3u/8947T/f2n4m5H3n30Q9++IFCHqtRIwarGr717e9czCa9fu9X/tGvlNNPLGzFNWTamiUcovOlscihh1HHvAkqy5MIt2lEpl+9zB93sLi01ukKDP3+ulSgu7YqXFMJ9iyFaWyJni8t/f8BWRMiJGvWz+kAAAAASUVORK5CYII="/>
          <p:cNvSpPr>
            <a:spLocks noChangeAspect="1" noChangeArrowheads="1"/>
          </p:cNvSpPr>
          <p:nvPr/>
        </p:nvSpPr>
        <p:spPr bwMode="auto">
          <a:xfrm>
            <a:off x="123825"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png;base64,iVBORw0KGgoAAAANSUhEUgAAAVMAAAGbCAIAAAD2kuT6AAAAAXNSR0IArs4c6QAAAARnQU1BAACxjwv8YQUAAAAJcEhZcwAADsMAAA7DAcdvqGQAAP+lSURBVHheXP1XsCRZeueJhWv30HFF3ntTZ2WWrurqaoFutEA3GtNQM9CYAXqgRixnuUZbkma7ZjQ+kHzhy5rRuA8UZrs02xliB6MwAiBm0NCYBtACLUuLLJGVOvPK0OEynL//5zd7hvQbN8Lj+Dnf+bQ4LsL5yu//Vl231uvadR0+nZbjOC5fW62anbquPc/ly7qqXMflKO0t3uu6Wq9dz2N3vV7z1QZytMXQdb3WF/tq3QEDNGddrR1XMJuvzFhWFfv00Xyakr6nYwRqLThqsE2z15rG8z3eK6AJEYHSUWth6kctDYT60aRqp1NVlgaMga2KAa2aWWisq4I+zrpO8+L8hYvdXo8+rm0AA9lbN2+HTn5mtHFj/+BkUe1u9JbLeV5XVcv3PH+RlXFShZtXk43He743ef9ulmZlcLx1Zefe/Tv/w59dPwqTlmcMEaou05fGNENKjewwlet67HswVkxo5SWogZ7xU8PVVd3o4XriGPiLgtr3At/3XU8HW6AM31wP6sSKGnYZez0fCDTVLa+liTRfURS1Cwleta4dgAq0B4sd1zc1ABvXDfTVD8ICPajWVZ7BFgOq+cuyABDspbdmN77xbV1XLYC2aqi16YHH4Ap90iHxQfQ4tJeVQDUARSK9JUm+GlskPlpcyRCmSQ+sR41GqgcDGr3hqIFhCLS77EppGWsbpFsfdRU7Dck1U9tBw6bMRaL1MZWBJ+oEGeIkXRqdhFHwmEbGmoYIaTakYvv6qh2bSuTYQEAgIwhr0IXTQehBxmq+gHGwPQgC2kWXKw1hJOA0sYdJguna2CvAgIZpDTmIpCzBWTPRAmpMKNzNnnzfCwO/jpxRVZ6No8P57NaylcOWv/ryP2MMlKEVmsJzIZyRYjW8MyjiggHm3cRgk2gaUchRdtSo7w4YihfyI6eb4QdwiJe8TzsIdxPdKY8czFaKwzB4yj6A7YiYTn++455ogBdCiHZUQ5yxSTS7IYYiyStBCG3GbeMax6THwl8KqLm1caS0jdGieV1PZtPzFy61e330xvDUOxO8+857d+7eubCz1d7b2fqBTx9+45te6Ny/c6tI1x96fA9fcDx63Dn/zPre/dYHr7npfNnd2bz4VNJ777d//1tfX0resgLjmFmy+0i/jMm2NTuQjCsxisVZOFEWJRZTFEga71ahMfIQ5nbpqyGgyWAb7vlYqb6KUZAkn2598HrYgPr5sM1wQZYuQCs3kCR8FC8KwhDuyegMchRFbhjlZUEjTPNCOsRlnmPtgACmWIfXSRKwZx9yAs9HFWv0UjKtoiBAJrIo+jOfqQNUgLt4S7CpAIVmyIOpXY3gDXukLWwMQUoghUQ5JKIlaIjgzbhoGqJ3NsaaWJkakNbCu0bomJQKEHSVw5ZPsGPqJszUg81AsjVTA0p0CYQ0SNrFiy/05ijGI5tsfLUBkCTMRBkBVW5LRLHRmXc6YGcC6DhhDL/DbLXCjKXnADS3xVHkhxdWZ0UWn5YyL5lCbBJzACud1VwenFdbMz0zMAvNAoYqeMSAOipnv3b+3Mcvbo9Xs3eq5Msvv+v82e/9M6gAGogF6JupFHYhyxN2fDQYSxzqZzjZBHqnCeBgYO/ioM2PVqwJK+KOnJb6MQCmPRol/LTZeyNLzaaep9AfHUQ64tcpWCmsNvZtr+nCduopHjUCS3/GTfhIIzvMokPwWJKTKTak80bndZlnVVks03Tv3IWk3aM3LJeBGcQPPri5mC7Onxtu7fVvnqyrsLXT995/83A2X5y9+LHj/euV57d7Q79crg/3w3YU7ZzpXN08ujv5737/u/MgAfECJ1y3SiUdkoiRIvwb9wIiwlK4yk/zTruwN5ZxtChxUnWWZUqUNArUUImgCf5AkrRtY89mEAsYbQBocEh+xFjphOBqOtmPVzsByBOQWjiFZmLPl1yFmcscYq5csCQRJR18R7ZKBZduRKo4DtoQCHiPDALrrXEU0FlVYRT5UErWkuMNCgTI3EJLCqD8C6jeuoR4ZqNZfg1ZV6UZjazaKJOuS3yKHBpslK3x8eoGinhzsUQwTVPEr4Z2dbSYTwO+4BRg082GWIfTRr2LsQKpxtMWdphRNkbEEF+lydJJ2J8VGS4ZjwV6DQT0CSqKsmwcM43AgwAOocnAYyyH6Ca/YgFSVEv3bbihLWYCTSAFFJCIxMaebvQ0BMUAbZKqckKAc5R2Yat0QPO2nHw33f9vP/litzuKQ+/hfLFaLJw//He/CQ4MJ0aSRCNehCUtdDwsIperlrKiZMDiPc9z4AfkD3WNmKUeSgQVo4QQSCsJFw38Y1oMwdCEiuID0V5IGSUijJkBCPx+pycnbWKwTKrhggQmFdU3UWeW3MBWF33hxRgpgQ7wZg2yeds/BURv6yU7t8yIw+KLmmwWYipCWy6XaZadv3i53e7RiAWKoYJR37t7c+/82dkkS9zpvYeL0bmzi3RyZ/+kyOtnPn+tla3T20lxdNLpjtthdzybr8Pa76ffuXnmX71zZ6k5EbtYBDS5cMlZvBDSjzYh09Ci7ZQJDTP0zYYjEbi6XGXEM0IgnolITR9JWD01hLE0o73NV2gQgQgS80bM1g0p0K9REgSoWk6R37hImQDHsGr6qINDJUHt4PqRSgDhH8A5padREsRRywtaPglFledV0ulkaQoN8Ngn3IdRsVqBaRDF2SKtihxr98AjCpRsl8V8Monl5lrrPBeFyEBIiAu0MTWY02Z2biEI623sf116dUVZItKUrFXSdVMFcUASNyiiULQZA9BDqQQckDVSpGB86q43OEUPQQA01YcaGcuLKg3iwUW+j1lOWQzMdV0AxDbx0yBJzyRKbZqKmWplQ+K/YAgv6XyVo11Jp42VrxZLxMpBlA11k+uQjpoKa1YaIN9mNHkYuo1ukKGbAmtmXjig00nYYbjpE7ydfqg1/uzu4CMvfDz2g9lkmpa59+tf+gUNU2+IE67MQHaZZkWagy5SQ7fColCmgXNqg6v61VEcM7GPFpAfWhzTTJY8Aw911GD2Wi18P1DBAX2ENIFS4FWSZNpWw+imA7oEDIbQiIQZCGfN9nEWcECsACiZkbKbdSsvcvyuOAMw+U7bAaBcnRwD+/qu7IPMs+GlK99vZMoltVxKaeYjlkK/IFXrwXAEVbCkMXuJv+WOT044nC3r0HXidnedzdq7w2sfq7N66+DBUTqe5/N8tZyfv5Cef3zpJd288MNx8tZ08sakKNAmEGjwkWKDsjAEsqoSiVMW/kipmnftsJ12sG+gj481kRoT5ATgHnzCSOil4KAPGY/ihvqpUawzbRYEWgiRzIUJmaKADYlxVVd5q8wIuLyYQ41VQTqBHPgikyQ0mX/HxP3IJ03NsyU2RMCYTccYAeUCMqNiqEO/v7PlxqQA4nU8iKNB4kZhKwxL140GPT+JcfCtOAnb7ZxsCAaEITkDPqYOfD+hc9wKklYYh51+jviUjwRO4KOM+CC44AcRnc2XUab6qBbqhQbBL/FCbk+j1AekeZe5+64f0B9DhplmOOKvFN80k7waODJzqXVAttOIQUxTGgtfJTjTMmkTh5Qxmf3AWr7IUh/5Vtej7lGmLrVnh4w6BO2AnZitnXS6HXCeL1cA6PT7cacdJFEYR1E7wVvH7XaUtNvdbtRpM6oUCo4H01VYkXnF7DMFaZoiSRAyEZYIAnQUcqbrJvF1OZ8Wd2987NKljc2Na49dvXfn9nix8H7tl38OPUEbjBcSKzuWQLr4IdRFQbsskyQhzqNsHMU4aJSfMNhon0VpLRFxSJmq9UEnYC04gJM0TKom/UHJwQs8tU8fz6GYhF0W/yhzLKsRxsZYx0UT5JD5KrUTiuxKFeuaZJwxUm5igoaAD969sVilkOwLf0vzsBCOal+W4aSp5auOMhoUSa4Dn0JKXa/7g6FZvnyw9aGXP52tPD/0/OVgZ2M5m1PJOt1osbmd312l97IofCz006ATbGzP29089TbqoPP4Oe/1h4vXTiqlMbwsLDTgJEeRKQbq31hvR0X193s2bzZEAQ820w7C7Js6wVi1Iyc4i4aRhbGZs7MkiL3T0karCWKn5tVkFkYMMu808JWaTi5AfrnpgvAaMUiPpO3FGieGo5RXKats5a2rfLVI51MmJqNrEfTTdDlblhTv5Togy0vzdFUQ6QPShKr0Y6/TT4JE3hbs19QZZgxhJ1Gh7Hpxt+eGsucMZUKlyBnaiRcGOMgWiRJqiVhJRsQ8s3B8IgImYNDBbF7Lua4guF4opyBf0KxrKsfRS+Q26RB/0j8pFuGUfTlMKZ3sX3CwAzMq2Rj+go2sJ5CjccGhiUanNTx8ajytAp6UU2xWdNOe8BT3TX6842Ea+VI0lUXR6fcCTCDA39garefFSYJrCMIgiEJ5inY76Xawdt7bvQ5coaLCztvyDgyUNQI7iHziMVyDcwQWAMFb6vzLcf0rLz515cK5dLkanxwzy+bWFpZPzBdmkAqqJGDy0o5HHInjiBnBJwyhU7mqT9an+KMEUpFTenVKsukS1q5owVGMucgzo04008HMzb7LF3gokxRXboX+8rumY8AmPhtCDBCbJLFGcfmK+sFxw1ZChMWA4hDR7/sG04zmK6NQOmGGPytLPFfTDkcMoLyGcJagvXSVGmnq0Bv0EbhQMectF95yllnaHyST2VGSoAjudDI9uH8SJk/kd+6t5vP42g/0euv2aLvw+vfvbx3cO1d6RdpNbz103zjOhITwFtKKLWK1Eolmk6oYB2kXA4W/zWvvRqnIp6eNkKmDsCoszEGRSRjSCBhcgIlPm9RQIMQ3NvFcc9lMBgTFpfZGd5WyVU0FLqbquGweFwAE+qs+1dSAplbHpquiLvJ1numESCWbJ/3AaxL2eRdTyyIoy3w+B6EoxF9664wOVTqZryarYpGr3scp+5QVuDMqCLfdI5iTl0nEZVnGUUxkxGHjyGTcYeC3iXIJGUHU62H8qD42qbFYINotZ4oWkRqYqRMMCdrSe1ceAe6hP1q8gFe4GDTBWM0+nTVKpY0U0ELoqUewegdGoCqSm9SVnrIn/siElRdYuUU7OgRwOSZTXMbDMMVeuEkY1EkkpCx9U4OMRXEvJMbj2hrh2gZaEhkSYLBtEogcB5MwhXaY2cprpO/zFQmiWloEJncGlMEAnLyW72HC6/3bD2+898obb81nk52NoZwZaP/aL/+80pjTFWAGF2AZRbHcHfwtleABWtoH4oDTRpFvTs5YJSdmtsQAKjtgMjEAkR8pNHmNGIdSNesCjzb2Ra1Zufqbipnta5G/4RgzwpSCWBH4lN+GBjqAvOVZOA5kKa4SDeX8tqkgZZTYQR0qI5WFK+3yPHqCJAGHozI0m5o/4j8QRA9a7rRIsYhDoGRisADN/7oadP39ew/Wq7TfieeL9VayGywJ6C23d77uJfnhvDwJqtHt4bB9dHs4n2Ea28t0653JEVW06GfKxq7Np6ALjSULumjVSyhp07zsmz7oX2NtrxkBgeBKC24ErQsJS6aKKCVdOEpXwjRYF7CP0hqtJQJXSviNS1I8m9YWO7QvKWoc0CVcCUSUiyckAgXvVAHKsZQayMK13lWVZHcyftuxhLjEZbhFVi8WrWxV5+m6yKTFFLbU/2WdeEGxSJUO5Ol8ckLJG7qtyHXKdQ7PWxWA134Y+wi4q7QLQREPeWUoph8Unpv77vaFnVVVYzSEX2Sr/AaqfVJfCoHAsRfxylGa4KIQSgEIiJQPyjFgVuRonQEHYS866AwoDYIgg3fkU2Xt6BDdEIf4TgAzgUiKp+IgBaBX4zIYbi8cAlvI1AZBazqAAYit6Umb4AfQ4HzDe4p69qEUxURYSjxxfxzVS5tpiswwzzIEIvlxSJKtMsJKk5AJmMxG/p4BuDwUym3thcUXzm3Xg8E37z+Ynxyd7bWvXHoMA1CdzxyChM8URUqbDXcVumpuYpGolcfCmNlBb6xdKkJRgNlAPEzNshWoAIE+OAiGo1DSaGlSi5JBSNk+BYupIGm/1pOgYZWuQN7chLgLTHBQpdDovUsaqIyj0VcppK3AAcpwg8/a1KJrEMzO5bbkAjTpo1FQKvaYBDUWHkEcbJW/Uf/lKh0OR1IjYCo+a0o64re2h8GD/ZNVnt+/f4TGPXv16bdvvuNG7e7Zj82uv+XFl7afay32jz/4zq1eLwri+NYrX2vHW+8vTmZr6iMlcoY/qAghm11YGCZ6GWOsnUlPceQwfGYPpVFsN9ZqoL2fpjzk6uaA6bmmuCTqme1LQNIHjRCsoiyUxgoBWEQDvRQj6NromJhwuuLdcBo8FKyw52a9HXeOr1BwxP4J11puL/lvCjmpUZGjJRa487JYIXu8QLmaV/M5jsAhrqSLdZ5Wi8l6MQvytVuWq+ksm83cCkHXCs2YYegkfVIFgo+0YTFfIKMojtyO0x21O8Nu4ZZxp1v7bgbSaG3gO0FIYuWEEaWvRX4Lm6Y2vh/xImbITyICDkC6HxJViGPKjZlSjBbHmZ4B4ookT2YqbwYfYCWHOaj8UOWnzJgGWQXMoAteWxIRb8QwGk0dxWRXHsGcskKJqTSZglUQgBUEAWE4CJutwF1ZsHyBppcQMRAF5dKScvOP4rFcBgKTfmDrIsd8FPNa23q7qv9GnH7y4ubF3cvjvSv3b9/cdKphtxfi+/74//NbeaFlISKo5yLddeCr9hIb8N7yQCovobexdgILsgd1gjbYMI+IUshVwUMXOIYKQC+GF1KzyV9okVZHTbmEknQUjsA3GZYAmQtgtizNOp227F+Jgxb54LY5CB/6Gx7xL1Rk+T4zNtYEQ83INTv2zztHQBuOAYfpbJCCLYir1qe3DFLWmOM4pfnkt854Mnni8SfDOIb38OF0QvXPrl0evfLye1mOLmuxixQiSXrLRREMnxjfeSNtJUEvKtPKK1fXLu/7Zf877/pudOleUvzr995au6HEAyQV3lq8FZcaLutdNDSkwSjQth29KXLAMiSqvoaJ/THcDotedgBoo1EX6BS9aA46hBooJAIE6a5L2NqwAdYJrkUhwRU7zVMow2cTu0xOciG8CXezEPXWpiaQAzLKSeKh0Gdqaq6UgQaFDoAW1ugQnWWTmAfMo5sAK/ASnAPqfK2GBAHJGOETO68QU8UwX8uwHkVsWKEI8iW+QxLbjbNCWiETR62KajVduGVN/K2y1AxSXDINM4q1lCFdwvhkQFZykgjCo7Kg+tDSNF3MZRpj0T7gk4GKibgkVbsIT4DZAGjigAcoEpTg84zd6kQLXSQw+jQcgQ24TyXNcFUmLhYJL/U0vqn+YeApXBoNazFZ/CLDp36SziA4Ng3Uqr+m4ihx1JJaL8szkcOXqjybLn7s7HAzPdnZ3vai9iuT+fTB3WS5eOraVbTF+ePf/S1CP+ywXB7dyHBHaDyCEoLCW9EBIfCOnfCCSBwNlo97JCrjG0BFemw2L6TFaI0MgyhXVi9yQJ0oQAfQLesCDuHQlXrpzERFvcQYLJ8sj9wbgnBLp3wRLCXechv8rxWvmBFHBaMxbA3XOUgxhaPilfT0VAC0wJpGrdnoBkqQYsYrJaCReVerJYInRxxPJ49fe4L0krEw0KQArFaezV94/vz3vvnGdJkvytb5Fz929MYr04MDL4ifvHb+1TdvlushYapyMrzREx+eBqX/1W/FvasfGgz3/9XX7746r0pBOwWHsGGg/LYhJo41PLMrTJoWwxZi5QahtBlHv+/3hxaDp3/2T81M2qB9Wwc0DtAB4MromE2qr29KZ4Aq1WfPpjY4/Bu99i/TBAbTAVDfZDpmVmbV8jsCapYv3wq+p2Rg0nIaQpMmC6FNKGYaDlgKTUfl1V6AVhErBIpjgbIWYVpj7ZEbxgg315qRkKCRI0Xgd7aGdeBEPYpkOXF83cnBzKlI/VshPYsS/ZGuFvL7SlShzm1OSPn5CtdALZZb1JfrSNOMjBJAVZGR/2BTYrEVuXgc0LPAUOnSn4btUhvTq0YW4ETJo33Noxah28iFhKhWCHTqLNV1oiJahGoVnF3sQsIqQEaClAeqSM2wPhX2upYU2Os13cRYE1Ojz8IE2nQREZ1BREeRvnIbz7mS7n/SqZ68dDnMcwqd+/fvk2VodSJURnN8eOz9vV/52yYrlSLw3LIKlc3SS+kE4nGzPKdgNuOHRymzKXcFXXEDWw0n07HEydzGF/AGP0hVIHqUkWJdYA3C5JxWnkkdjEKcrs5ZMJaOfDIW7aenwFfVcrWKIyKwuhDMYaL0zzhOG9MRH9gxexYOBgSpNYathIV+Zj3K9ASGlxkVKFmmIAOE6+04hrpVmm6ONqg0hKH5atFF4VPmFy5vP3zwgLT0iReffv0b3z452P+hL346vvDMO6+/ubc9yKolOGz2R15378H+4uCwcPpnsPe2P9/IWtT6Y0zRyANLCBdbFFKk49+fBTELPetlzfLovGjgK67PjtoBdT9tN27rT69Hm4HjuyWD4pe0TV6hxl0W7KhDY/amus0YEluDjanacd7cZqB8irAjZyH4IHu75JYW1F/KrLK/gqeIBNTXBDjrzIvR8sRqt+t57ZwssRYhCSswAZ8y56hPKEaXKRnK0q3zdZ7XlAbZQiEXbBiok02tuB3iTVDX2ckKb1pkBH/n7LlRu6vVTuI/EZCsBlLFx8gfbI7SIguithdFDrEm8BXJAUTe5rgluoGf6NhR8mTV+S4eN0jaun4RCLyjnEFM4uaG7dqPMMqaKXUaoiku0CNlLl4QWdatlQInUAyVUeG8dAUHOshuyCtJOrRHSbsz6EJGEIdROw47CTtxv9sdDuNet9Prtntd5e0oii1V4iGxW5RfcjBRnyqHahPchpYb2IFxrXRR/8Uf9Mrlxd2dqnZm00nLW/cGoyCJ4fd4PNnd2XH+6Hf/KfyRLqLmFLPZCoH5YYAt0EJMVkovLZQNAxhxIcwcXxCE6IkpJYiYYMxUJCCd7UAXsD10RutqKJA8ApWC+QU0jSNZJls1tyBTZkhDkZQTWKZpiu0yZDPUqhQ8oapkGLAokUQrP3Ka7UtTdUjBEDh0ky08+pcjMbi0AlCIyRS0rAKCMHWxWCyXy6tXnwzbkXjZhF+pfSudjj/52ede++bLh7M5qjM9WbWSzbM/8Kmjd+8evPO9DXRud3N9lK07F1v19uLglSKfh5vnJ/v3+4MNKF757m/fuPPuIpMH4s/YBb2FzEibymMZVmPVJlB6EpTsBD6sVR8dYZhoka1ZfzXSoGbatGvtOsobQGhiB4OCWFys5mnW/zWNBjCV8c2QMm4zg5I+TzFN4AXYXIKNsk2fNonSMRjFV5tBPlTMVr3uokMaYUhqRnCDdLUxo3op4OubTiAqp6ddvLF9Q4I/ydislC/CT6t3PrqF7cXdLkZftHQ2q3ZUH2BrWiJepUVexnGM4FAShgqGToR4JZldEOarrECHk1j0Yi22GNQqa4xYl0nonDQG7yW9ZDabVctSgRJ8INjOczOKUlhxXvTjsvDJWhAFP6UfIkDIm4hgCmWKToPK1SsOIUfTcCIZXOKrRGULkbZCQ7vJRRsD+MYQLWC5rRDfEvhllhO5IQuvCRcV6hwXk0RVkiTRusrk5Oh3/vnO9PDaxcecfPVjX/yRrCzf/uDm/YPDfhw/felShD8i5oNFAx9MS8KgqZtQVxqMbQgDjArfpEopUL0tN2SFhSRvq2syQwVtH39OI1YaR1S2DKWEUKUAzYwwo7Y0SUsG+Eut/0miWuEs6Z6SmaVK7Rplgm9UE7wDFC4gU164DOaCSbBYExj2GEZj10wFcHIW3qkd6AF6ZlyN/sllVopIQh0+qrhAZk0hkGWgtDHccAPTPNsYxd5sfPLk05dnJ5P9h8fTWbZz5crJ0ez27Vvl/XteqxzPltOIWHDVHey47dzRaQ1Km14Su2dG3azabnve7mb47XtHpvxKeb4PWXaDzGUB0hnDUkFYDJV1IR1IV1KqbjIYjdOnbdYHndNghpwebj7EdbM97crkVLjDEC0Gyd+KhfBBc6GOTCVbFqeMWQzQEpMWmpSaSEfFlIYv0mwDCzipcoOtBtknvQGlvAVwGq5sRWGBHgAgeiPutVYNHQ6RBq5LKce64Ku1UIpzVKcV8MxoCUlXXWWtMq/LjLx5na7qfLXOUicvg5aL4FpFhVlTy1Wr5TolU1hKO3GsOcWlrnEA/4IaWOapN0panQkPvNqve6Oun6jeRPMJGqXvOpE/3E76W2HYiesgTHrtMI5waygtmR2u31MCD8NdYrcf6xW0Ow4674YqYVCgKAmSBMHBQtIB+FXjeuwCobVWNwKdj5ScEDbZvzLgWicCPF2fhRqovIVTLm/wznyfMDeZtbpdnfJEBBsbw4RkNQnDJBwOe51OkrTD7sZg49L5cHtnVqZbdXru0uV/9tr1r9+dv3Xn3naVv/j8Vc+NvN/4u79A4iZ5yM4LZBPqhJmUjA3tIOryIauCiXBfl+4io2oxnylJVmD0be0B40GpJPF0ter1OugV/Yui9MNQQCwmY4QoemPtzCLnahrH7KpkdClX2FwmiMKQgqELzA4DVssloKMwYiCThXGs8xnNkow2+iBnjFwDi7IMfJ0YoqXR5NXp6XoVBSqb1nWcxLaAKJRCfJDj4DU5wLaxsaUFcgmFgzIn9o72Hz79xHlUZ7bIZ8v18Py1gBzi4GFV55tPPutlRXoyKMPHUmfqp7fdIs39nhu3omD98GFWpYSgw141ruL2zVkJnxrDlI3oU7msCLHkh03sUDPIKzcp7U4YjsFAmoxfp+6g6cbW7JyOo4966Mtpi+ZjV2OIM+Zn+C6GnErZAo7yKw1gNlirigmbR0gggSuSxQq2nCZwQMNgK70isrJHxDBW2WRYF1/I8Bt8zO3av7IOZCJvzWyESoKXdYDzGJ8Zv5a7ZJ5WDpDqY8BUBLruQHcK4Rd0xZFJeuWgBrgA/EhRrleLfDFFkGgehWtNsaAzuAQzjEyEoCW6pD7LdfYqDNPFgrhUZ+Vyulgt81YQzVaL9oBMIuh220eHi8VUZ7KSEN9OCVLBNq0RUI0Gftxpp6tMVxlhguJWSxfo4E5s6VSxG4aiWH4o5vElbmshE5ZLwroQqFne12nFQKv9tGB2dm0ib7EyFJmeLpQWu+18LRttKUwI3fkqxz3VkT/PFp1eEpK0htFylUaxP51No7NnNp65eve1t9zD/dei7urxj/efeWovbP2Na7v94bYuAfyVX/45M2DIkRqVuS66himyJTMmuximOWGuqhjzIRtCSp1O15TG6LCTybybbTtU/oRm0il4AsmRH5Is6CIT24S+1kK1z5hGfYEs12In+dF1eQQl52QBum4BJWi3E1/LSFIftZCD+PIgYrDyYaEqparwFzoPjAgUayDNzBeUTnWxJmVSvoIeY1EcNYwsR9C5k4JSqjcYMBet0m+mRG9a7vhw/8qVHZpmR8fjcepEvTOPX6tPDo5ms2S4MXTWq7rTjeN0cn91cMOps2hzd3juYpgUa2d67fJyPgtaQfzkZu+r9w8rragyvwxSb2Y6ejeLMV+qKybMIZh56cLvOivKVZZChK6zwCSUGmuUVebqZhzQ/qmR8TL40MHeo1Y1GnARhgTVoi981T+YNdbPS+KVdxAgNWGVuGwN1h9aIfyULSmNAAgiZbCKE95RYxI3Z+23qmHsn+kEF3rxlV74WDd+bBBd6ccXe9H5drDTDjbafodYqCzHIghA8QK6GAEXY/4AKX7fB9U1+bHeQYHpZFVFjSXkGd6Wip+MVJcbkWBLN/ksWsoUsrpMXV1ulFJkoje+OTaH3GG1WC+m68WMxrDrbZwbpvPCycr50ZT+IfXxskhnaTpdkU3AaVXaynALXcKsa3n8sB37UYARVGivHEQBgwifsny3FbUjJ6JTrKtqvJBZxUviCtYShV4USQiBLluqSaOjGLJJFyi3gygCOsywdXAniWPeB4NoYxCPtnrDdhwmweMXt0KvfmKjl7juolrPllmv7W60o2ntPndmFKwdv9dxd/a2Llzcmx9+Yth+PvYvb28ilhkS/fK/+00KE+wH3ViTGKWrMMTjdExRmg2SM9UPBb4TRZHSIFToLxWLFLcZYmYmuaG2sjU7h4QiyrYJuVmq3N7W1fhjLHJhLH/AlFK1dG0PHRByY3VFWcg+pVd4JRXtpnDSwzRLm+t5aFD52pIxALmZTpjTS18Z1GyqHQDDHsfAE1qYzrIMqTN2U9JGmZHncRxtn9kh3YDnIIBcSDSxgv07tz/3uQ/hi999/b03bz50RnvecDO4c2P/8Gj7zO69LFmO717qxdBQ5pPOznYyKM51dr77znknTHvR/eOjvB0CavGbtxdvTXQ2RLSIkUaTPJd0QhhaPKYFV0tSQgcth9m6BnplRKsIBk9pthYhjEKjF9XU9fANTJMTm0KGTSE7NrE2X5vtP9vXB1B4F0v4FNvFVWs0J2gb4FFuTUnuSWjSJskiKr00shgFwbWN/jNn+ucGna3Y7wVRW9V2XQBZp8KFlHIP8kdb7JgXxaSsbkzL337t9lSzYzZMYjhp09zm5qUSihU2FfPL82Bh4otaSZiJmVoS08kpqY3YAuHGI0ItQZOZe6Eu8llZukt0Egz6tZ3O2dF8XLcyu4Qs081psFSX/eiicmax1QLpXosMUdekIDWIFy1U3hQihXynSoEwXa7wXzL/MOQ9tOCfrZbyOArvElLUbeuM8nrdHfaqvCryrMpXaGVo2QNJ9mq1gsGbgw4TUiN+ZGdUuGVatLqBl9Z1J3TiunUxiZdlNUGrqead1t1FOlnlH9sb6Cpfp15OZtf/xT87HziXzz6+d2ajyMvxfH59OHD+4Hf+Z2WaCh+QXhTpCu+Cz8lz3YREtUq0xD2BQRhBMKmWMMYk4CQch3Dqc+wIYSAVrZ3g86QpdbeXWFwnJVsjWiB0ez1YJ+Yr1GDqOe7sVMMQwSPFgqcoYL/fX9ml9fAFTABFowVDmTGCoT7HKWDBTAoI3JAgmH4DBDuBd5AkrbT1jzRdgQupCu9KrmydkhEcT9McCRd0SRGMf+nyZXw2QOR6pFKg6L367e984Qs/cOb81puv3nh4lG4+ce76d1/Jl7Pu2r167bGXN16M3vxauni499kPPeOv7r//3nffm1Zpd+/Sh0kPQ3fmu9FVHMX47n84Wv/xvSNCBCoCFY1qN6SLa5pLIRrl13e4LctXWcJXoh7k2wqUGI4K0xkXhoC0Ego0zE+XMp3CZIdGeQdrglJr0WTswAF6GX/kDWGLCks74fSfDWdfwwFCbzUbTBw0Xc1szBoV+unqxO768xd3fuTxC4+fGcYt54N741feefjm7aP7R/NZXuvOHOtstk94zInVsetsbSSXz/Sev7Lxw594/N++N/4fv3ddyQOd0QzjzOlHY6INejotaEWvJT/sNlWH3LXdWWgOXb4DLyVPiofXlULoev2zu+2fubaBUz9I6w9m2dvj7INZeX9RpG4rxVe4UZAQLyNAi0+Kbs7a0doWpOreIUK959ktHgZf1qODOJiirBLKyET3LBNJEJzv+hQq5JfYh0NZI4cpb97pdQHs6opyEu2ceB7F7bLIFYPrPPS9Is2yNMXNRJ3EzRZXLw7ms+XWsJtmk8f6G/1OmFZVvHYO89X5dmLGUd/cH99aLDpt/4nhaKsdUVXGrfWff+s7X/7v/i/PBt7f+qHPvfjRj1D2HqXlOx96xvn9f/ObGCwClYas82y5RK5RlJBhyGibq2KwH1OONM1kc3L0utaV5EzaqxZcvlShEQtGyEDcgBq1ZABjlKg3a3iyJVMiaRvi0AhdzNPYszCR/6Xi8dBEink0O44TenFQOZVdb6P+mlgqAQwgQDmHTI9VDxsYXioZ6IMNgxVBnnc5EVNr1QKG9HKxQCcKSh3x2t87e56IynDptKHH/o0b737mBz883Ow8uLt6/4PVSXmvfe1qZ7l/+6XrHK+ciLJrnayf/UnytmV+kiyOgqjfOToOnMPR40P39ry4NvDu1Isv3zj5N+89kMsztRUF0GuT8G/vvOReT8MtrCy1loMa6RIkaZuIaghRSaXiwYsDNwpVCkqQgJG6AwlGy5lYC/bWrMiynbId4BKH9k4PmGfWp1rpY83CkOG1IIunYCgnUkvM6iBYxPBe7fyvP/v08xujW8erV945fOP2OPW7nWE/7HSiKCDRlfkJGZtEsLXeiD/IV8VyPN5/5+b/4m/sbj3/2P/hP75W1Vr9ZWqzXv0he/qzNfiwgQkJDnPLWoSVXXniOVtxexj5y6p8uMiZi0NQKzgMWa8/Por/4dM73/jm+9NFvrfd3xgkvbbXaUewb1p7N2fZXx8Xr87KUmvc0GvskOtcY+9MhwMAMeY8VQ0jSX9MjPLRJ/CiOME9EkhoRinxxZKlPBF+yWp7q6QYT6GCfblVje7RFLU7AME15ssVLgij6XbbhFVUdXfk2yVp1WcujFzyh1Zrf5UDcpplV3vtduB9ME2/9/7dx/eGz+1s9QN/WubDMJkUxa2Tk/m3//q56fL8zlaaFdPZot3fuP3ME97f/rm/SWwU/7RJo5gpjpIsz2SHko6Yxht8k9FbMg/zUTh2HklCbkMssviMWiuqm+5iPLMFlrXAezGLRRUKQi3XYNP0UV4tHjpE79Mc2CDyhnIDCA9qZ77qIPTIQZgRrmGfcjd8ET+VbvCV7IvZsQjJWC5A2q4dI4MdcBbaprUk/IwELNoLyQpF9g1Q3W6feRt6jUByyNbxyeLCxQsJ1Xqd3rz9TrWaZCf72dG0Kuo0a1XJee/KU+7o6sb8eHK3tSz34ETlVeSW9WS93W4flMtp2PPd4pXj+Vv7Y2Gl7FcGYNSbGdi+vlo7XG86SBnMJzbt5tCEGywl+WQcwoEVuIXcXJk2y0y1I6DKsOQ8mvXhR1OIc3zags7pPqLWeB02pQesWtDjZpQYcqoTzdDG+0r0hPGdoPzSh5789996+Je3V9NwEJ/ZSUZDDx/qeyXHMT8pjvkkdMNmkE1KcmC4nt0/+sFnd5aJ+5d3DjARm9JQEc1CTcP0RTlqg6jEj9CkHWTBLZKhp4fxf/X0mR+/uPGRjaQbBvcni2XO5PW6zP0i++hG71efHuWz8t++PLtZBK89WL10a/byB9OX3j1+9c079969dcZdf/GJ7bcny5OVLpTVCgIWKJzlpJi6xslr7aAiE1Ntti50qlRXNOtqBbfWU0aqLCVIumXm6tamrJVlDsFcdzqUXmvtUTxW+Zo+2apVZHRukfwSI3XyoqjSVblcUjEGsLXIijTlhaPOypwqYisJ92cTctebR+P9rLp1NCXBH/baD2aL/UV+fth+dnu0rNb3Me8gWBZp3GpFy9WtP/+TXrWimlgVrT/9i6/WoZ+ePev9g9/4kowaoVJzqZ5R+pYk7SgMJWfVNRKu5Es57Xsk/xKzZK1RGBumQt4OD+hkZbacK2JR4EVRrBgkWSWckqbiZSimIRGViSJdoYnwbKCns69miEJGOY9slT1SA2EnNJpJFSzlaGwi9BkbNhVRwm8ou4EuMVYKwFEbIwNmAz5fifwK+woCOtvHQNUdKo/JYvSYkMFgCCHMzeyaj54td3J8f9B2Bxvtysljv75+/V13XX7ihz/64Nb9+cLfe/onlne+505u9y4+my+9/SME5gTpcDzOy+VJ4flSzd1LTrH6nTdvEIuEJdAFXm5Iuq0dsDO2mr7bfvNmaPCvxFJHT0cSOly7wUHcwQ51LYecqi5b1KUj5KP4TEQgfgJEHRhirBQGQGkimMGSUaqTHI0Yp3xbL6s+5F+MhXBJjGuE8X2EeW9RJpc/fOXit27NvdFm7Z/eK47f4mjgunfffnd85+Hs4QGv+cPj1fE4H8+LBRZSRp5Hdnd8596XfvSp105mrxzNRY3gCrJ8k+bRREwjrKWlQlyqKeYJUZxU0sr/m49eCqfpv/w333xib/Nz1zZfPDOgAHGr1eO94Ocfv/CLT24HZet3/+SNB1E36Y7CbifqDat2t2i382Rj0up+9ZuvfPqJ4dxN3potUUGxplEz8Ugqva5ylEZh3DS8VSoRAgeLQHIHrmqzHKNVlNPKTI5jakSraE4GSsBbNzc46VyD1Fgy0kDsn6PrPNX5CxXJuJi17ptetyr8V7GekOvP6nmZHS7W88l8Ncc3lOO0eLCkxq+ns/Td4/nNk+lDyo6W9/7Ryb0sWx2evPuVv3BXq3cfLv70xoPvvn9j+dzzN+aV9+u/Yk/mECvh6ZqID8eXi6WW4uWVlWSauGUh2AnNsICvmLxoV16t4ZhTkxvLejmMC/RlV0DAiXTaMXkLxTOca+vW47ZvEQ8/QoJQEqYVqAFnXkPhSycakascgfkFjpKGRGGM1hG3mUusJu3PSwv1RCedgMCAMXhmNz9hfkcyAqw0Rjpj2gh10lUp06NXrcsE8LxAHo02MCU7agPAyXXT2clG1++Nks5g442X32CWC5e2X3/pbT1fort5cP99cs1+/9KDO2+vV8t80V6virxYtFK3HeSuX0RUc7Px/az616++W1SUkhGMNetRQBKK7MNXNTSqZird7BnOekdLtPRP5iVa2Ki7LN2xHbuiObTbnMwFi582AtHqwjL2BMYMCS+AN1U9Y++yIWhm3/fxJXpZY/Mu/JpojwfRnQ4WuGlBY8Qk1diVUwZu/OnLWzdvzaZ1jAMClXQyPzk47gy6fr1++5uv7sb1E5vhXs/fjtcDp4zzhTuflMfj8YP92f5hP1z/2t/8yJ/c2H9vslCE1YyGfK1bEphRFyNAqbIz80ZokAiCLeqGClzshj9zdfs/fvXO1s7WV755/c237u71wx9/cu8LVzY+c26rnWZ//udvXL9xdEyNlOCbKNqxKU0ih+o6xw8edIv885+49OXbs7Fd7ARwihT1QjOI/1VJvYSGibNlgYW3iP/rgg4gKOvXoleuhw4WlS5GgPtrVffKF5xaSS9SUTe7ckwe2Bp1dw8lmxZnxbdm2bvlRHRwKKkqElyhKU6oIq3y2rErFyLfj0n8iWIFLqPc6PexIwzUrfwHB5OD8fzoePHu+/dvXL/95s2Do81Lycd+oPehj+XtjQzif/WXf860QTwkzBFgUYEoitEG0zZZMrOiJ5DBhnKAO3hXzdXFdLCgjX8gkGJRCIhxchzUpGbJ+ELMkFGUEtAKwURpOQigaImX0dqsRaovJdRKgjyCHZQvkKAVhhW9OdwsRgE6bM6yWDCnhSEGswnyQpmvZhoCwgx4jcYfNS3A0JB1na5STSQN9/r9AeYk1TZaZP6t1tHBg9hft7vtpDe6+e6t/YMJ7pjA7raUyqbZmCGBF1SzsVvML13QXY0n48kwjh/b3Jvmq17SdaL4//atN09Knb9EU6TBTCwExVGdtTJFbhCjrfkiqrQrTkpM5ozYwFNUNcFb1sgQY5YOaaNBdm0bHdiYSoetP++oEu+aSFDkhdhrGkW4PsRwLL/xKQyTS9FN6eYg2KBBTsdOzdLmhc9uJt2y9fWvvYWke6PR0e39MPLb/W6dF4c3bv/GTz7/63/r+U+9cP4zL1z87Ecvf/7jj33mIxc+8ezex57afuHx0Wc+fPbcRvu7+7M3jmamA6dYSrIwQXwQJ2hEI2lFXTCvU6Or68j1/ualzY/ubn737Xtt39ncTIo6uXNw8uGn9yAP3vzZV99euyEp/IPZKuttqopvubPjifKLKOD97ts3n9gKnn/h4r9577hQrLHJmunlQcUS4SFs0DfJTmfhaUEdMWYkePoiRhPwcQ34C5W21PEqxiil0yxbkvw2d4hVhE8x3pxLGPi6sB42Oy1MHUfN5PCVidDxWM/IK7vtuMqpLck1NDsYFnlOtF4sluB/cnQyUSKQLRar2fEsn2fFAj/idy9e3nzuw/HFs0R1XZtMYkgJ82u//PMmec3B9FpuhQ8RodUBSdJgpf06TyFbOmWCTpLJ3mjBjlbLFcYDsc2JdLkAsy7eddpMQpF6QWJT5LNvi+qCj1LhOATTpIp6WbBCy3XJjbT1NIk4zfC1y75MVJbAcVrIBfCzHAQE2gCrpDTmSmA1gazBnJ4mO9hlXsDmpRFW85UBHKEzMuwPhgwXPlo60iA6LOfjzX7SH/QHW2emR0dLyiklFmEYBTuXzk0OD7TgmU2Av/ay/rmpLjNbdgu3u0zXl7e6x2vvN7/33svjHGUCURTFVirEHfEEYDBOhOsSQ5EpbNnkjIS0euqrbJIPoaXOOqB9vjTRSzzROBtl/LMWSKDPaSUlM9BXRU6Ntc4Glm6CqFHNgdPDtqMEwE7KAMLchTZjkhwETAfguXbwsx+9cun8xeuTNGx3Hn5wb2tn04/CfLFY3D/44RfPnd3t+nrsD9iS5RHNWp22vzmIz233djbbusy15X3z3nGJkMWehj+l7JvMszlvIZyc7dB9cW808oMJ6kcoXuc/cWnj5589P5+kb7714Pkndz/y7Lm/+u7dl966e/jg8Mmnd//JP/vam+8d/NyPvbAxCh/OyjTuV/J2zsO797Y2Nynl/XV157X3PvXMtrvd/eODuQ+CzKyc0fhiTPg+u6FWrDbHQJt9sMMbrKXBPKxYLJV1UHvyOwiDGF2DpJOvtKOdsEEP4UtJE3IawWc2nbEjB4BAKQFscltaUz4ur5EX5CqMRVHRv3SVZWleZATikn1iapnp8jkmwnfhPZgiLcplupzN0yLLUTTZDib8a1/6RZOllAEFt2tp7CLqmoRApyW1Q15kEtD7GvddEM4xUybwPR83oQxTFxXrRkJ8NW4eL5AkMdalZTx7eDMpAMQiTuBg3g0fgSfgMksrIsSPytdTMRRpRJ1uuYEEWTjHzeYxnEYADCfdcOI4Yi4Kh2YUUcmMhM6NC5NhS2SMl4lV4gbTlHWaZhKbro1Dq2q8npbR69ZguOG5OqsHOL1j/+v6+O79rWHsR95ga7tajg/Hs9KJzlx6OvN7dbkMy3ypK3+daNgjTyx67cUcbgxHG9tla/9g0frt12587STX2WZhjzuzK8wbhZIZNTt4D5w5rCGLhkyx2+xZxKpDM1g2Ae3abWRCH4vI0reGXgOnY9ZHW/NhHWyYUjkOy/5tegHkXdamTS2AkpS0Ly/DpgPqgBROO1gjbS527Feti93kU1dG1z+Y3a5j6oQbb7537toF3PZqusgPjz//kb3drYTOsicD1Ay2HdGDKmy2Q0qu+9MFShG23Cf63n/xsSd/+MLmWTKudYHpt8PgqW74337y2o+dH3zu4sbnL+185tzm333+/BcunYm1TO78mz9+Owxbj10ZffU7tz7+wuXvvXXga0Z/VVWf/dilk9n6O9fvr9rdSrcMtI7vHGyc3+bwajqf3tr/uc9ffiWv3huvRKTxH5OSkxJfIFfMsyAEQ2C7znmJS3yICHoYyyRAdmlQMMdbMsL8LYw09atLyxQk7yojaOfsBn6wms2z1bLTbgOf2EDeS/EADrLwLF/nZbZYMmq5XDRSWc2XRarYDEJYvlhpk5RZwfykyMpFigqvu1qkWZqh87rYUOvcFdn+zwtvpCELI48gFkXSdYqNR5GzYFNlcnoePghVW4oTRm1jxtI+s2Sde7bYotyeBNhOpPFVnsb6Q6Spq666SZKEyC++2VizW13agcKTOoRkP3I6wl/KB1bKHZRh0kdj7B8lNlp0mrRBmBl4b7j/aEf4aF8pqmDy2SQp2D9mY6PwVGip1+v3XTcwLipa8pILWy6oMeI42NjdTOezu/tV6e5uXb76cLKa3XrjQ1f3puDWCoZPvLBarG+/drvfv9zrJbPjB7Oi/r1bJy+XtRfGxlFQMIqNIcKML5pGXBGD5NDQGDgMt5UC2BGx17rpnQbpojVrhFRNElEH4atZGEVb0wxETduAaERgmxmwoNDAvzHBvuiY4i8MAU3zEABUHwDYKJtJLdq1Np3zfnGv87GzZ373Wzey9ogOd9+7c+HxSwhzMZ6vDk/2NsLZori7P3twMD8er2ZL1BL9CT3fI5gRG/QMC8d95kz/qVH78WHyhQuDX37h6vTGYXoye7Lf/uLVcz/82O6PXt74qafPLWfZv/jTd7/3xv2D/bGfFR4BsNUKoqATeZuj4V9+73birj/9wmUy7DsPpnHSDZ3sRz/z5Gtv3f+Xf/j6B9N1Z28X9KjG5yfz4ZkRdnhy97B1cvhTP/HcXz2YPMhwINAmThmp0gp4yR/KI22E7EalMbTmlIUYYi8xy3bsvZG2+GYt2tQB+eIEtBBAK0epE7GbIi+CwC9027tHDE6XqzzNdC0HeE6nhHRqUqAWWYEB8z6ZTCnsozBaLgjqK2IeuYPArdfpaoVNLOaL1TJbpZkinj1NA3SwlNlsajFfMsTO9aGYD2LSda2oAwRrb7SV6M0+TkrfRYRkTtrPe16QRQC50iIR/k15CjqklXzIUL0AxOYk3CNN0Wq0Luw3ixVTZMDUkFgxx+lGDkPPRyFQ+cV0Mo3imKOK28oyhQQIkBdgs2DPPqprV7Y0FznbIgUftijIDqKDp0p47GQ+voCt2+2CA3WB0n/LSvr9IWWHxGYOjvEcmI6PO22v3Y4Gu5tlno2nnhfsTW+/VBzfAMXbJ4veY2d33OG9D5J0NWtV04GeGpK5fv271++90Yp8PbkRUgTVsJJayZ40wyk3JQD9aeMrSBq3tKs3+5eTMmJOWSnmQB//NlKyQ3A0IAhdISrp4SyhSg1MBpfkD5rRJoXmmFrlVV0qO6vblb/TXerdzMSbJtUXGbpmkoeSsNgobQeO+3eeO3eu0/8X37nh9zbJLef7k+3Lu4yA2WHQfpAH7x5UbxwUr95LX/pg9q13xl/77p2/+Ot33njnwZ+9fOc/fvuDdZrubXej0N3rhI9vdC4M27jg//733nrz2PnWWwdf/fb7b7x9ezXBU69vnay/cT9b+d37i/qdO/Nvv7X/lW/f+N5rt4+OJ9N5jd7vbvkff+Hacp7ubfVH3daVi1tXLwzvPzgO4+Thoo63cEz1arYgV4lHHcz3wXu3LvSrH/jk1T++O5sXMHhNKIdgOCsnzKbVIQWhPNWl++T7pIQqQ2CLlNTKRkQrnjSb5IcszEHou0ZZo+Wt2mB3o12yTD2TWgEPWSDh1XxBI9/ZIcnHzulKB7plZPV4gUW6LvXsECx7Npn5rp9T99ptBWgzcgGTJUBIi7UcR8h0JFnrz4RY/s9BAf1EmR5nYo9Dc3Tzky2e0W4nezydz+MLlPNCWUgNgNeYLsMhu6hyvBuHoWw6nQ6HA0iiJ8RSiYle+REivYpncw2inwxC7WaruizPPBAASRYYARcgAJOO45iQndm9FtI2NbL5+uUZbY3bFYupvBvImlFwQjlp2ZXCoD5BVecXlVzQn4nsYilIpZBJQbDXH2EMGmLvvFGdjY8eDDpxvi43z2ziABfl5N6N15eTI90O6A2WWXnyYHKSO1EQ7F3reGEyXZD7OA/Xra9OWyWup3GoFAL4mCqHARKkMDTl0I59MxR1xOSBhNA1vspm1SqvR2eO6rtMWJuNhSV6E31q5k0Rp7KIxL9lRHoONdLWpbFSBKRqDztA/hh96CtB1A9paVFGrk/2DyDJDFCaVAwRqxucDX3hb+i6v/78uY9uDv6nP3xl7I68JFpOl3VWUr5DtU81Nuo7nfa6k9TtdqvT8wb9YGMU7e66nY2vfPWN3mNPtgZbv/eH74yPjz71wkV8hcreuh4vyj+4vuic2/M3Ru2ds2k0vP4w/6Nv3fjaS3cGl86lcJLMOfSCduR2kknW+qtv3W/Vy/vz+tLZre+9/E6+Dn77y2+8/O7dMwNCY/BP/v1r33z9KN4YxZsDLGJ5PAmTKGjH+Soff7D/xY+c6ez0/vzOpNAld1rJkijESNNzDLFQWJZThNXIBRyx1EIXWSvaUZaL23hVWSxBVOJDC/QqVeHIYYprvEmWjULAO92gRBJquYPOFFZFumoyAvJtXS9F3W55NFajuxLJSJri13Eo/mlByTudNmUDbCbVj8IYt5suUzSfWthK8gg3bZ7d7pFFqL/ySz8rDTKcAs+l1pXVOC4gZLMmXVQKNYUw9IDYQEECUyxAKkqjJcagVrud6CloKgf8QX8gDYddisdCGk1lFNaPvcIK7Qu2oyTC83VTq67ViwmHjIK5oa4a9plE/S1R7/e6IAp8WlDIxnnq3+LeqcmYkGhkx97JGux2a22nR9lEoVUNok45A7Tg9fSwYCYaDjahE9sStTDB/NTR/sNBN2i3wzN7Z6K4vawiZ2OzlVdHM6d76cNPf/ja0fEsibrj2eH92zfXRS/0tr2o9fWH0/eXBcFBVqlZwBiJSqhgLK5JF0Cdg0KPNtm0HZKl2RdQsiZRCDeNTrM3bSKT0TJBIGic+CPSFE+aZXldyt6cqLMlY9k9KGl9HvI83fFOMqQ+unsUBdRADpHbytTVgc4MteRBz8LCVdhMWh+X6orRVfm/+sHHvvra8ZvpIOyNsIjFyYwx7VFfdgDhsB1CdKZapzPlbnQLajk/mhzujy8/9xgz3rr+wQuPbX/0ubMiXTO07h9n37yX+e1EpENs6EeD7vb5s+Sx3c2h1+l6Sa+V9Oo42d3ZXqzKi4Nwkntnd7sXzu996+b4l77w+BOPDX7hR54PwuiP/+Ktz33s6Rv7Ry88d3Hihkg6Hc87/YETePl4Pr5371d//Lm7VevrD2boBywwfZEEYCSEMzmU0nKquuI3zkClJuSJQlJwHLVW7lBw6ZhUTXYv4ZusRBUdBbahsBGb5Ed/7ViD6Qbg5DuI6rCvIEGFgVT/uF4aNNKA6HyAskudK6BeCoOAyL8i1dcFuXgEFdQIEvsyzJ2kHUvoCgp8MxRwDIL2n+xKGi/CsFtDBV2QfVjaLHplP+qAp1HaU68XFBurjAFGsBb2AM47GxBRQeYGQp7nusBB91xWaaZL97NciUYU6fJjkCG5wFwXi3mK59PlQ1ovBB0sU3csEaxEg5eT8kCh+UKmsHnFYhFkLfQReU1Qs+t86C9sNF4GM5/PwUcrwzgXsgCdSlSi0fx9fzOJe3EyKmtntczTRZaX68m9W+VsfumFF71qUjx45Y1vfKuezZ4kW1qdVMs02dw+u7fuRM6dZUZG1ACTfuhxNLp4SfKnGdBmOJqlEYNtkr2Wgk0L9B0dWhcwWk4MIKZm8siSgvgo3TrVJANj0jPrFfqyZ13Kbs8FsKCtq95x36EZdqDbwr2odsPaC1tu7HhJ7SdrL14HETtUzy09hYaj+pULA4uXUN1ECAj0oBjt4BWmC93coWdWOXpUdr7Mok5HGWCrdf/6u7e/++rd775+/6U3ed176fU73339wavXx+/fP7m/3x/1vdCZTCaAf+rqhkxId0lJG4+mdnapboHx4f4hnka5WVkvFysqMtSOHDNdLal9P7pdv3hheOHy9n/5dz/+2U88/u40/5Uffe7dB9Ojo/nRLL1980FataK4/OyHzj22242q8pPne89d6DmezBVNSrzy2rnRu1MKabT91PfxBg5SCdm8eQOTjq2Ofl+AEm3DcwQjA5ROcohvJUJiR7ZqdkRPo0ubiVCgieVqlJVZ2AeoJXyPZqt1CzV0KyZjdAZKxmurXRaD0QL96ozdRMfs2BSajJFvbW3apXe6fRY4STfxiNS+2+11vV//u78gVqILduFGXuoJzczMpKgTNtMgZ6jiJe10hQJpRYwGPDMRqy2w6CoAMTFLaZSa1xWZPMoJHxkj32hZPWqKpRE2pDdQVK9xS3pct6/CSk5nrfvw+aMTlKPrJPm6XOdR5AQBTarnDeakMezwtZmCo1DOLOyAsbkeDaEP+wAhv7Aua3tmId1U7GNU0E7M08VCUdzvb1iJC03mYW2NNM3XTNUJw6Qbj84MZrPx9deuv/Pyy2f2+meuXa6rZ1rZ7Um66Hzib2yO3PVqMju8varrP3+4zBVGxU0pRaWl2keuoNEcaZn2JGYmZZ9/4zIytt2GFh19JApaZR1SQD6kUQIG6zQMfZU9oxzQr3VRxsmV6xdnKsdT/qZp/VLnpgJ8gX5Rs0Xt5uvC/hbS5x1tCFpYuy77Izk0Dy71RD5yoxynF4YhZJleDtY7l9Tbfved47Uuyms5k3uH/d1NVXdOffutm1te/gufu/rila1nL/Wf2OmeHyaddbE8OhofHg7OnyOAH9w9WBwd//2feq6X6EaSxhxee//4ZhZqbdnx33vt+t6Fc9jH4mQ+PTrZvrADFXFd/di15Gc+cvZi13/x8cHuRnJxy+8k0ZOb4aDjFOvgxce39venSdf/8LMXThaTn/zs84tq/YOPdZ/cdI8mszOb/fFiOb5/crbb+uKnr/3WW/sT/f6hVFZ5n+QiwcAveK4dhRbjprVTHlk+ZH4Qd6hmpVNKrrAj01dTf/WW3hE4mwaka4GqgSlYttHHOqs771JgxXzLkkjJdGN/i9ju2nIVE3IImyWBJ/sebm7MF3Og6Zx74A4HPUigvbazV+kqxeyBKVvg/9e+9AtMhPwIASCDLWHpWA5dpVa2pE83vjIlbzpkiOoZlaav7XYbdEEUxcZ6sS6cNNOLcVJKHbRIpcVCEWcpN+lHksTax2mvCf4ZXZiRfg2j2CUaNyyAMMYt9fCcUxnAETjbPn2MtzC0K3blOMBQjfBQkyrkqKRXdARx8FRpxFFFS7sumFcYBvS2s3oYUkuWj0gRfZOS4uny6vDkXhyEtG4Mu3G7PRmP00WVdHrZYrZarJxsNZ8/XFZhNPwk6JSzNM/dudN6ZZJl2K+Q1CKOjLmxfGOdMaP5kJz1YvrvNxqx6iuy7YBZHrvip6kVTQiG7ipKzFXJf6uqauZkgEjggyBcYec+aYnf9Vsf3kg+1AkHbn2oH6s5fRwDgBq3I9kx0F4GnXapHl+VO6ADTvM8GVm8mI46kkWs8x/Y3vjaK3eTTeK2e3jnwZkLOxCMHt5/9+ZzF3v/8Kefu3aue/VC/6nLww89vvWpF8796KevXrly4e3p2gvCg1sP++vll/7mc3bFg1QFPrz03vG+06lajn7qdLkYbW/CpP0P7qGLG2d3Wm45O15cv7P//uG8E6w/OMlvPxi3nermOw++/fL7F89u3jqa9WL/zsFsNp0fkduHHdevJkvo1BWfRxQGcefBdLV/+/AHr432rm7+9pv39OwuqZ82sVubqlTj/6kgjElaQJVyQLxe1k/SaVioBtktn8Yf2dv3wVqUsmGPNmtk00hTD5tHLFeLHaU7YtdCD5LXKoCF17rutrthpPvNJWpbSrM8UE/KAAZ90jRF/Xv9fhJjmhQEdt2nYWJzS3WECjOkqxVRlLSc8dCG9eBjmIQgTxpa6HdUVB1Yd4VfuQnLCPJcSTxflZ87bpbmclR64gCxWVmHTqG3dLV/t9sBoBC1k4KkHGABKowFIH4B3I1TUvFKjzSmhoHVxA+aGrPlAwdJhiMEGNv4Mo6bhZ+yXh5B5whURxmBmpHNyLYshkwnS0UCB002xmT2rEEkUo6uvfZmPNrK02m6SMu0FXkRXcsio3s6W4xP7rWiF6Lo/FPxe85i6g3PD87vjEZwmmwIPJhZ+QuKQMHIt++/hFIzH38mcUxFskVkgBZT1CQuqIENLsnP0p995ZJ6V4lp3lUOmleDN8AZYGMBjtEGWuJr+T9xfvO/eObsT18Z/vK14TP9LvPYfAxkRIMUWMuN89JpDrBWaIgdJ2q5kYAoXYsdX3WBE3ZaUdePoruZ3x3Gu7tDhRidQ9I43uAsJU470tKJPIhxVhM6lduqHh4fJ/0eaVeVFk9fHNlZGWO+fc5WJVIEtfl4OhgN4AjWNNk/DH2tN8POvEjX7d7Sa786Dv7knUVV+//33/r6naPFzYf5/Vv725udN+6NH79ypuV1X37ruGi5//jfvXRnWv7r1xZ/8fb0W/fyr96eLyqvmk2eubL58sN51sSqR5YmXpu6NXzXuw6g2rg7HWxUTRqjvuKgeUu9TpvlxRjUJE1SSPjbQGJr9LY5xJu16yv/6ic2qBNMNO8h2fAuhWKA2Gpqsl7PZ/MiL5bLFfYFhG63G8dxGEeYLakIBt8f9OwhwrJ3Rsii13q6htTHiHVJstvthBkwzna70+v1eLcnGYrjK9W4GXkMEsUDZ5mKIgwV9JjSdkRohkFYSQrkUwOWh4MmPYRnNpvlOl7mJBg5Q5Q+EUGgRxwgmwh8fBgYaxnc7iMgAzcO1FpZlR9VHwaaC9Cv4uFXIADfRn/TOnk9y4ACOQjdyePojKDrTOdL3ZRjj/c2buriGQRlLlnfIdaEKx4JH7FfdKzdwO+O8EtZtfL8VpjE7d7G3sWnfS+sqgi/UHtrt1oE/Tv15Ea+mq5aWbuTDEKfBMNEaHmRwqeyQa2MWJrPi6/KtB28Ks5UL8wM10oQpQ+jzaPpQQb6E0oMUHCRh5cQG+0hqAum9IEu1pUsRx6NDQKQsqSIJw5HVTE/OZhOjiZHxwdz/aIjaIgbiu3CjX1esEG/hS628AWscF7sMCuTMxfJMC0gTJUfeW60CoLpvNDjMaGFmBNQh2s5y+7mddrEJSEqHjREiH7HeTjJyQrKPK+z8plr27J5u92WjiA2xSdL41uLyWy0sSFaino1nbdCLYPQC1VClIB4f1w/uHPyP/3Lb61Kn1GPX9l4n3LDKTYGYew7hLIPPX/+X/z+t+5OWl975+FsHX7n3vLe8UrE6lm9rZ3N5PWDlOgBflAJ12T6En5z4k6b+CTWGh3Nuw7L6bIvpdOStvpIpnQQscpwkYMwbzbBbEAZNNtE7+lBzcgmZ8MG/wwKLCTKA0deUJHAQJOaebrVt2qtc8Jjoadm6VcAfUwG7dczthnPh4lTC8v6UQElni2XXF1ytgwc02XDfrB/KYDVOYRf3WaHBa8pyNtN4k3OgV1Z5NQlunIZUYiboEUuI2mDAGhbabBOs5SxmDF6BUKjjaFUS9FAT9qinfRbBFtkDulhFw7yIjUJyMNbrdl8Rh++Mgs9cT2PnKUYxz7JHHAMPeX8et6W7+NXTO/FVrCCQA71ez0b6uh6Z3vKEMxqjtK56UP/RgaSAJswbfnZ/dnd76akI7oS8qDMp6h92OsTSHHCQex56Tte/+D1g83jvHX4wRv+qioW9dkkUEWuMxQYgq6JpEpRPeN7LZyXb89awxtHMThobQMSIVI/RhfS249CDuLAxGs9bhy9lBnqZQw0SBCh+4hppBCkSYYprcImIQYC+CpR5hgykve83781voHSu+FfnaQPV8524CZkdsBCLH4rUdxCRWBGqUtGK3ln03NYIoPU9sg3sME3bY7X02ku5VTMz2DpgCTU0k0kdZ3ESu60fZ+xutOknulJLrZ+mS2funq+aZdw6eW6y1w2Q7aQ5lnUjkFkPp1BXCDLVzsIwjqwKlbLgxv3Pnx148UnzjzYP/rItZ0vfPaFf/Hl63/2xuLffevOD370QkzqFibtfrfy2zByOc90IrNuTY5m26Nu1Ot9MJ6imHAbgMZGq82ws0YnDG0QE7rahKO981X0Nu3oESihyaZPKtrl4tSz0VgjTe/qyU6zNY1sNo+GIDwtDYIfbsgGmzykTGIgB5qN6cijcRDrut/tEt4RiOwk0gMmpLsKHsKQCeRHmEPnWlquHk1pjciRiVS20Ve65GEbqxVZ9xo0KC7QNXo1Lo0+4IFhsgOVDGekPUUD31Tr2bh6aLe0tZ10GmfBKCkRLMGH2LNxUVkoAhYdmB3qAUgLrsb8jNJX9AvTNAgaQqP4glJbjUAjdgvOiMr0lk37zXTiuJRHmyShykf39mBHvCCiUV3eSqUeYiUdBFSK/p9vLhlLTOGw9jtJL9RCZNkeJFF9eP97X/Xsluzxw5vkQsFW9843v9Kpj8/txuOHdyZHD5/dTDbadr6AeWEqtunHYZQEpGLkY9pJvDCSn44iL6aGYJ9XHMRJEMeUSbyTX8DHuKMfXo7b7TCmMeJFe9COydNcnIIfq9BWeQwJeoeGtu999kz/czvDDfyPCg33bNc9G/uT3pnXJlUU9+No9Eyv9Xf2nB8+E0MWYnhuEP70nvc3t7xt0kGiHexBNGKIDMCMH48DcEVFDlv4QBFxKu5OjB9fF0oNdDJLfkqRSeYBk2Pd3ClxAIcdVB9wy1WeOxHajFZ4dXFxb2BzSbd1ArBqrZp8tFzjNGUojrOazT2iEvkEGqlaryTCguRyvIir7Ec/ee3dDw6euboz2kzIAne3+5fPxDs7m+3IHfXiH3pmb5WlOsFZV9mqiJLYrf358XhnGFP37xdoCKWNi4URtHSzijk4CBHapipshoWtnvBShAJDo0fmhX3qswn+Rr1GMqS0ZSd22OimsbY1AL+/NbbIQCyjIoNz9NJiOH4Uv06162pltVJi5FED+2GsR3kGIfm8ugRuu9cWB9H55nYhMVrLNzpfYi9zJxzX7aiyOqbEvdl6G9bIMSBrDQPHBXPNnJrEXiQ2ERuUsEkJQT/mo5QujiM6kyYsl0sFUx/3oVV3s203jhIcCvUCdotTgkHyDVqch6W6daexf+BAA43io/GL2WMsQdf2EN7nTIUZa36ZNO5A+4hqtVoyuw2RhuK7RZW00x4HJCE6i8WMUSLWnv8Ji6CYA4gQeJoRdWMImHz/JWasKaLGx0fa18J5XJdJOw+f2tqqyXXNBp3VcvXBVKcyympvtEeVjDMeufXHtnt5AVK2GmJI288w+i2UzNOr5YZrh1ewdkNSZBRZi+002mk2qowKz0s3PySZaZEzRzG5k0MuTWoWtsk3XD9phe21F9VeVFEjkGwb/C+e3f7VJ8/90hObn90bhl4Ue+Fn+uH/9pnBL+6UP3h+sJzNf/T88Etn46e77g/sdjy3areqX7/c+6FB+dlO9rMXEl1HAZ8UyKWdUpBmMUEqquCvd5kDZuDSeq4T62b0CmWFi2utJJO3o3a6RSeIrTCXRGwTW8nh07zEoyLXPB91w1iZ4ulxYOr0qRZuaqIo2q1FLax5trQpA0wfrZPZA4ji//7+E5c2PU9PUyS/+NOvvrWcV1956e6fvjmZ5fmb7+xPFuXXXr85nubycI6fpUtCI0ycjCe7w/ZxRtmrc5WojhyV7F23H+rJ3LqQQSud2nCg0lc5VqX034+94IC5KvCfGhh9oQtKtDxlnoN99TO9NVj/afv+IfbgsyiVvupsCx4UvSGzpwWDxW5B1Av83qC3sTk6g28b9YdbI/0UN8GAWlWnZhqXhCnxf7qjFp308V1KYFtssukAZxIVubb6xVCMKstTrC5Bry0FgvsgLSpkC/ViviCG65Sq/QQ9xxnITrud0Bk3gQuAaohp0p5SeX0BI/AvRqytDuIdLUYAE7VC5OAApgrRCFj7QJU7YEMc3W7HHJB0hxfTCX8IMDckBorfcr0UKQDJUR89z0h/wB+NhnlO/bJiFEcxe8hhhJIcOVTdaCDggi8UNbfeW6TqSdIhO8hWJYCLKj0onHfneWu0t/38R7xOxJF1ub505WynM1ykO9QcW8ONjaj/E1ef/Mg5XRkuG9FpNuk8APmieOCHsKwx7BIxy2ijyo/KsFP6ncrjvVsG3YKX1y6cuHSj0gurIM6D7tJvZ36c+0ketCu3U7ntohWVvoZTbW/F4acuntnZ2oqD5LmuM4rcdYvkOevMx5/fHT7WD4fDcNjxcFlFmr9558hduxeiqkMZVOQUJh/ZGgQtPeYGtsuObWuYoT0zfOk1+bZ95ftmHOYqOgnTuspNFwMq2kgYHEbuxkwb1DAWM85LnThUtl8Neh1dCPBow7ZWq4JEiiHkklQ9jEL382UWKibBv3W6WJI7Cfjamx487Cf+O9cP/+vf+PSPfPKpDw5a/+9/810XP13VG73+H702O7/b/T/+L3/mJz73hC5qc71VuqKcqvLUy4sLm+1b82kuVW3OE9lpRRm/9jEJZIeyndKvd1mp+piS8K52Mx88kQ5beKcd3phWa5/3ZgeVa0YLlFL6042jyqEazTa3QsVHBYhRcggmEj2o7ihYhme2Blsb7WHfCf242yFnNCuR8iMsYJ/651MR6eUHPna5Mex1kiiJAvyKydBsjCSYblgnTAHdIPRximToBUUYrbppCUKIAsDVmb9Aj5fQI7rNpso8T3kvypzZqdYVHvULtFrMAyUYBmkqSsVQsnpIU7qBO8BLE0zEbhQFXPWnJUPZCZOR25RNEiXHBSR4wUB5XJtY0qDd+GvCMinZZblwk+kQc6y7ZfTrulrFiHSpIzKiD8PEGo3Xiz6nbkVNko029dO6wDzTk2MdLyiyNArC9s6FwUc/Gyyd/Xfe+cjnfzDqd9Z+Mnry07PSufPglW5nhAcm/5nO0l969smPbPU99NZEzmZrv2xkOoDni17K1UgHiOFBolfUdjv9ujdM9i75gzNVNKi6ZOGX3d1L9db51nDP6297gx1ere5m2e7WnV4Ztb2478f92ouLolpMj4+ODooivTTq/8hWdCas3zoc70+OptNjCpvlMp1M53EnvJOVf/kwezZa/9T5nnhNthfGxyr0xBSRb/yxd/H/dO9U15Ttq+hqebudmMBZkU7WWoixOt/+EKLiqcEhtWtG2ZYW9LfoL31TXBS/tSGY9WSROVGEs0RJkKZ0Ly/W2fr87obOKupXpLB8/arCcjaj3rt2oXd3f/baS++9/e6DukrnlXvpfCdqR3/83syNggf70/t3Hz44PEFJcMNhEuKgFvMJdc7mduf9yUrKY0iCvMldG5bL7CCMbqBzBFu963Jmp4BXiNKuhFFpAL3SKOk5RDLKAAiaNTbwTgkE50ctsn8zB9XUtKORyudtoZrDqjtcXYhFetzt987sntnc2Uq6HT2bQL8+ToLAaMmp2THgzKhJDTwomhmY6S3TlAOj0QD/RHLLPp5R0+LgsKtOu8PkGBtRXvWVlujLR4ZayFlYuOa9WY2TEVrtjb/RkqLdihPqwXvMqbto+TT6ZT8yTzAGUFEQaRkFSkAmfWjKDVgcRVG73dGChlkfsVkkaJz+pRZ2OlQwlQjIw5VFNZ8tszS37BQ+SGaGoc8Y8BFz5IPFEiv76eOEYYRfAwjo6JYo+yl+E4nkZ5vYBvtw/jrNWZSL5Xw6HftOOIyDxfVvrCa30vH+S3/9yu6Fjz7x5DP3P3gX9lfZfrCe5ctZWa26zsGwXn3x6pnNpEVlhls0WzLwOmGjxzchJ+RPg5wdc9sLSVPnxGfPdM6fGezuuoONcPds74knznz0Q+d/4MVgayvYOONubYe7593NM9HOXpV0Wp3BOum3+sNwtDEN2r/36mt3jg61Nuh7n9rxf27XO66cr7x1b7HEI7ViLyEXf/Xu+J++v1rV5d/adS/g96hMHOfGg/FvvnIr19MTpEZiA+iCmi16CzsaFZbgjFJQ1/HKoO7p1wWU1KA7uOSGFrMFBpG2a0+jGf9oBx0z8GuMh31l7bZxHHEdTjP8AVJEXm5I3MPwdQHo4+dH+tFtp85XOfICh9nJSTeOL50bXjzbHW3v/pN//dLbHxz8+Kcuf/GTVyOKxFYwmSx+50/enpXTKBwU4LeuL1y9AmLZdBn5rdFG/+FKxiciEY+ZCsEQ9Vs39yyCkk4o2tqVXVRG3hBFMeGPRhRYfsE2VBTbtcsqZNJNY7MR8AAg0ZslNv5F3JEW22Zc5ivtSqM8p91uY1dFZY9XDv3uoB9GCRCMpeopJReXBQfNFuvkdtjYlZopUbeFdsxNWSbhJRRL5eIVcCQ/3WNAHoytcxg00lU6J5/XM+pIB7RULjnhI+zBmOCE2cMfk6EIphst1Hl8UYKEW4Y2rTToPget7WkhQOfMACXzjmOzf91XrEclywcoIcT8KBP4VPpg1mvQKBd15S8dmElTmu3Advqzn2ZZv99vZGY000HKBHcIF3JYmsWjcqHROjDemc/nZLdMp1k8r6tncpvj1cGGeQKlMr0s46iT5ey0qtwFxXp23FpOYeOwHSwPp4f3Prh55140ivoXLsft3mJ6hIfB6Lq94WAjuvLYU1988uqK/Fl5DZt8kzkxai72VRsyFe5XNiOJal0dkcRVcXTj+oOb75Ctb++OZpMHd15+6far35vev5WuJnoUPMVqpz/a2bn2wnPbT1zpnjsfDkZ1EOXt7nfXF/7Pv/cnX//eq6u8HnR2rgTOj17aeslJfuelt1tl5sDOVf7atBi3nL/39JnHNgfEr2Fv9PV7i//rmw/ezIkzzSWb0g3ZopklXEJ9tCBMHu7pdgA3jJAQ6tWLg7SUHZu1K0iKTimkGP79r2Loow31UebmoI7BeDoX6zWRfTjOg1VrYVEMMSJ0kCCDLPPssQsDuZXafkyOINxqzU5mbd/rxfHDw+W/+g/fuXRl5+/82LOf+/gT6MPaKZnm7lFxuPT+3R+8HvZ9fC2i0QpVy11NFz2t3MZzgovZj/SGlIx99kyfwBwLJyKy0aSgcbppRQwbboKE7TioL++0ajHXI+vE4QFFl/k1HVBINvobBG1NC5smNIAY4GA4OHtub7TRa3eD3qATJaGYpXNyYhcTmMFoAz32UXJB0EviEiALxoCiO7E80UMsksGgH0Qe0KDqVK4CppeeY09kY0yv16M3qNs9uHTQGXdMF8TAdUWcsA3bZApaCKvwBCJpwTFjUaCEcwQ4gbfb6YAj3aBZP1TiOWWR0cKUoI5yMDt4QAAowWJUgUROiYMepKET8hRnYchEiEjXWWlpQJtWFvA4bd2KgGehEICR4i/ZpryYPaKT2I7A2NAVaARrDXWcJGlvbIz6gy5sgS5ob0Qv9jWyEXMcyCHU479gelpW5BVkoXXcdpP+et1ONp86/8JHs2w5m6wmByeT6WTt+5PSW4ftIOlNl9XDWSePwh974eLAq+TeAae7r8jXCPX4glxn/nTGvXBaJS3OOnOL1TqdeqvZ/NYH9eFRVGb5ycPDt14vbt709o/rB8eEV594tFqU4wfl0d2D99/94K03WlmWL2YpJetiUZdrf7DhPfcTr6z8WZoV2bxVp5/ZSz5xYfdO1D1I85QUxPeKev3jZ+IL7hK0CCtfv3n/j45Lf7gdYAVkuWClAhOeaIUJZVah4kcUI04QqTChJInaThiHjhf760yPaWwMQZon1cIkTBGbVB4mi6mStdgbRX6tH0olgMbH8/LgRDdW2HFnPMveOUoZhK7DM02PWOV302sXBrZEVaOZaDZ6WSyKJHTO7w2+8OnH//ZPPv+Pfv7pH/v0Za9OtQZOEsn4Mn/+6vBHf/DFr3/19QfXbx68c/Pw3dvH799bHE2vnhuclPmyUi1tUZeXUDY8ZGXgDD6nuoBeMeWjFlMT0xPbpdG0EeUNsHScHC+conkS9eSDzfRTaROj+Ao0NnAEvpyA4xCWiXaEqDTNixStaIVYbTtJOh1mFhxQNVNqFFXOqNKPf9kkAmtdFOGlboReUtp1tVwup9MpE3fasYgwgrQUo9SNYvg09dUmjusHS2wNvKSSL/JcN/1ABhTSQjEJ5hZF5Q6AxCEG0tOcELvypQzXWqCdUMDqmnUDZUpWeyBYOmgyeVMgeMvlarlYAYQGDurHyfgUQhX+sJSuKP4YYLGAWYCjuVUXARi+aZmQQ/xnWUqqY5DhsgSHE6crLwRIwCeLJ49nLN6kCU1iXsNZbQpTvb6cJQzC7ZRII585g4u9a59K10WVHSwnx53YfWyvP7vx/vjmjU60efnaY+2ezhf7uIFVPX/z1dW9B584v4MyNOmYsJOw0QLFPRyk3yL+l3rhCzD+deaUy1a6dKkY05WbzteH++544qVLL1u5VVpNDlcP7qb371VH+85s3DoZj995pzg4KMbjerk8Xy+/tFP++rVusbn3u2/cPJo+KNI0Wuef2w5/5upeL+kANYq6X7iw/bnznXYYkJK98fDhv3/n7ud2/H94pfurVwfxusDrYjoS7ClDYKAY5wWhF0SYK4UZVQkqB6vRACQk+xZBMM3+pP0i2lIdhKADQKJmh6uDbuymesJMwE538Lt//LJUROvo7l9dP7qTsdeIw+CgRXkVB+vhsG0XNtAgTioypEWv44XB+vlrm59+8QKRhYOoZqHnfahyXudlvx1/6hPn14vV/Xdv3Xvnxq3r7994/Z1sPvuxH37uOCtXph6ycwKIGWWDrihgk7LYmjno2fqZ9jEaC/uoOvqm4OThD1XvEvJos7NejaqawBuVIuw/OjMlXsglwgC6QSyo6uwIEPggS55O58tlph/QJiHtdRUo7SSebIehml0DxHcgC4y5G+MzktJFA4SZUqaLrVp6iwWXJ0cnbrP8JsLkfXT2i6jIYRBlYlvboybUJTHdbqe57IcpzClogNJ7avtm0w8BxtDGbqfTVl2BC9T93nBKKIAR8O2RI6IEVBoWwAssEMhsfAIZB9fp9OAfFDCQIVDIIS0JWK0FHJkOTOKl1VO5DN7AGYA6oEuJVQRCHTsSg50m5CigGKr5dNGb7hduvBhwmlRAimaW2XxhBHjFSUycp5KB5HUZpuk6yI/q1aTbp+TPlw8nwXo+DPLN9sV2u+OG/fNX2v1BGDitQaeeT9/fGPYuX3v86rkdJAM8qYlAC2umU/A3G2vM3l0XhMKAIFwWul6gVfpORbxryRQLhwwIpqRpa5W6q5W7yuw391bVKi0Xy/Vi4mUpKdHJbB6ePHwhyX9yJ7jb3v7HX3lpWczvH56sl7MzrZxEqNfpntna3Paqnk86V5/k1R+9u/+zV7Z++lLv6YH3wYOjrPYHdd6tFyEOXqcldZUYhqTT6RIV0booySZWy2KVZvYTRnBOuiRpiSreZRlGq07xi17LGmQKIUY+6nWCYk7eGSTe6PzZP/zGwde/dzsvwt//7o0vX1+5cQfOmAyMWWT7eTnqtZGHLImCwhICLQCX1bCfoD1NXzMwtLq1ynUmFVzLLN3ohN978+6ZZ5/7+Bc/87Ef+eyHPveDT378+SAJ0+V8kZN6gQ4dpd6mI1JLM33t2KdlgpIVHzaTHeMDZCxY6iwHWIleO0wHsUmD6Go7DWoW4RkFF/lAWRmp9TxdrhoNhkMSZBJyEincQtJNOt12TEprN6ppChXdVogBS/DkNoBuiy5yq5reFFgBFsTku4EPhsqskdV0vNRCxak9aHHZi8KI4Dba0KOUUE9QBGsMNY7a5l+oLiJisusqjeelmv/R3fVYIz6iyEoiNlEW25Z4CALNJtqBJ+sFdzAjpYEJ2C6WSUKAK8IeOQSu9CbxhhxgYpYNw8wF4KeEvfkZVTrk85bugZuVU/ZDYNAMO+hjixT+9vYZ3mmkGyg19NIB5sMLTB6zVxZgCxOIFQL1sujW9ESo6Nw8LbF7KhNKiCpbO6sT/+iGKYJPQrDKnbdvji89/vS1K4+Xsxvf+crrxw8WeNiT43Hohq47Otrf1+kPxRPpiiSmTzbSad5I+2Ua0nWrl9RCRVNh6vqRBrfGC8gj+A6OoKTs99e5W67cde5VevnrIqiK8072kSjf0qPYogdO2Imi3nrx6X612Hn6y2+fRIE3GG72Ox278LJYziddSj7Xy8rq37705uNb8eW+t1rA+vDtyfz5ePF/+oHz/82Ll89EykGYWveMwAvkkKdltqrz5Tpblqs5zhVBWhQyjlFGEc17iWxfy4Iyp7IkY/dOsvVvvX7wv/mL2//ln77x3//1BzdPTj759PbJnYdkPKML27sfef7/+ed3/uv/4S++/K7b296EfJSCscA0RjlVVmwR8D1FXZ2ejiKzGUqkdbdNZipfYxLThnSn5PsEEGZfZcNheDSt3N5gHft3Dw+CbruVBChNEMQZpqvLjZCKWaZIEAAZriDpq1TDzKmhkEa76kQpNo2oImbC/+kISfQUE+FtMOUtzX+dNurqGq1f6OrM8NFKl9USy9VqNptOJ2MiKBoHyxUmFa40OTtoLBsYNWCFWLOGLQHwTRqlSc0XaEq8JB0JvTmOeplnKe1arDE1tFP6+AaMWNe9ahjlMaAFSYvuHJdb0mRGOxhoVqu0bWozS3vkO+3AgXhAMhIxgSjJhpRAuPKy5QPUBcq1gFdTw4MM0QVMSPJphgWx3auLDZPH0I20H+p0eX4O0yR+tgYa8BuLMlYIQVps0ny1SseTiRYYzcuCP/3wI2DMN8ByADaqFFKXhkRoVNIJZ4wTjp/0u70RvIhCdCZIF5MkCdqDTpUXJNjjw/vSsI7bSt+dHx/F8faZzXNRUHc73mg0bFPpOcXGaHTj4EjZksVGKY9pABssko3QbBRpk3iLZpGvpfdc73pCS96qeGWUu26dOnXmtnKAe+vMW6/89eKnz3f//uNbv/FY528M62e3hvuHD1pZ8WK3/rsX4y8+dwX9kvZBjussZ2PKFsQ0mcz8IPz03vAzZzcGSQcmO1X56Yujn7m6ExXZ2aD67KWBX6ZUH25VtIpVmekpBWW6xFuDDI4Js1fGRcUngqRFpEh+rJua0A/UGUXIy3pWtv5fb+7/7v3iZh3ve6O/mEf/9M2Dqxe3evkEmLXT6u1tXPzQc6Mnnov1QKfW8uHJfP9QehiFLUpWPHBRDnuRz64JanT2bNBpS4taTifWOWnppegTg0lcx8sK7anzFHp7vWgyy0yjvfH+se/4UqGq1W1HqTRUkjYByGy0Y23Qw79pgr6iP6eNmslm03HZiNmEvfFFUj5dCFR//pXQ86HnZ9EJOOiaWYK+YvJ9fCXqHsWyJqZeK7xhArwEBXCmOkJPWim0gAjDjdqaMM2LNvGc2Wxq1RoghGKh3/gO/aZwSegCBz3Uzdh1SlhBJW+PpiGn5SjFdlMhA4UJmt/9VDeshOxkrecBGG66Q0AP4HVlwDoB6bXiWLfQYnvYcBTGnU4XSkS6lSRGBjMqpwiDuJnOkBdHeDGQqZsMyvZLav/5fDabzZkAdEAEp8BRMVHXgOXL5QKgOomozQWBJGlDORqDIuJJNLvhbxSrEjGzVwtdQ1DXzUK6YqSBwEs8Rt8hN+sGreF8Mhkvpg9mc/CuWokbdYmd5DfThd/ZunCm1392l4Jn0e1uuf4mM8zGs/l85Qw3Wt2doozevrkv/2J/JhqtbsoZSfxiAIiBo/kA0x7Lc5TqUHBJcirAYHqVZus8I/eti8wp01axrIv5Opt62fSstyqr5WPx+osb5Z67HPaH5CuryeRs4l7ox2T1Bw/vk8CQVSKBw/2Hy9l8YzCYHB9f2egNY+TUJrdMyuxHd4ZnO+RNrXQ2fazTzvJVXaR1saiLpVutvHLllEy60u9SU33U9sPViu0oi/wa0cS3gt2jBFutoG2WFq8dLv76pFyRPKJ1EFPX35uubywWf//Hn1u++wEBne6UNLoiwHHK49ndN2+sUxxcq93veUkslpQlLiXUtRiYbR10+EJVJClRz/Eh56mXVB/NnmYloWV6NO/FUbcTLVc5yinGS9sJ9LocPYq8DJ1URqPKQYLVaqsEhNohAamjPLIUB21hs1VPIgLzCJQRLl8hqXG40ik0NnSSuKD+dY0MDXjTQzFSHdnokWVMmmXpgrpjPp+OJ6vlCr0Y9AdEP1NGSxZkFVIMB5dh2b72wcMezksn4IGFbI8xFuKYhRe7+iI8RYAW4fIctmD/wh/QEMBGC9iBB1jpV+sVkJGU8MfGFwtywVSd7VEcWJeyv0o39pvqqgJlOH2wUlowJ5Fo996yz1FV/taTfB0bblYKMGxeYByEQa+rO3/UQev8IoOvzNTtdofDwcbmyA5ZZa6grVv6oKDb7eFcIIS5GGKYyGsoX9B04osRq2QJcYlMy0do0QVLCEYXIApbUxtgnG4uzd46jI6y8s56neZVK0uzB4fTPNwYXHhiHURly9ndG80e3L4/qb92vbx5NH/j3e/V3nqZ1bOllg9WMMgL/ur163oQr+QlsFIU3hpsQUJtHMJwRAM5ib2kRirQikqXRFFM5UWqojrLlymvbJml82W5WJHN4g5QowfjabvdAd2/uv7BvaOj+eS40273+/2NjQ2mKPIsDILhaDCdjmEG1kK5hDPycZQmnZme0LxAy/75N7/9//j3f3n3eOZ3e9989w66UmUp7kbVR0Hkz52yJG7IT5OMrAkPFSbl5+n4xp39N9+5/b3v3fzGN+998xsPv/PXyw/eubBdnTvbf2e6ygpyhxQ9r8vMY6Tj/8vX7/cH4U9/4tL8+q3VwcF6Nq+OJ/tvvXvr1Vee3UuI7zAHT6Bcbu3iFojtuiQY7Yd38Cen9CCXVDZnfAULxEckI5f2DxdaxpocHA27/nAQMz0mA8eTXkfRTqG1aCdRimcn5C2XZZ7hZ+GzEtQMPO2eJRWyZrQKqbIdZsZqTQPZUyObpeTyFI3NU4QgPsojCVEuW90FQ2aJfrawUA5J1us6w67GsyolF1+BCDDoWekRe+Cj3+2XVsiypA34Hb1UfovOhmz6o0QwqYlqGm6Y6JBQbGFfIEA/zA4w3q9/6ecYCzLAZoBZiypwXZ9nFJr7OHUnlPTMbOcIdc0Hnc0VaUqzIlkUGzLAomm0IA8Op+sZcAZPxq6EJIW3sXYbI+mPxVkLy7XO/5v/JL0lZRNAtobXDUk2kcyGfauMmtPFGkJP4WMugFklFJUS5BTinvmXpgP0CjGOi79wSRcsKEMZjrYAZd5JrhLeUC94zmqdr9ZFK2nHvufEsX/+TC9wVg8ePlyk1XI2Xa/Ddvvs/oP3hiNKqmCVTTM9SojkDQfnJJ3on371W/dSPLDCTRMl5GyZRhOBvOgHRakDBBppokE0KQ81djWBRQpIoym3KED/CELEUSRAxFgcHfzR6+997eHq6mbnwrCrOwLq1uHBw/libLcqVulqhbNbrVbUZe12m4mqlvvu7Tuz5WJne2u1WK7S5b11+PVxff3ug7cfnHz7aJYRv03QFn3EaTEGNprSYw3sfmIj3gjccj6/upl89PLoM8/tfv5jl37oxYsfe2bnqce3563qz+7Pxs2Sm0IHQETGceXeOx5/9urGExudwweHJ3fvFSeHF7vhj3/y4k9/7qlXb03WflQslvl8sZxMlvvj5y73nnt894++9t7Rwcl0/2h+/+Hs/v1wXfzop65sb/dvj+eHc/3ic+R7t49Wf/nyfhD6t9+9+cRO/PlPPvbN1x4USd8t81G7Mzs6mj7YXy8mf/tHn/3GwezmLAepxoYtxEOi9AlkT0Uj4pscmV2TgjTyVFhrpXJs7MmY6YpCyrxNG22IhG0aCvvEQjYO0sIbfflT8oI4a/1oDS0qUYuCAgAgaD6wAWIJBf5IGRZfT61PQOGmdiABHJpZGcgsEMEU+DaRpTOpEcR4f/vnfgIc6SNksAaUS/966DXTE5CJd3RlvFRxrSwAUCLLa365XVf4mI2oDmdDidnHfiBPowwpUJFtWyrCV/hFH3CDHsW0dYUiMpSvpPSAhm94Db6CA853tdTTeJqNeRkIVoR9wDKjOQRZLPA5tCI/tNIIk5N44KxdRyA86SEvrMeBiVRJSVpMJxpDnYlxIbc7GBFDJGe7Bhs2zWeTPJ3OJ/M46ojwbE5M2NwIO7Hz9vXb83lGIYVmul46Hh9s9AePX3ju3sFdomGc9LvDAXL66o1bf/rBQSmVkbTgtHSBf53L0Sek6b/BR4hZKOFrLQmaUNXBBEr/R93l/nTTkdJrlKB2Dkrv+nh+bx1fGPQ/99jWhd3NZZ77TlwUC2pyYn6v26WqpzJCoDimak3IzN948OC3Xr/9rTsndbp4/tIOuc9OEh86/kuT6l62znQXoDjZpCGNqpiTgkvCD19NcXnz+PDSRuejT+9sn4nr2LtXZt99ePwXdx5+5f7xV/cnXz2YPyzwH775sYZOvcD8IFu/ebzY23B/4ROXPv+RC5//+OUf+vDZZ69u9zrtP/nL1957+/bs3sPFw4Pl/sOt7vonPvPUua3uYr50s/TFC8PPPbP3E5987Gc+/9SZs53ffO3ev7qz/OoJ5Ix3u15cBv/hz753dPdhma0/+5HNF544+42Xb3/vpetHN94/vnfLT08e2+48/dhoNPD+8MF0rt/tRpukvcinMV3Uz3RZ5xA5wI6crElA/xYzJQWLRI1G0STbFVMYpPMYuqRFVGJ+KL29pOD8NXuSpk2qTN54rFPL5Agkd7pM0NNtaYQ2dALpLxZLTAPDZKx0xLZGKczjoAYWVG0662CL1TIZ4lwFCYib5MP5k9/7p7olaM0BxpDnZBTzuiE0brPLeIBiVzar5lgu7Q4nlfJiCe4Hv2AhWhMD1zqLdnkaaTWUG3m0yOik9fhGxoIblTX9bZYmCa/J6pfLFeX2YrnQWQDdApAwknyLo2APDuKXIcNmSCp110RWGjQIgCEmyr7clRjQIETAVT0ilTNsJDVL2WBuFHgn46P+YGv33BWJD6h2IQOU3r1zs1We4ICoXon2nbYXef6Vx88Nzmx861uTeeoc7780na27/X7LLbtebyN54vrha4NBp/Y6w8GZP3n/zd+5/qAI25BoCmMbaOti7Ec3hAgn+Ved/yLDavSokEvigBI7M+ymm/FXeiJW60oKnXLDHgFECYyrw8X//NnOx8/150V1nOfv37r9ka3R41cuEedhzCqv2p3OYrns9wZplsHz8WT6tRPnD2/crZbzXzrffe7K3sNZ9ocP5y+fVILG3JpQk8NnfWqTdeipA7q8R3e3wmCvWulHTtcO1Y0chJGmqh81NeWHAmJcQHInkm1dQxAVF6jXh2W604swF8R6qZ/8xGNbburcvH+82W8Pe+3uIKFAOSmzSZZvtcnigmVZnGT5LC/GWfbtw/ydpR4lEjsBpnM1qP6rp7aD1vrgaDYdz1946kIYOPcPs1feuLM5jLfPDLc2Oq2gXuT1P37l3W+ftIIkxjrkloWg4dagZu+gLTN1HcwG/ZGy8U86gAxgCtFFnhAp8aeiFfVGNGWVc9DF3dkma5ANSnwKshqK2p+yFCNa24kMyVTpglbvxKvQ7/S6cA8VbceJWnQLA9W7klwbS1SoNLPphsCaYmiCxheIBEnP2K1Tg+Tkzp//h3+uC9hVLzAR9lUwTDf9WmKzWumJlHGsC+AMJUVLzEngzLJxRSCEmYEAwRm4UgRPN0IxPyOZFCIsIdJNAcxKrMZfGEDxtDFXLJcm9mWmhjPkidW2cIBpKkiqm2xeyyZ2ug5Q9EwSApoqKzrQX5TbGqSSbJ1i0P25QkLLisChStV1BPgtkeDId3CoVE1FhTvfOXNu99xlcUSiFm68Y/nZ/OFiNfccv0tdiLo77tMf+oGdi+f+4j9+bZ7VZ3ZG3/7rvx5u7O7ufejWjW8m/siLvXYnWlXuv37zvW8fr0pXP/6lSA4yzCocRb6iDNBOby4APbSKtAtZyF3rKWRsKhUlRYv/GopjQEy2T6wVkuqDJARCFub4zqjMzoZ1N3AubvU/fuXcRuTWqywr83sns34Y7u5u41PmaZHm6dntLTQndbw//+DwP9x4WMwmA6dIw+7YT07zJtP8Jn8T8rYxPY3oAJtP8HCo8z1d32iJnq5ZdXQhi6zG5CiGkqAJYftzkR0Gb+pqS9NseGONM4EB/VLkfHa3GwXBompNi+poVT5I88NFVjpe5Oje6rz2yB5bBFUNgQfyIHh8BsONYSt7uh+d64abSXg4L6ZFvtMOIj+cF3iK8iCrj9Py4Xx1XOn2E5xwM6moUqASmUZrg5j2H2mjrk9nH8QbQerfBijMihz6YiB2h6jV/2aBOiqbtKiuEeKpbm9vOAlviQR2A/o60upYna/LuJO0Ozg5crRVlqajwdAL4ZvmEMEGBchNvmDYivl6V0iQMTKXAgkzQJTSBOUsSpz/9Pf+ORUK+ke/qkiFZ1GEcYcUXCBbdZNd0KHb7dJHwregzb5iq92Zw1esBFwZBZYSneJtTvRVRlBgWjIjxjFCi3MVZkniIBcgD6RNMZ9u4ATlQLCjusGFiTgMw4DJn0IhHU5/9lf9oRTyTF3oK7+ANZ2OMt6wk9mqBAK2hEC1BoesvLeIr6krCg3odN3g8tUnUVcAAp/hJC337t1Zp8fj8THC63e7kDg6s/fU08/F7erP/vCvDqdFu7sZtNzRxvmDSTk+fitbpWf2LuRl/pd3x3/ycJoCRz8WKcuXAMRZw1Wa4eipO3b7MxOSdikkmHjE5xKjk80rDRCiJnOdPJN8JQmog7e8mbBl/1qvUWSBMVtB64nY/9ILj3mtYpmnqNjxovzt1278rUvbz1zZ7gw2/vrm3W9ev/VTT1/cpiSp8yju/ebL7/3Z3QUA9VCAhqcyUGGr2aQR0iLTDTZxyXikjdnVjb9mlM5Xa8kdVOSKeLOYb1+1jyYaBQJoPtbgiHLeNLPMYV0Q56VPWrpXoBWZ9IRfuj8Qwg0h1MOUno58Mg5mwQa/VXt82gqkhiCGxozRH53Yopv+xDCFUHVp0AOU5jcNEJ9FuzBq9jWLoxJALXhdMwejGyZoFU2PNXYUh2nEKBtXrnbHAo80kL4OpYPpnkMUw1LYJ3dK01USawESzDr9rkU7aTtJAaGUPgRHIJsrFRA2ARGvTgUgfkC+pR5YHxPouh3crmkR/cm1vV/9pZ81b8dEOGgyM51Ow8+QJmPDSRL1el0L6S75wHy1nM3m5IcEXeDrMVFBCBoYsNYFoiBOYg6hokxAAFKeaCcVgA8SZnt6MB6qDjJpmub2VD8OKys357RYLIDJBhqgCLpCDREobOjHsxvUTSjI2BmPJ6oO5JsUw9lIUqCe4RAvhuhOhCX2Bu3WskbIp+auMw667JesgYGUKiTDSdTuDzZQPpO8tAQqdJ6i1mXLzXJL266iDp3VaLN3uH88m8zG88Otp84WqyWpAcSV+hUC0h7n928fzTw9g8R0RYqOoki5BVsT8FU6ymZKBubyDBxgz7J32mVL9rIh6mMHgSPjMShSPx3TsqVMCuvZCPwfv7L5ubNDt5WnlPdJ7yR1f/ud2w+X+c9+5Gl/na+ycnfj4rcOD2fz2TPnLoVRXFfZs7t7b987mJV1aVFIzLdgf4oTm70LYR1Rqz4ki4ai5rs+IdhXLSDJqYfqEOUmjQHQxYxEnlzGaimwQItKjafFxSbrgPyhwmQxNESnHkyBsAJPaZS+Me6UacA9DcW8rC8641IxIF3yc533X3vuWo8bpkSiw6kswND4b1LQm+1bRm/WpCnEdf1LZMb4ppQlwSVlwxT00KYmrtBH7oTe6goEI1wumrjFcFcLeeqj8/jtXi+M4+5oELXb7V7XC52YpLKT6Nls7QRK2bSMgAX5vhwFCMJR3IE0qiGSTf1Ev5yIZKEArCdZKu/AmyCIMIkq3QKnO2sll1//0i9iVac0I2KzLb5wGFNfYZ1pSqQVqrqxr0pXaSj3FCkA64p9JZ7sRLEerWMmb+FIN8xoyQ0cSQ4AjoMgG8URqMfa7rKiyA01qrQ7mekJ9v1+F75zFBRtOVM0gwkugIn4DmIQKH5o0y06UaSyB2jyhnJ8WkSI7KcFaAdzpmi8huQAe3RhiY6BId1wNHZhv+7C42gUJd3+UD1hrFRJSjufTdx1Pj6ZgBjZGQJm1v7mVtL2TgijRf/k4G7dbWXjDK5n6cptJa6XvL9yvn00J9k1NEDbLnvljwCnE1VKZFAeczLSPJBDBhKjbI3GZp9/29RFH/Adu6C3ZG26L2W3Tdhy0L594UL7Jx/bxldvbG6GYfzmvYN/f/PhSVb/1GPb57oBvKdoXM3GH3ni6ndu74frrOd4ebZy1+Vze5uxU99ZFCQczWQg07Cu+WveTuehnd0GDWOXsJAuWT/lVjI60SGmqxFzk4JgGzJ7jRQlNGIQmkWzNRAhUtEIMDURlj8j1yZHomY+yp/FFU3XYGUBTBaja2aMn/Iq7GPwmBp8fTSJAbNR33+ZvAWMF+TwTj/rJbzZE/an8UBVjk0ERCNANJjCPwKmsXrpKJ86AUMEIkB29CyN/mg4HA2SbscLPEKJLFYillUzgiFKFiRhJpEuqs11kk47inWuvVn5Eia2NZjAUGYnItsgO2vmOIld2dJJElksSiimtby//6t/5xRN8m1gKa+UFRHngYpDw04lR4NL66Df03K/0myfCAncZgI24VGvcS5iiaf7CvAa08lsuUoBgpNqqgaNMIFQDqQrUgStZDIpG4cakjhKRQ0EcBA0P5CesBkHDYKkAuKImSEcAQGowlmQw4MgYDlsHeGknELDVbBsHEoUx4/8i3INqID81XIVJUl/OGIW4GsWWaM3m5xU+cIykSordCY57sTDra2NrWSZd08m8yodr46zXnuwWJ4UVTtMtsLYf3mS31zmmI8iQxDqQUhgpnsW7DFPyuJOdQv+yPOR/UhrjEojFwLtXeySDHhrXsYK8UD8sEPWx77JZfD6zF7/2kY/tzry67cf/qu37j0oWz92eePDG21fz2PW2txiNYug24l+7/Vbs+nhxa1Rvlh0Iu9iL7y1zA9LeikfBBdDTNMYZ3gzBIT/6dFTJPUu/GVdatBm1m3FiJrFUo2hn1Tb/ng1LkAnp6W7/AFUqwEikiYZoqBoLptfE5KTE2CBovy3MZtmfuuofM921VOwabQJrJNNIXysDy0cMr2UQivUyZBPB3PQUNJHM1Lv9AaY9iQj9Zf1MEkTgRCb0FHSLvTVDbhB0Bv0Cb8JgV1XlymhQyMiAlgckvaKMkZp7QKt18XpwsryPo+v6hbJbPRDVbqgVsMtrRJ8w02Og5rDrn8DBkFat8Y69fjkpNDZHHl8Uinvl3/hp9DFU1621qUtXRLQ0EPsFFtttztMg+aSOUAY++0khklYOukJrMOazXWv6YNAQQgqUWtsmng62hh1O11yAZAA2VW6AhXYQjDpdDrgwRTMRSME8o7dAozOsAvrhZkme3GfQ4AVq6Ur8CuARTJi84okFADEsgCIS4J+XXEojVCmQAd4IS+jykX+BTIlIXSnqszBaZWQ/w2sudNvZtS/2f9sOm7pl34q0h38hh+UYVB24mr7zF5atY7GNyJ3azqbrR3aw8HGldpdj8f3X28lD1alQ14TtWsfy4/sB6qCtaOfr2l5gT2PD7+gW5FsIs0lTTebAGERCxK2mS6hXvZ3+jIV1LvaGtcpk+KLU/Wr1bm2tzUY7M+zf3nj6HgVbITez1/bGmxutor15mBUFVU2X7ajYHNj9K+v3z+s1k8Ozzz35BNZVoLDO6vqxqxQcmIXejTWp7nMMqQup5hZk+2DobAxeehlG50ZcXqoQVroNTYpKHQ4JUMH1/g//uiP7DmmGsDchKY1ufMPbKV+kA2L0CWjHgRkSIpyjyZ/xC39yTCt0bSFzb4I4Ok+oxpsmdTmaza6yO7U0/DQJgTQHtmkLVWYi9BwX7mt1g5QaSMkyBVmtBgpomyhPukQgfWbUqflT6vW3ej6cRq5JHoOh32+ku2Xa12hFER2qlk3uaz7w16zFI3SEs+MFXraBXOQ0hKRul09frrUdbfSbialA6aR6gH5WK1PxJ4tZzgF7x/++i8b1mKMMQcOtkgnyuYRWnoqVk56j31hLeATxxGBkcnU1YqOvNCdcJgcQOgm3dUt8bpiiIJdq2hlDgv4zsRSc8fJ0hzuga7Wcp1Wqgc/6a7esip0g6fWM1QUABb+aUWkltGSltMIZxuT4J3tkWyUfDGXtQtV2uNIT+CClwCBQhpBErmDHqQxVicjFDf0RHDcLWJjrrjd6fZ10bgUlqG2nZwc1lV6MlnoBJYeX+S02/3hcHvUdw+O3i+9zKku3n9wG1988fJzh0f3j4/ut+ryA3d0Py3XUZL5Ue5GRcsrqPRcHxdQOT6eEkTXLb7q3KwMRKgxr9F2eoroVGE5xsZOs7HbtGhEk1XaNw7BH7w/iB/m66P9gw/2j77xcP7uuCrduuOUnzh39mBe3Hh4t5Xn949n/+Gt6+88PCQbf+14eVyTYqVRkS1XkzcOp392b1asqaz1VErYaBWTmGx7+oLmmXqL1U1GhhYbcnqTFGUip206avTITHREX9Ruf/bl1CJP2+CABml0MwQy2bVP0Uxjo+4KC+qjQTQ1nNDo70M/xUB/bKD+/SNsdOadRj75Y0dO9z9117u+Nb35UD5PXx1ndlGkHkaU7cETLF7yVE2nCQLL3sEMXlGcdrpty8ZNyOCjlFZGASi+Y6tknQDISz2cemt7g8i/mM8ji/9xEgE/iVWjMhdRFs4bM0hwaoATDYVYTcmpZ2rLDHXVrKaQ9nuq/PEig0HX+7Vf/jlYKQSldaQrut8OzCI9ymKt4GniVnUgFqmfYdl48VpxGEf7KDJDjM5iWgWiqn69Jg4zGj1GowGIMSPHMDgN3dg4Zot/W1eK8AA3g4eq//REFxAD6Yb1GD+MEAK4Zma0ENfED+OjEraGoSBzOlzbaQeSsIZZKA2OiaM0EuqBCrcYV5R5hOX3hvTXOOEASHc8Pl6T5uOv6oqCbJ23+hubZ3b3SF9OJu6br31w996NdmcQxsMzF5+qqxwqF7PFg2DzRhEU3VHr7Pnkwl6aZhWqFbXddhKOtrzRZmvQL72QQsg0R7mPVmzXWkgAgVMcHvFdxBjPaTFuY11iiopLdQBRe1eZpIKi8sJ7lffqOH1YOmvKs9rJ19VyMfuP79959d7xtUHod8Kv7Ocvz6p3j6dLt1364f15+sbtO28czr8zq6dOpMXGJhzY/IJ+uuFZZCx0sMvmqc+wNJU1Zj6nnYQ5+6fvQt6IaVyctNw6NV0f9Zb56CsKB438a0cmJClwSISbOI0TMjU+BVZTs9l3+8As+WAW01dttFsC0kxpm+02Lbw3KDaWjLpgDYaOQbQPGZjhQC8GEbMtJdE6pYDwr0OCAGSh2jg1oaEJyOexWaxToM03MRPZO9MXWt5e292rBlP96729baAyutdNABvFQa/fI6XotNvMP5suMGzMJIl1FVwYB/1ep9tpp/qxnYxpKbujdtjvd5RPu628LPvDzvbORkxAJekk5htWwrqhEzyosMGEOoMS+PDgMIz0NCsMR5HI3gNyEfLd02vsUkwXGMvlQtf5B25ICiAXFc4XCzJofI1CeqgH8eB9jLW6sJ/2+TJdrlL4ol/fst8GwGuIzWy6DCSQOWppUz+ACfrz+UwOyiQGT2lnSMMnjqKN0+mMkXajjubBN8JQ47K5al0pdSpCFCpJEre1pmbBe6+0GFFAfdLu9PpYvobjt4FD99USp+sc62rKEieEKrp+GvrFcDDyu2du372TluHucLsdXnjtza+TufS29ubL5bzlX++eHT7/oru3HQ0Gq0VVx51gY6eze37uBO2LO9vPPh5sbpL/pdMFpGj5hHQCNE7PX5yqo3FDSoRsIEHUi2J71wG6KY3Rdxrpo1SJogYVYrwrWPSAC7Vzd1XNvOijl7Y+f/XS+c3da9tbN1flnXWYk4h6TuUEMz8Zh/1Uha5NC3xqV7lUcQ/TQQX4a/wyE128dOn46JgWTUEHG8K+jRaCmluj9TLjUDcJ4VGfR51l3oY9mOp59SYBhVBQUMEvGpWQYpMoFQMU9DXAZtHCkKxE7SriqP+lySqYmU6zaV7NpVaNkRMwfOCw8U6dTnf0IVBsNkRWatahw9IJnVKT+dIqfRRv9Zwog0w3esAfmbe4JWNuJdhrt6PsU7mCzgLKkuht8agqcjp22kmWZ9iCJqvW2N3JZIxWI884jjGuIAwmk9n4aDIeT5gFCGCSpxmUtZOI1IAQn9lpctL+Qa97dner3406nSRfr9v99mg03D862hj2r+5teL/4Mz8Gn8g4xB0tvFDq40gwM9+u7opIToCLVyddAF09D8QW5Egnmgfp2eU6ohVfgDFDC6D4p6XX6wEJOokM+CeEB3m6XgBXoXvFGK27cakdmqV4WBXYj+1qSU8Zfg5OHEJIZCuwsXlmFtykGx3Yh7+gBwK8g5ut1ZMySFTAYwLjssTH/nK5hFn60zKBr18ZManpu2QAyLrd7Xa6ze89MApVUAY4nZxEQWu+mJNooZYq5gfddhyfPX9mOp0s14Pnf/DHb7z/apof7uyeXy5XRydHcOns9vD97SeWF7YHG9H45oEbdEYXz4Vbg1Y7bLmBHtvS1vX/ZVHFuNo8X2dLV7ff5uAkJhoJvGuDAMOJfzU27aed9I3j4ob0W/Vuo5hUZbyLBnrSiRQ0JGPy/sZOZyPiQDBI/LtL54Nl4elHNfFn8FFPKzo1wkdRmvGwBi4Zp5hTERs5wrrj/QNJzS4mpaOkI7SwOlAxuQgjrbafUmKE0JNNqAq4ddJMahV020Hj2WFGTWnrsvzp5hkTKLOzw3QMNdlpvUYDT4EoVbQiECDyODRqAjtqfNQ7X+lpX7QJlGlOswk7sZYOulgAIKAhnsiVwIsG0dOTC8zRXLFDF3BmEAW5PINIU5GPWtov0+E31oRAMuNslRJ4ZPnSTC2WU0dTiOtX50i881xXsqP5LYQWzhaLfLWi3W15y2XKPMRmWEQIZl52GKC5kb394BU4R0nkhLgoor1usNneGez02nEXF4KJ1WT7v4CZiYFiPuCoeWWiunLVk/E3zMXHQw/IwX42zAbWiG4OSl+U58MOKmfgmLnp9iSwN+aSyWvHav8yTux8e1XiJ3AWBHNc2ipdyGJVccmtwEESmMDqE+AwCf0lIltcgPXA4RuH+EotgEjAENzJ4kHDPK56ghjCl5ykryrnbO0ASQQQkuCzzCbU0+SHEVJlWbavMAdM0IbM2WzWqgrdjo4nSuJ0sQgDN06Sja0Rue79Oycn94/IG577+BNHhxPI7F46Q2SKa791/spxP5kdTSZ3x+2dzdyvg24kW3Dc2b2H8w9un7x9vXi4Xy1XHixKZ265bJWFqRgYPdos2IM/w0xzdYg+4Kh2mZksXeZKBz/g5dllmPg0+jbQ2HCNbhDLeWfLsK7G8/nrR4uv3B+vWnpEimbkA3lpDiNbH7CBD0NGi+USJ29NuOJdZoe47LywbEMw1F9fEIP0Q7IQCmqSPGQWzQRSORrEZymZ+XF1k1OwL5pUwtEbcjdpSZany0mqqGWL5qF4l/F/H7JSQNDSFM0mxOxog6QGNozVn150pfl03zrojRbpkUbwRV2U6qv0aL7R3LBIw0FOKmkoNUKzNVxI1jVr6GuGdygRD9+y5YoyE3e7nC+W81WSdKqiyjNdDkOuLRtC81ta51roZnk9ga62x1viGgwLVQpMDZA4CTtJMhgOardOOrrCFxvwo3CVp73YY8pzo87Hz57Z0+XkepzLdrfv/aO//6UmmMNHuRG7WQ23AOpMQfwDW2ZhYvCGD5F+JL+F7yH8ghtC4BDcFKe1JCv75yvUAwfNAzjvxASmgCPI2H7PSwU/W6NA9Md1af3PlgZpZ1JbLJDIp/MFKsTsJAogySFwAw498AtRGK1WK2YlBoBJEDQXGksEvEs20l2UT+Ym72BP9SZdlNO1S5LYqMDzIkPJgB9GSa83QplFUiNSpzUdj+t16pZZWpTpMiO5wS0j0XM7e61Ou3R67736DZKFSZFNZiunzGeLubtU3dvP5yeD3Tfevq9Tttudzk4fJOAZkXd9fLI+OHImU3+1bC0mbjp1irnMvpI5gb/sWNMr8QM3GKUPdqRsZp4NefogKkGn5+hn811cOZJfZwvpLlFDh2QlThC5PumGf2/deXtavjKpXlpW81rPYH4EB2J5SZg2s9rV9GjDljAoGQA42FEwoQ2R8W+ybNmVyFqwpCepmkwZNuq7ICBs+C/4mlFTqJvBFLimalGjimQTnPJEjRYQTcsmcphUKaY8D2aKC2AUkM3e9TuTkrdejyjSu7Ju9WcKgGhy3uzD9v7zDcHDaqY0Qm1WTWxu7/uoy2p4CVxT8iMHjtCRsSAHa7R0VJFEhxRTZPlYEd0IoqgcOGHDi/liNtdlsonuhWvIa960LmBxlgiKoeBfsIIqRQV1XzIpvboTyIjw5OYMZ1QQhUknKusqakfT1WQQhY/tDZ/bOfPcmdHbD+9Ernepv9nxgp0k8n7jV3/eeNBwHIwVqDFUvoL6arVEqMReS6QjS2QqEmrsB4OxylyPr5Whiiwtv9MClk0JIPu0xsbOOaTLBnEJ9gyfxWLJAb6S/DdeXBmUWAcemLcep8XkcaL7hQWqKMeTMY3y5ZYH8s68TIQI8qKczedIhSENfCCAE33YRwdsxxJAu3ocRwheHAIy83CMZAff0e70O80KnyUgwsd1ZuNDr1pwFIuEAsSyLqqzu9ujvSH0fPDBg3t3H+gkiN8dH49JcPph24vxZC1/MT6XrR7Wg5Nut8A6o8ABp6N0euehezJeTw7dfOmVKY64zpe66V33eplmNaolHWicmN5k9zJ/fQcx6Yc6Y0eqO0n0COu05Ktlkc4LNFI2gE0GpDo4BTdI8EYYSu21lo4u1Mc/V64cDTOaL5E26QP7sYTfjNbBAsyAVXHSqLpTkOGlrlLVvpkDnRW7bVNP7Ws4uMFDdbANtjNGxi8NYYwe+qpZQUBEaZdNlIt0OVDrpUKSGZUmRhEipg/8sKPCx9BRWWjWzi47IsFemtxMUpuIUZP9/f9t1iAOq5s28cHsXQMF5dFmw2EbZHTcVtce+EGwguRGTOuq2HCqTyWrH+44QVUclWTdJi+dL1sqdSKgUufGCQo5HA4Zw8zMYMPZ1xWL7W4CZYKsh7PocYekpY3mE3qxeaaBLmxEZTXaKaSrKHL3NvvnN3oXNzsvbO9kTvX+yfy1w2lW1XdXc8bfnM683/iVXxRBYpXEJA+jBRKxmMoBmzRUlFcDUq7TkJMdaynaxYnhKaw4knXBI3SBY7oeyx6WAFD9lBWHVJC7hG5TDWmYXTMryCQwzMo+78r59Yi+AIcH98Qo/Ty0sslMv3ORkcmqyDftt3VHGCQxNz/pRZ5CCMGCmQNoHBCvzRmhSOyCkQoH/VCPFhqskSw+BSv8mrBqd2X5unNGgYMWUJhMjusqy5dZv9smX0CXSTH8yD97bg8Kbrx79+h4AkJ5UU+mq6S9FYfhhUubWVWsZsvLu7ufemzv/X6v3Oyni7Q4SZcHJ639u/XRoZcvSeC8lh6zB7rEdqglTWRG0x0hbaqirw0m+pMvAjGJg73TWKNTtZT3ioFaCaOH6pqo5SNBn0Bc61pXXEMDoDE1qSmzsdHWyBYhKUMAvoSN9erqVxX/ftByA8pIXoyQLPFshHo9FlZniW2QImDTgXfluXJGsny5B9mkEhLhbGjQjdbGKxBm2IS2UnhyeGUxsnipGq3qDwT0mxcwNT+bnu/KUWa3VTjt2uX0j8p7vWsHfBpjBq4oZTOq9ff/s1nCrp7qanxhx/obEto9HSZfsEZZr3rF39yOvnh2iPhurKRaODLE47XWn/Bnn+p7W6Hz9KhzlOW39PM2KknAIJJcnOGoBxhMGCoQsXjPfJZrQCy052mervjXSXQycoyFDnAExjALaS6WkSRht6Plqcl4ilwrp97aTD5xbm9V5XiEiErc9e5OVu/cP2b+zU7v1uHseIHKWfnEBk5swthxAaO4rN+oTFF0k6GeDYZHtWUdTK6cTmbpKmMf/rc7CWkGyqmHxRT5Sk8Jt4eKWELe6SRQZN7ITpM4aid+6tHfuvfQsnRdTaQcQSyWuVJ5KATTk1G004Gxe7u7+IRGIokeNTOwBU/SS8BXvW6yvbXRbmN3ulyHSG5Zg04KIC/esRCyE3DDKUAC7zYb1U1iKOHE9BMgkjtYyhAa2etaRp0LwbtHcSfukH3Rt8jL6WyuhG16CB92toYkTKCN8mVFezwdAxxSj+68N9i//rPJvN/2OoMuFIbr0ksXdbbQw/OqzF1XtpAlH2Ts0QsWNO8yekUSodGgI2LMbKR8qKMnm3QwbEmPTY9MrcOoduPaDbD2tROWdVDVZDqYnFs1nkE2qlRcJ4K18mrZhozWrfRILLeoW7yXtVc5wdqP1m609oKKWbxg7elr7ceVPEu89uPaTxyf8tJ+FxQHhKNBoAFDQt5beGoCu+NR+zl+CH7EDLlz7JYECvWiQMASdOYnksMK9YurBHaUUK8QM4kJBb7f3FEnf3T6MrkCypghYZrZ0954LnthHE2LdWGDn+ISTISbZuDf33QIiyAesGM81ygdsD1B4B/gauLLllP85E7/Q1ubXdfvlFpPHTjV+Y6eS0fS212dYDbFatGNIxJvkl+5NxhvZSygUEX0sEEJPbd3zaQv2DkBntw+q9YYXaFfxsUtMTND6LPKsqIqgyjo9NpxW3e1y9V5TqcTPn9uD8q7SbLT6d1Yzr514/bbDx+C/sd3t7aT5LVbR7cejEFCjGxQARzBExsg7GMy/X5vMOhjOcuFfoZBOXld6QyBfgxXi/PoJO9U/lkmbxbGIXlzpCv8kAcgSdGhwS7gkeMQownmlAVkKZ1OezAYEIzjOOx2EyXtRvJisbBYZwqvxwGsME0KcgJ1r5/QH6esq4PW1Ww2Wy1XsIjsA9EXOMfFwhZUCdcM0okQ46OkBHPhMQP5DiHwBZxphFQg8C/nEoT9fp+BjGAgR+Xm5TX0CykkmI4vILqXQpfudgY9os/a4hRdIr81gFdwrEhnceQf3i+O9sc4S6q41ar66TO9J3VSQL/nNL/9TmtyENnTtbVwiGztlyhlggJ1ijC7YAZuYMg3scUE32yGp+Kl1fYRdqszawobARXiuoVxhiVm3/Jk8Hq5vHRpPFS3PPv1zlN7MCaRrJr9s0+cdxgYyD8omAfrGo9AQoHRNr/5qWsQ7V2zOH7cCuI6TNZUE2EbR9AKOy39yKdPtGEiujlerN/n8CPMXsbvxWsckxcD04AEZBZKLpRJhsroA12FRd2GwlBWQDYs0Al6UKKbdFxChnheeCstPir1QFA4O7WYSkMrfYxGMye2hnviKg3GXG1SPj6UaJ06VesmleUAO3zanPowfmnUui4nh4e33p8eH06ODk9WhVu0PhlnP7cX9by1X5dRmeOLKIffenD00kmGTSE1aRsDi4IKfz6f2zTK8AXPbJCNHUKBYguRz0KAwpSFQMaCAOYQxVG328U14hBmixWyh/ok9h7b7l/Sz7N7Z5P2CgipM83Ldjf+hRevFYH7yv3989vDUafj/YNf+0V5R5K+hix7ANZyKatYLpfgqtSFDE0VtZIQ8CBYZlmeJFqQoFsTmbFnnDgSsx3xy0MzWp7ux9O5SjGV7Jp2DAy6gMY+zQgGThJCERAhGtZQZWBgxHoMiR6gwTfJWR3IA8V0hK6jEgoVh8kRY9Yt+rIWspUGMWI4fWhhML7WPCzzylnoIsv1OokpffWsAnQBHVmtVu3egGzCQgKxRDd+g+dsctQq0wm+JkuXQKndzrDveYnfKjZGw/F4cfveied1KeW8IHLq3HNwhdX2aDNIOmTKG4PNJ87v3BzPv/buvdXbb60PHwZFRu3n1MyrU0FWoDGPsUSKJe2SOExz2THls02+2jSSPVm6MnCFa6p3jfBLwrUsAYM/vTPMjprqK7WHcFHUgEcepW4gVtEOj8RWwrV4LRerUllrb0rOLYtWko/pkvyTnltFwb7ueyMHJUoCEDQalBkADuBGlFbBqlUefaV/rUNMpLE6E0GOgD2IHA9O4INVs2C3cm3aN14gdHlhrSJrXpvK8jjxQXCQrzJ/2z+tMuQjNBD10CKUTFpW858x2vaNrQaucaxm4eyJDNPkhuHqIybacHbp0KpXaXn/5vtePjl/5mzZckZh6/ko3xl2XjvJt9KTHzo/IspP0/IPx63bWlJRYa8VXISlFai63UuipCPWnSKlzZDRBgL6xg5oPJr31OnplLku1M1018laK521Fvk3+8mlQacfRVQdUI1f1NX1odMJk9fuHU6y7GC8mIyzk2WuO3YESjoBdDs702r1B0PAEagtG6nSLIvimKNkxHgd6nPewYLJSAeYAaMSEro2WOPxQ+YL5MPYskKX8QBkMp5haYzF5uhXKt8G75qaAnMkeYCvJEPybbZiiTBJ+sgyiNLk/tTBlPqGrBZ0JB07Sx8Eys8ZSPYBRPBnXx309BIU7vRxnWBCBkkUATjYEVEABQp4V3Fea4p6Sl+nN4jbXdiMVkn10fVWPT050FPug7jIiDwRCXMQh53hmW402NrbPTm5t1ouZ6vJcHOLTIQpNvpk/q1FunSiDZDxQ//S+TP7D+59+a9erQ72o6oISIWU5oinjdmbmCkRtbQJcyRnGviQkumrZGQ0Q70Kb/2+KubnV7UMr6wxY/0GNfk5WRYd5G2lPgFeU9fcRXQ2UDIVPQFD63aYGfFWxukqQ0NHQioF/SwQzCJrwovTXpOpYZywXPcd4dKVwGvhGjsMPHSL2C6rBi6g6E/4DUK474SRiDMLx1m0dO2YaQ5jhYkcgcxVjsMIVot+Ip4YLn2HRqUt7Kub9N0G6t30Xz6CYYIpz6LCxz/N7TkKROm/Iizu1X7mQxZkZsa74MJ0sd08CE5YVTTfzbTkXdjU3zDTECEFZDUDxMOhROG8PTi5f+vD53fO9pPzfrUVh2u/85cPjj7uLC+Nep1erxUkfzUpJ+t6tC4G63JRO3GVf7xTXeslRwS4JJYOAA8dwOEiNuZ7tBkCJkZ00RY16KjqhpJ5rSCNjahFUuW1HvTalVMd5fn1o4NxnuECYv08TCtdLp7b2UuL7P392cMjSlTX+4e//kvMxHRy6ujiWnZOKo+18KJg1s/dtNu5Hgxcd7vt+XxKSCbgk0dg6mS+7MM/wiY8AlFowMwov+Eelqaesjp0zN8YDikB0pQYLnLk9jFaiue2blS8e//eBx/c2hiNEv1CHrJsUVYwKZBRNoyfxG+xSAn1oX5dTz+ohmtJ05Wuf5RIdKUgnWAXmIAkECR1RExFoJOLCv7tTodulEhpmuELSqsyKPrtWkM9QSDp9hMsH7mK2bqshePT8YFPXl5UJKK138qzaZnO8B9bZy4mvcH+/VsXzrY/uHVCmdoO2o9defzg5Ph4OoHp0DEI4vMb3sZmdPdg/8vfve3XWsnXcg0ux9Y1FaylfqZwtjQl7TPsdYA/tYEMLFS8xc2SSJetoMIq9CRZASgo08gJ0f0okfV6GE+LYsztd/3BZjjYINPLAq+KE78/dAY93JibdOokqnu9dbtTd7qwxuVQd7jujbzds9HuuRU5OTXZhcdgitMeBP1NrzcowpBMSXVLElMT6uRVlLghPsLXr/Qhqrgd9fqkcHoeOz4PNxFEftKWwPUz4aISOpssHa+M3uOKyCtFpMp4/VCnTknAC3XDkNWZHrI++UQlEqofCbvwCFhkDbYqTHJBZx01Xkr6ptIye4aa9YrjNlK62rzpXRvt5gL0bBz6MliD2ORDJAc2oa8v+p2jM3X5yY2uV6RfePLihVG/Hfgn9+97Se+v7j585db+F3a7ZLSU6CdB9z/eP7rsVb9xPvzQzuj1o+nP7vV+aKt/NVh24s7t3C6LhBcYIB9MryUA6TDIoKLWaBtfibI+HoBsjl5UzVG7I9vEOIip7QRDqGd5fufwJFUWvn56e8cS8PWo291qxxTDh1kVuK1yXTh//Lv/s24gFetxYWUFmGzRafeQAckz05A508z04EDyPBwOdM+aanXZW2H3FRh6uqkeX9BFhxAIKYOUmC6UdZ5u0WFDaK5CPbtkAXRL7dfsG/npSQBpBt29XldLuIqCEp54IdYIARwNH0WlRyFDWqAzggGjeDfOoBCU7krjeeMr+3mRxYlOdVoBocVFGApeaaYLBPlaFSUk2BOEytViuX3u0taZXbgthVOkArn69vuvUQDsHxz0evrV8GmZ4G7a7uTapcsXLu29e3M/cVd/8Bdvu37n8ceevXf0UFUahPT7vh/3Ou2rl+ILe6Pfe+XO//4Prrc8SnrRIobIW5s6N1llI3h2tcd/E94UBsGGXhgAWbEeEo8HlSGpGCk9R1YnIwrXXujrt1d7djrWdRKyviAZbWEbKnzkHLwgbvtRtFrOcRh4PGpqTw840A9VJW0/XaVe0qbKppxfLCrKLWftZlSw2JvTytMiibwchvut5bJAOIFbZcsV8lCKRZ3Z7Sxm89Dxyjxf5yRIlUK8o/V/3Y6FHZY51o8YJFIIQj8gtaq09CK6RSsjSEXW5DGWfnNAKS46hSWpPJRJyAHISk2WshPdEiH/qFjNKFXOuGp8emsNnnpIoQGgbBbjGCJopzavBhCmVSWfNTaKZ45AQlJgZZOLckKdi2llbtDfv/2PntruEN50SdiagLHZ3/zg4OB3bh28/c47/7sf+hjJGGO/fDB9fX/695/ciYv5USv8p6/f+XvPnB25bpnPbqXFHyaXVsxhCKvc0NqTXYwowpsrpjS1VrjARt7foaaWT4QHtS74CWJdyZPEwZlhx03CAXzwvZP59MmtjU4cn0k60EwWQElwdzw5SfM6W58sV97f+xXV+cYxeCZQcMxcXVNIK4BzhMArfmAwKXjKA4MNh9hHy8HHLEqOSk7X149e0hk4ZrLK4WnW/T96hoeKBS3+2y/ncpzkQovncdTrtoFhnX1d8yA8Ts0eTBiFxSifNy2HeIbJbGxrMCRok2KIDtvIXZjOUMU0hJqtU2oFBc8p1NZrIjMzskOygzfp9EadrmK+8UQxB4ZMxxPG5PqhgXUcB3m92d6+HLbGnSQebG9+51tvvPHm3W6f+q7zsYvPH9PNc8YnJ8qa4iRbZxs9F4f4B2/cffXBHHUz9vLfkNVszGMfUgL7AiOYHxxk+VpUU3KgRTjM168IjH5URQnoOqPtcPdsa9iPzp4PLlzuPv6Yv3sm2t1pX76QXDzrbvb9YdcfdaPNXrw3DLb6rX4cjeJgoxNsDZK9frTVDUft9lbbiZO643vDtteJHVgSeUE3CnpBxHs7CvthPIDadjSIg0Ecbna9YS/oJ72dYTwaxJvD6Mwo3hm2t3vhIBme3fEHCalBq9eNN7e9ziDZHEUbAzcBeKciERgMCz/w+5vrKG4lXdIQ0tY61Okp6ii0Cjk5JAs6baH1fxIwsgDKBtUalhE8WiA4PYT2yih5wb7GSu1GIgK+XiiJ2sXzhvlyzBiV2Mwm9aACX9dypyYCdQWcwJ7KgzdJZ9DKftBbfLjnFpVz4sbL29cv9BIyx43RmSwtJtNZ1GkfZmsC8WPDLtVTFUe//f7Dx9bpp85trpYzPEHkuFe6Xh11bt97cNeN9pOR1lmkinJzUgFNL7WWG7DvfIpu3djrUvWSKWKBqOtimakS0KqfFsW2NwZllW11Iyz2Yq+30e3SE2YdzucoOa53l5Ae+ls9+1nrf/DrfweTEHxdeFxgrEVBCI11VW3gE9LNPGqSdoI8lnZ4eBTHMWEfJBSYW5TicZ7pRt0kaYMGSMAwUi/eYT3GRvGM8Shd13MOxWpx3ZIZW5PTjfeQKGn6+n0xQgqTKvdu5CMpyA3JJdnqgDJ5p0ViD2r0ZIqmA/Jjlkq1RCvWo1TFMq3eaYEJL6YFPGX1ZEsojT2xi7HguUpXy9UCsyfF6Q834qRjDMHVS/aoUFl5YdJbnBwyhX5JoM5aq/FyftLujzqji2+88vZkku6c3buwt/Pn3/76al1vbmyNpycbW1tRrF/WurK3scjLf/KNtx9kKsbE61OHJRV7FGa0Fs0RU2VbppIDJJch0HhkMNTzJPN5yyVjr7v9jET9zKa/uVuONrZeeDo+tzO4ctY7Q+oeeh3f72HGgdMOw25ctf1Wx68TH2eM429FWEude+6SeqrVoihSBml1ui6D0YPeHbTLDdAZBQWynxJfSSPRU9ceOKVLVs/XOumHTuzkteP3Iq8funGSV+t42JumabLR7+0OezuDVjtohV6OqnajZNQpAy8cDoJu3NvcdKIEKTr4k90zTtzBlzG7lTO+YFrR25z/R+vhicye/FSZHYGPlFPhgeIPLAkcVBbSLYs1bORyqtub8h6fIYaL241bkIVhTrJsGsgQFS3UiMTpZ598bcSkdmJyqxVX87/dzz65Pdhe5xcG3TfHiweL9dvvvOqUrV5/UKYqNgE2rMuLGz3si9zmOw+O3jxJnw3Ly6NRHMb9TufSqOMlo9985f1vlv7B9oWlWxMVlFVI2w11w0Rhg1LImnSKE9vVgy305Buw1tlzPf/C7/Si7TNDyvOWp2vvN/oD3OP+mHws7wad3U783f39B4v5w+OD6bparIu9JIG079154P3qL/+8pRi4FNGI1mFXBD1SY3mXQlf0kilh5rJ21xsOR/DjlB1SVqyRr0qbM53t03kLDH65XJo2S6sRHANJDWxpXQ/YJ1eliEAweAOOYm/wHubKxMhlqS8qHBBJhKp9tBKCwcqiNNLHqwRMT6EKWwBowtJm5q0ndkR2cR4TkVMyOUDoxjd8Fvw0tNf4eLlQqRe5Ku5DCQtZVbc3omJiiJxU4xPr9XK8H9TpfD7ud3tR4OeImjShLAilXZ0m6F+69tz7Rx+czFvdM2ez1Xw8n/ueu7GbMFscbl+4uPeH3331D24cY/Qyu4YpvIuFNoPmk0OQKlpZi1/ESWDwa8oDBtVuhclRY3cHrd2zwe7Z9sWLoycf617Y6144UyRuKwlztDskU9BTJjFUnbaH1WsHP0rirCtAcy24wDScCH1hTBL8f4n6r6fbtvSsE5zeLvvZ7c3Z55y0ypRSEiAEAkEhQFQHAch7XBUd0X9H33RE33RURF31RVUEVRUUXSUKIRBQ0EJKmVT6zOPP9nt//lt2ete/Z6wt9TrfWXuuacYc4zXP+7xjjDmmrxd3Eu3KvqmQCcfwgqEq8SlC4m79tY5DRsZQLQSsByvkhFqZXJ13EG0nsi10QugNTPctrfBIQ/Qea5g+VfIR29h3MdF54sWeH4dqjuX2jgWnCCchFGOg+X5YkEvu3BeJEHtkOxoFwLGRloATgIpiJR/goh9KmNyF367mGppxHuMvJtoPDd/qmlR5CvXqcNzZri4y/ox3C2TVIpmS9GEwQsrhQnOurhiGw+3V37g/JWhjpslQ/checC+10xv3P17Wv//9j0Z+fzBJIj+M0X1bZttV1VRVb8dd8Zfu3WjqAlFrlL6uThr7q6Xr3rhhB3ESEaIGfId76P2ZgYtUXfMYO7eGi2D/hGHfd8u6krOZ5iH8KPL29idTQs98Mo6jWeRd5WXBXap2lkTnm/LVavHkarHCE5WbcJl1fzxNA9d3gof7U/cf/erPI0C1VT2+wj8SQu6zuyu35FZwco4QKvU8zJ+GSnyVUMH5XKrpRpoyA+fHtiR1RJkkCdvb7RZSrtoaVk/YN2JV1zrFYl/YE1IVEPS92i9zJ+ALiWh8U5uwbHSCK0sFkAWzsCfX4T4q0GQE3HanICoGHzKmoNyYA9gi4MLNaVRRkOBrES6FfdN9yAnm4Sf1OoIP6WiSpCN2qjtN7qnIs1lcd9UGPY4mB9P50er8FObBbfZnk8koPj+/WKyeuj/0uWT/M6HbVJttvHerrzakY7dv3257f1mW/93vfvdKlIUSVabyR2qrLf2vH7uObnVxqTfbUD+5vebVeG6DfRwde2/dTz/zbvjwwfit2+7ezN8bdbGrHhutKomtSrJ6LKvVcGHVaLIouaOaL/lZwh1Nt1M4jUOhBAGA2+D5ruXVFbpwwxArcJpK5agvGfiTeLmD1i/nm5TI6B1DUNciQKaboA6UIm4ie/BDRWUaJTOlZoRrAhUlv8E4DUb4CamXF8Z+NIqdCGCipsjA8ZM4TGKgHzLpEQxNuGtQqIBBZoQeofpAAOKSfRoP4T78WWAavBWHh/cpxhDJ5fZId+cwVJovY02SuMzFbFCCwpOin45oHxfqJ07xZh8tyZ59OskvRl4ElSNG7o3S4zS6k9qfP967d+NgHNiw0CRO1qslJJLioiS6ORm/NdNEF6z85tGNqi6x2mho3YG4FxaeOt8lEtOHTcILu4JtazVKVy99Q58RqrKJkm3dVAjU1QszcB8HiqMXDPoOiTNktmj1HhUoEjLR/J/WVu7a1GkQzNJRUVRX2y2+BxK9yBZvpWP3V39R8/ZN46QXAIlgiCA88+gLfiXXksB0S/4IyziwcX7pFq9AXqZPbci2+e4SGsDONTkPaK71beTn+Juit05EKdykQbL8Qh+ABv9Qmmi/pdVI2BDMkSar88kCPvgRRuT2mCNxRyANQpnCVAZ7EN+uP19Gp3kvVFnnqWkmoWjFSpQOQI1kBR3mp2cTdKgl36RwCx8+ODzG86mMrkMogpK22GaYWKk5zwg6H/pytc295GA2i+P5LPP3rh4/b9vInh535y+HelOiiAo0ARDT11er//tv/d6pI55CNXf1Ycu4pTEy3YgIj23j89Tc+JTk4ULvqzR2bt1PH30x/tyD+effjW7uD6OoJ2tDDJ78Cq+wOgukJ1jK19GFPJVIYUMMPdqqabOdT94eyO05hZhVlErMpJDWVvJkxIVacWr4MzkRvLVrVCv+72rYGafKbzgfozdyAV8wLdow2C02MBDTDIYJgmiXutRN6of5yIm0hCpbXCrqTfWM3myitJLLyKlLwJSsPwzHwfggBQIQ9Hh/Yt6HBu+zDYMI3UBPpFCC8l10xh9hicREzo0gWi1VA+pptQXubPpVTM+OWqgbynjYlOSFGuw2CeMOf7mVaYFhfGYP7EnxTVQh74dvff29P3ny/GvffX/iB/fuHK8215R08+B4RKhu6ul8DjPPthlGFaaxZupsluN44vkR1HlblpvtxnODzXK1n8aXjnvtaGjsTUhDNtzR6saTsenCc+qqHI0SGlaUOdYbRTFcADwDGsYTTdcNQr/uG+pq+qrcv/To9v3Z7Cov6m44P1+Qw2LZuN4oCF4tl5CpB0cHMP97QXyRZ+4/+bVfEE4jEYyNLaTWdVp2g5SbyN8Tb2w4ChjDfug634hOo37sQm21pugRHkn1E/NmHvWTtT0nNphPrYW0DDS0caRxS8PqtdoXcgWXcHLDCJAqFdCa1myQIKVxrEcRJXL9Nx6P0RPBC4siLKMYrqJYz1UYly+ZlAHBKbVTgNJwA1hYw7YUvV14PiUDPZgpqLMLvDuKQeoxGROAtIARQLB/eIPqGYEQ4WijZL1ZnpIaF1nhut0sjan2Vk9K9jdH8X4cfvTs5cXFdb0tA9dbX5wSgmFfYRDhQx+db//7bzzJ9aoCNXzn+carjS1hY/IbrcwOh+lMkBfJhyeHYTmduHfuhW89OP78ly0s5dZ+F/gV1c0bTeeUF4ofybXEJpCJE0ZmGN+3UV2gfN70cHgWhtRzM8Kzublje4CEzInYjtt4pM8GiXqK4v5QIZFJbVPB3gZQvHCXP5BwaBq9ydQcl8x6x1R8hWNSCIgcdiEXU7Zi+5o0oWl7uJVPri3/Iy3AsYAd9gx1Dr+zosTuqyEeBY5mjlkYTZbVnu8eHKbYoSCQPN92ozggTSCPwOqhMm4P8mD5SMvUHZ8nXcH4NHDQyJrhLca05OD6yOvlz8ZoELyQwZiOdnIS7UdKOgtxcV9sQ6ghDfFHDUaj+K3PDvc/sx4dfPPb3z49P8FCprP91XoZmTVgFoutZ2sWDH54984dpIRos6I676x/8/T0tz5++vHTTwiNTTz+k7z7fhcVGnwlhpFVIzA7TRIyJsRMhNfgURrTZK3jE3lBEo6mydHhdJame4ejz967s623fuzeO9x/eOsAZ3f9bi+efny5WG2y07NLiqv0LvM4q6t13azW2d949x3HczLyuMifwRZ+9Rf/AW3GJbkxLUeC+DY4hINJAITWN4NeBPsW8zK5tMSB+JAcmiaQskfLzysGtL55hQbSw10J/sRh+fAuCZcAdS8DB2jZgx4YxeykrX5BAbmikYZnkbZRiV6/w4facSX5vxn/K6kbsiZBo+aUoCQlIKhhdkiRC9k5gGDyeUfTDSifQ7rkDSPQ1GPTZI1W0jraCB9IxySjGg6gabq7ct262FxbTbne1mNA2I8HK7leLwe7DskhHPf585OsBAg8fH67KcaH+6HnHR/Nrmr3n3//dBXiVepc40Y0yEQ8PmybVd9tDbURdXCuxvI6eU9YhUl47974B78y/dznoxt7A0iU+NChEhkQ4NcVKhmg4oRNs6ix7Q2uwjtB3uGbXBH33AmBGwILcnt1eolkKLgJHgRtGADVCvQsH81UXpxEJNVkPjgDJk899ZJpx7OCWCUQEIJIg8kKjaqAPF8rzZunaBAYysPz1HWmSzERlQFb8AAQLKqh9p1eSGoNISYO72iaIa+7rJOR9DBNPdTBRlt29aYe6jZb5Di9YEkWR8iPkFxbgVid/FVWO2hMCiasyRlgIgyh46hsRcpVg3WxTEz/G5HsdlKe+gaVOPBTZ+Hsu8EUgT5EBc62s0DOlPsLETQNIRyl6d2Hp63/7cvt+6eLk9PLPd8mYCEYnGW9Wes9a1wPyUc0nrf1wjqd7d04tqLZq7p7rw9eBXPEHwGNkY9asICKuEp48IN1tkX/XuhfLK9pbwFZDtyH926kaUg6gxlMktDq29kk+eLhUTxO5q5/2VShPeB4jxdLcCcJ/Mne+GCe3t2fWb4/SYPD6eh4lBzG8UESLbLyw8WF3rEj9kZbUYe8or++vkY6UZwiA+SAcCHntAF9I1p4hR4tdhyifkXQrEpPa+YrluI65PZwZ2It5ByKgJDxJRwcLoF3ob4dcHAZ+QjWZ+5qKdt3bIqFFwRx1LXqbwZqkLiIEDHDQAnV4CouN/mXHrnDUiEzgAJ6YldVVp769mRuKIB4zSb6B/xRMU5DDfmJxvF0sIBKUj58hFCP2PM8p5IPH30+Ho25iweOqFgguVhdPOs2l69Plnfv709H6emr/OnZc8frb87n+/O9956cda3zo7fvPYvhWvne4YHVdGma/M6zxe+c5W1+6VhkaPiKLI8gJNRRUIRNEOdhxfBYt+WnHyJ3Z7znHhxNHt0Jb8zINeGsvXIg9VXQml1XNY5KAPehqLpcjkzUpc58jI+AH2qzuaFehYQoOQCj0PiRZAeO4S0Kv1UrqoyvWHrwjJAun28qM/0flmBbQe+QQ+Lwek9/2YQxubhbF5A1B3JPbRJPauoKEj3ivj/oKWqq1YudD1ZV5GKGdU+ykV9l5jHyGjQAZ6ZpWhf95mzZFM305qTt+vE0KoqmqVq/dxuwgGhYQ/1kbDA6IrxEp27PhszN9L7ilzU5Khq1zJvGNUxPc6E0Iqem1UYI+p9fRjpogn9pJhau4zpLjeUbpXCYUtkwRmUQUz0kOIcBkqEfOdZfmzqPUnc2nXyU5x++Xh/mlz92jBi4VTgZjbZ54epxVQSLGfolub3vaNpb7JfiKdany7JLR/MgGiLrD9vwdQPvcLKqeHTvsOpbEy9L0u0y397Yn2dZlqbBg/leoxeFWEU/PBwlEz9c11Xou9thuBGG319cHwfhLE2+cXaJXxyQ5sVeVpS3orHr9AdJuumbzSa/rOqn16sXFwtMwv4vv/MvNHvVxozQPx847TaMR3g89kS+irPxh8+M0hH6JYEB2xACjArnUhDevU5TqYK12WzH4zQyb/MgEnECvgSrJznHEUXWUQG4IsNQmk1uioyJ1ezmD9/eRWMkpulDZi1xpA9vwEtJtrk4JBXREh2a8ICSTDCXudNgzAPVEKvVb6e26Al8ag4R5Qdlsk39iVtGwdZiscAIRkm8i/mImO+33v5CPJ7g8K4Zd+COTVNsr1+229X7Hz956/70+Mbs+qq4XuRlkd+8eQwLe/zsMi/6H7556+r2o8JNND/Yc+Mk+r/9839XRIgg183k+mob3kQ6onCjOTkWHtFDSQipyayZTJPjm7O7t4sBCwqceaQHKKhE4FqBZrDhScgDdZmKKaL2esbuTZaO9bCtpYHl43rqnksU4QXZotAKWyYSwthxlrbU8wtWA4UfiKF6aSuh21eZRF7BTGP1Wd3DMCA2SaBFzKuOS9wA7O5M11Tn90G+Wo/H8dnLyzj0w1kQT+N6W2QXGNvQF0VX4aUNco/n09nNY5zp/OlZA/QHfpBEuPeQldSQKMMeEn3SBeI/ro4UgX8ckMuJEJgYEQVxGs6pKWeo2B0MUWlqB76MRSEF9kAbzUwhY1PYl8DSeP5OIrpesd24tzFdDpvALm2TpKiTxJwmrBZxMBZL0eQrrtV/cfPiFz97f39/vyq36vzglGJ9erU52r+ZVblore2O9TpmkiBhapZn3I/Utqw2Spv86PjwaLlY4ERxEH5jvPcvrzOs5uGNfWJv2bZkWbORPx9P8raYOD7MOQrdtLVX/TB27Nd1cSdNfCe4Krc3o8m2LUZ2sCyLue81ge3b0Ng2cYKl1YS9xlsWZY0dX9b57z07Pb1YLZY5NKtZF/Z//u3/mWrRNrVO/cJ9kWVUOTbL7EOzSTWg1nibSeQQGMZjgqem1iijk9AkFZFn7IoozreeIOzUnSb71jC7Jvx1RHmFXNEgArEcW8hKkRp13+mAbXyY6piAbJLTN28F1KgmVTIq0WfnvcqfqZIuVFTXfnVbydXZpkCuRamwk9BwE7NHffhgl5BL8b/Ghzm3LIlt3VtvfzEcjSkNoiHU13td88Xpk6vTl89enN46Gt+/ddhY1WrY2y6LuFvdvXNQNPH33n9+/8Zt/+0faP3YDlLoxsvL1/+P//AnNgzcwjqNNyk2A7LG8xWlfbhdnSS1n4aH97skmdy52cL/Ej1yA2m3QjJQyL+m9BB2+EYaepxdnQQwdrm7piXK20FS9aIhzMF4Ps2RH7DTsDlOI9QobLWDAJgSqFQNvVYww0D5R90koIQDBYNva3pgvynrDbTbcpVT9HYYyOPKJhoHULOm7KAAVI1kP1tVkR/VVWHhgnWB5wdO1FatEbe6fEg4YSt+GGquVa5JXLRMy06iMkH0oOEl7oF4RDUNgkP0LPIDsABIV6eylAuRrLVWKpZHZVFkD0NUZx7NRfuQKKWFAkeZksHXnVfzP7/NR8MQ+gexQezNTnOOTiZ4GJyQXPnNl/kPC+fqHsHXpf2t333XH/7uX/7KV77w5dPTKyxwlETnF2d6iMz3y6KKIvJBN0pjqrRarX/v8Svf7VKnvzGdjUYwhm4UJ9vVmiAE2D2/8+6TG/t5Z8WhM08C9Un1cMkx2LVp8oMwxT+Kpl7rERzrdhJv2/LVamNDF6Fqjl113epyQ/7XDfVX7t+p20pm3So4NMNwvdg8W66zvNlW5dVV4WGMMLhtoR6Q//xv/mcsBWEjXA2ImQmPeVkjt+l0is8jxjDUy2rJmbk59obuAtfHFiUyeRqMSFkjATs2r7WlilyFulCC6l2UYAQooGvNlB55P5yvqjBe/Jn9ALxQWn+GcQl/hQkwBsAC+ggcBDIAnw0z1CcuQLFUAOPiTErGYiiKW+PVO1yQttRvoF5rEQelGHzU+8v5ApeuL6q6KGHj6pQkVt+6+5lQE5BleRRCJYp8ffny06vz1/mmnO2lt2/sF022svfbJozq9eEBiZT/6ct8sxre/St/JxuCg1EKdfnN//jv/9WnJ1BUqqbEVfZD0MczHXIbbD+d71uTfefW2xl543zeRe4w8p3QiWIyTFyc1J2QJP2hCw3Ri5FCUTFlDXFp4JoGqpGKR5gmyQ8CwvrFliRA2m5iPJkBvCnXUyuwUC4gpGnlETINz+q0or4ztIQqy2v6qtBaY00OCagDP8ZCynVZXm2HmrPZV2qirmdNDvd0lwo6AY5WImhdH5ixoRoY7TF8PbiBrnBRLEqEsi4JPngoVQUZsQVaJ2g3ulZjDO4D4+YdddiDhhbQwM4PAQtR01aPNqMX2S5wqkbTLq1ciBEqxdGpxq/Nhw2QRO6/k5TZr55K3Ve8ToUjKLQiwJHN6EY6a4cAbyDBlEr9AKw+aPvgxYe/9mjy7qPPeFa4Xi/I2K+a5t//8Tf+3p/7kdvHe1jU5eX1fDYNPPf88uq3F81LL+mK0slWUd96xfqRu/3Cw0cQ3vrw6I/To/DuodgENh3YeP6tKE4CANgqna4vB+I53LDznKnjppFfte1XPznZbrf3jg9Pl0tqPg7SKs/n0/HFZrXc6gVTXq9VevK8OrtegYp4Q4MnSvKao0VriHyavUtQEHSSRe8ivzPgnAgXv0rSWGHCUtdOUZC9aOEqIEC60jNRWrgfESEavA1JwseMfIn/is+4FxR6Pp/tOgipEx8cvq3xugBA2aEJPtYQ542v8xOKjv3gqNiTKUyP8XEQHmEe19dq2UASV1EaqjIEUKbDNSal17t6uN0uR+AEA0ZvFgjjFlQGhXKVMpbeKkkrm2a9WsZRQGIy2buhYT/OoELofdDlxep8Y0B6Op3Np6OiyJr1md21e8e383y96Yvbn/n8s+cXx299dogm9ychoPqt9z/5cLlF1JiOYYSEL2zVr6Gv4Wg4OI4evDvs33Zm+zS4hhpMSNR8fxS4oXJ4L3aJYm4Hogm/qQ3mKYyF/mgOBPgoVamLUBIXKcBFrLyFw/dlF2KupPFwclraDF41hJYzSjyCsG/bkfiEg6OSySSAgZ7isKvrZfZqU13WVlaXJyvSwaEYulVpi6v3vueO4mAURECvUxSb16/71dIu8z7fEITdtnIgusSJzSYA3PGPInfqmhv1ZW61hZVv7arq8hy8VwdiXWkYEJZOuKgqkgeNT7TK2MWI5JtkIA2soKmKvi1hcQ7Rpa0gCGIxiNN0SPYQEjYwa/xUiC+3RSwYiaFIyEti2pWIcSviSKU4OtgSkBmiGqyUuCV8EAApJRVyyP1FptiCRHAdJSVW+xfm0U8cRD94OHln/6Bp7TiNsjKf7+3/m1fLi8H/0aN50eZXRfWv/+P/+fl338rWS6zvh+4cxl0JbCzuPlod3a3v3X/88uzb779fHB5sv/wjT+s2SpPpJIGFXxfd9bp6cbU63dbffPZ6WTr/6bufLBpNdjhfrl5crZ8tyq998PL15fpoNp6mk8fPL/JiqGq71CKU3Wbbrdd1U1nbvLu8rtcbkltc2y5BbdFMt2oRK+mdWur+8s//XZpIYopLE81lWsCSkrBwN4qOX/NDQqQRdYPL7eLtLpbqKrBWkX/HvSUpfBK3R7YkKPhb3WjCLK6ow7opOI5Ba6QAp5Kvmt1GYyCLnsDBdQ3KYG8UJrZvilVHvVRg5u3Lt83avnxL6YrzSswo3dRIT/vzDftjgw8YRDnABZdwAvyf83F1eA5UZTxKqAJYMD+46ZunidS9Kfd3q7rcXl2+fvEy2xT7+3EK/8KS/GB7eV0sT8CoaEhn4ejlZXZ4/207inJSaMcps9UfP3kiu4MNYbT8kUZDmPeP3bufDW4/COdHQ5x0MamZ7STuZD+t7crHaTSBgNgITtA29ZNDeShHpqhoJgKvJhAwAQVpEu/qgs7xyyHAFq0+JiG0hyArwuXCu7r0l1f25UWUr/qzC/vJK/f0Mrq+6B8/jU5eWyfP+2fP6k8fDy9eWlcbr7ITu3WqottWgB+mNBTlkG+tbEPobzfX+fVlt133Bd6eW2XR57lVVXi42SgHTQPEThs82W4r3LvO1vi2eoM0tabBz8y4OWREPXDKZUjK8GqsRlPudvk5MQiTKW094UO+oHRAPXamL0bAx7WtmVuqQoj2uCXsVjRTZmR0htRFFQwE8CexkWQhNMOZZGce2IjFKqvnoC5RH74sVNcZQ+ULAWufClS1H3SrX7o9fRA6s6F7slj//te/NibEuWEwTv9w2dwYyofzSRAH55311dP8oFnjG3WZkdJGVXZQL/aLzXKc1vHEuf/If/cLwWc+Y8VR1nZR6LtWvz9OJ2FEMvjqMn98mvlBhEXBMd6+tR8E3cQfPbvIL5Z4McYQwnuenlwVjTWO0qqswK71VsvIeo4WcednSUpkawk28HOwPSgnLRHT0Xvxevngf/MbvyRSY8x8x5cIlXGccDoOgKzxcz1CZx7aIYHB5QitXIgiCLkcwiFRGddTthG0ptb/mddBH/KyxF5xYe7AjdAQDg3IIm7FbZgb2taCXHB1UVhVRNNP9HOXbgQmRW/qOtDEXjF1qkH5O4hhm6s4gfLE/42yIBnkLtK8Zwb/jEnwP/u5nFO4VrfTSoYhcheoQVmHbrZ3ExTkBJWnfALTJeZnp6+vuH46dg8OZnEwwIauFrUhVh653MnJq6M7bx/cfTDWUHMfuPZhGvy7b3ybbF6j9JgdcBklzuFt/+4j5+DYm00FhIETTEMntvD8OAHpHIJ8uS0BCZcUBl8oWsV1BEtNAW19aw3XodG4l1bJaXuv6pPeCfPKXS6CKvM22+DyLDh7PnzwLefj993HH8ZP3o+ffhQ9/TB89kn06ll08rJ79jg6fR6ePAlePY3OX8anL5LrV+FmEeRL+/q0uzolzmO1dr71SGsrnHwr/8+3Tlk6TYlEHHhT1yFZAjUb0B/+nL5DprgrnilfBevV64bfku/0qBzV4mmIXQRUwVSHRLUVUvmt/w3h3gVwIQJeC+YZB4URa1zXbChhUyHmEv1nPsY/pWmZEAfk5Di8HoIgYptiMHU96SwC8MadDbpryFnDmOoUUcw35qkZlZys42KXw5CePfnCPN1cLax49Ftr+xuXmxvNapykH/XO18+WX4n7B8dHNPPjxnpSD5+366O9Q9v1J7PD9WqDb6VW1bvBeTjS2Eao3sLAt6MgHPnuqiR36pMwJNFeF1bTDZF6YZu7++nBOCaqv//inDQIsiyWWpKTkTL6uyCNJxYaElR3OBZLhdd51ZhBINtzRe/JpYMIq2/UrQ6i4YOD+2u/+PdprpJB0xevLBECrxRIS/xiY2zjfsgR9wPgcGm8gdSdirKNYxtE2M1ARFoSGO7MJeYQbtaO0hRppnGCOGk/Llfk4uq7RBWFUWPpCog1NTOCVn8TuQPEnjOBEk7b9fDJtTQJN6ciaO4NXmgGbo5dcZWxGT2QzzbFEtupJ2cCQ8aZlVCYSnpqHuYHabOIW5U6LgZ7enAkHiig52xZRlGW+RpSF/RuMhpXmixth1YRnC4unHAUjY7LPMMO79y6ffTw0avV0GL8mg8TvLh6dbKpNe05TNzpOLj1sJocujeP3b1JB1x6fZiGAkFvGI0jvSQaR9jWGp0ILKXEtg1s2KCI5No0+WBXfUiyUPYhVmg7ad9FWEC56s5Ouqcvg0/fm5w8TT76ZvzB162Pvw8yxaurdHkyunierC+861NP7x10vc5K6k24vIivz7zVIthcWeuln+d+vnbWS3u7dcveztYEcw22lxVqgBp5kHx+VqV2EnLl23J+UlELQinKrW2sB08WP5E3KoqjAnSr4KkZfvwjb0Pf8iTzzAVoa8yPTYs4gOfKuXUhBEHy10Qg9pluJfarN1Ll9aI9qBzgkGHJa3UTuTZN5HrkhsIxJT0EQcONZWG9bGibAyIGGK2PmKmsMm0z8rJDDcnfsAGVgNiw7+tXr8LLl0f78w835TejIzK7L8X2Ok5+c5verBZ/89HtNEmW68VHDSa+/huffbsahk2e4ahd4P/rP/zG7337u/XxQXTnrhdo4bDAcy8WddH1i7K72tTXWXumZV2Ufjy6MTu7KO4fTY4mAQlcXlSfvX3w4nzd1OpYgZ9SJQKSZ5OxwhDxcsmvqDS9Ny+aCg9WsMCflMcjrjhOEQjRkJapn8jq7N/53/8HMXXYDym3ku0hy7Zi+GGMMPEZfAwsSJORJudBxjT9Xqwb70IDbCsjN96Ff7IHSVEZhIfn81NqlySx3JpjII783HS54fk4hQ5SNQDeOConoEvQhG2Qhqto0i6Fw8m5SnU1hIITuDU/qZK5Lz4PcKBD/cQY1O2kj66VSegu0i6/zeNAZvUuEyUQYlnlFMyee+980Q1CJEiL9MS542y229efvPfet7/bOfaf+9Evp5EaZ6XvXj//Y8+tgtGte/cevHr16rSN3/mxH2+9RB0ejlV1w/XLZ//P3/n/Lv2xNz9s/Mi6cSfz3PT4wAu9uh2SCeJQClO1rRc7wcivFqVd9xhir/V1gA8nX5VBGmGQ2CplYr9gSoqcN8v65Uno9tnLZ35eOmUxKjfB8syr114FTyZJUCoFCA2wbsKy0UEYj+FBbbFWXhtE/I8MZfRe1IVJHyVdOGmCcW0FuG/hBa0b5XbYiGoYJSFKEUUKk2vLWUSNjc6MBvnBBjYnmRsFSfpvJK/+CKCUC4WnZlIt35ylE+T2KlPalAJVPMW+PXa+OB99/ao+08isbsg1XGjoPb/RrylNH6DWBG3TPcwx7kMFOMqWBpzUy6k66Vzj1NyLwyAEF+mO/Kv+V0o0CSPhQWcKIZRF6C6kcOXmG199dDgrju+txntRtv6ivf4oPs6D5MdPvv73v3CfRJqU63dWxZf69ds37zWtdbW8unnj5qdZ8+8K57py8kmUzMJJmr662BJHt4UxbeEiRJjK1LPUvXsw6opicNyz5aaoiUl6ngI4WKwq+Y5kSq6JGgj4epo2EMPXMjmeFph08qIm5GNX6mkHIHAK9fjaCJC8g8gO1UIB7j/7x78ibUKASBGM0PAuGko05ze+FEehnr0RbxflJsybumoqvvmXQKo+P4Rlcn71DsYmG+cD5Eq9JhfQRyqXqhC5CB84Iq2btujx+NIEfzktNxLQmi4DGoMKKJ897AULwAUK4RKqyra5i9GS6TjYEYed23MaN+VG5uYqlUtMtWUP3JX9vWZ5qxB4Cpzi8MZtWY/6n7EVxRLKvDx5fX39Oo68e+98+eDwaLF4tr162ttVUdReNE5Gh93Giue3x0dHUZTkBffWg2yPDqJqsD/qI+f4dhtNrf15fJDSoiR2a7K7SAsStW0dAARQJKCzKGM3aIu2r8jd3W5V2aQ3vpMAdJsqbgrv9GXy/KP42bPoo/fcr/9H9+v/afzp98YXT5LXH4evPwpWr531db9Z1JuFtVnZZe5VxVAWXteGg+WjiGxplRmZVUfsqPTiEK0IRqAmbvdNXxZdtu2KVV3k5Kd4O2EFPB5cDei+8aZdj5ncZPe38yQ565/u0a+dj/KBxckdd16oo4Nev4pu+pZgzU91vJnobVCAPQSqXWpgcde/fTv92S/cXJX1JysID9eD8ugOzVK73S34pmgpiuuNZe0yeUSrbwyGcE0VuBxI4rcBB47KE1QGW7oKZHUdzywHxLWyFLZlc7JRlYkBQdKi8ME72/1bBbBtO5ntvHbTbTKNotG72xeHXl+X9asw/fqmfdhn09HsxPb+t6/+wbTdzvzgdtTdcbozy22i9M7x7HSZEX0ID3oc2WQixEt1Z1nuilBjJFF3xlM6TbndlJK88E+NlRBlue1Qw/Jh5URKSu6GgkTQ1rsVJBozPRS+qYVPuRBd4FNGk1Bq9zd+9efM0/gmDpvudMouq1qtxgFFmeRXyNvAjQYL8XNQYqfj3QefoTgqQeXAHpTM5eZC43sGU6VcKR30lvLiJFL/fyWXMzNz1J/Xg+IoUEVpBE6j7kbVeAsXk59TGqxe6+0JnqAk+EsoSaA5TQ3UnEK2DU/XjACyerm+C13V045Vpb5AsImjmDt65wJzuZb3VRsdd35wCwsyOw2FdLyyyBfn51VF2E4m6Ttua1X5q+Vm8/CHvzw+unf6+qTItw3BNokfvHX/unHy2ryerO/90Dv0g5NNfhkfNmHoz2M7jOCuYeKrI54YqX5sPY4XWl6dbyOSjk3dZU0AKR3sbrVJ5mnUD8XLs+DpY/t7fzT6/tdmT95PP/7W8L3fd198kG5WYblOmm1Qrr2u1soVQ0fyJ2n2A8BCMgwCaeRDQ9FyJ3WreE4MOit58/Ue1iAkYvRtjR0hbTDfiXwtgCtdNG5fEQQ6s84nMlG2tHMX840pguWYkr6NJ+PAxijZgILqcVuBvSxFHVPGyQUHotkCBJWy83xBAArVAD5GbN8Nhh88iI6c5s4oPgztt8bB2LMfr3MVpVhiYF4lG4/eVQe7dnzVRiUpQ8DDCXM0iXvqPvxvjMNgALTfcwmdEEkupnWkWK5PoudFcSvFe1odxFGeDPpyJjZtAEVzrlVd6Cq2N56Nj49vvPzufzULbxzfKDfrp+Ojj+Kj11/7gweH+9+Mb310ufqCu7yxv+dlub+4vhrtnzjxelOMYjLQvqwbL0lsN4CFQlKJfErgNXZpXa6b601LooATZGUlY1UTuO0wncLX7DCI8rLUdFfN5sCawBGrxsGhcPHYoCNtiiDvxDmu7JomMDNoOV9zzn/6p/46QVR4IGVI25xHfp5lBUJUBiaxQOAH3Abf5vYc5SQyeIOdKkl+ZlwXhRDw+dHpmR1xOa6RoJVMEb01TCAPV/5BpNX4P1m0CdTiBWzg1QRenBPNcRf0yk4MgxPYSXXI/M3d9MVOvcYDiZjwDk8h0TKgo49J7BXkaUMQak6Rp1m6OLumA3GU+oMpQK1gibpieUEw2z82hBZF60ED+EdZlB9/8O3Li3jv8NHh9HocbYeuKttwdXVVume33v1MtugWF8+tdO/g3oOrmtLa1HcwVgVMy/3yzMt676kfOaPUTFHpi7pN0kA9zr1V8WOLf1ptUdhZ47a219ZpW3nX1/3iIoAJnb523//e7KM/mb58L718Hly8bF596hXbsTiZE2gQGlKAow4SR9NA2mhimefb9QapmclweB0+r46drq45rik0rXrFqQCeSSE+LkKYDUPyN4IQpl/DIU1UtuocWfY+EkfdOz9HochGfzs/MxEbqqXOY/mh+CvWJo+UKPmHuikDkAuaQpRrCmj4KYsDJuT/MIS5Yx2G3U9O3f/Lo+Obs/F6ddmX20O/ebHKPi5ggCoTmoK1qmQpjvubQU4s2HB7Umh142lDUYfSOUNR3NB77VfVZbQGunDq0CP2yLEFSqCKD0BzSAMN6gYXmFE9IploJxRKvTheGLphwOVx7L79rX/3A/fvX15djcazRWd9mt7cxPOvv//+5tbDzfe/9hNHKTZ8VdbDw8981UrXmjHdUVjVNAezcZZpFg4ySP2GrJ4Mk5usIZPwRtsa65VbBHZAgSM0Uu/GbjTftCCK6YkqwQHCcKk2WbyQO4qRT5jEGiApSy/0m66NsHw4XZtD7qAFAL77d3/6b1MtAW+vec8Urg5X9SP0G1hHVmy3eV5UKyhIDhlucf6KjL/Sqz84gJdyb0h3VhScDjiAFEgfuMCH8U9pQloBk0T5zFi6XJVfoMkujKuXgkhlFuTjluovHPRcrZIIKUa9MpRQmLX3OYcCJQUTfjTiaNSpsCFvFyohD7TFTrb56HIzTRAjIP8x0GBooenXROVcJSBwyKma/aPbMg3ZCqgsc6nL/PrseV1Xd+7efvDwYK/dpoHz4nrJ2VYf2s50c/qqszxv755/dGu50sOLbTMESHPoCf99M7ybDK+i9Ez1IMmRm6jljURQrfMEzW3Wweq6+uB70eUr5+l71iffsZ9+GJw+az7+/nB+Nl2cTF+/P8qv/e2y3SwcjX730LR0nKJCXKqtyeRF50ABQjffYRBOJyOOcjN0qV5MJX0cMZhpqBxHMBk8X/y/LyOvtzvSyqKpioqYP9prg0QJZdcHHnfRsz2iQSby/JnbSdn6kpfLjaV9lK9/tUGdzFlUD5Gyg0I4j107tDV6EgAc+O6XD1I87G/fiP/aW/d++3sfnL96OU/T27fuO378tavqd6+6cuj+5p77aOI/XZfI0ZQn/RkvFkNV3QBXLAoTQ9rqDxI+cVj3EqCrAUYPajq2KgMwObAmKgk04JoiAvhDU5e6gAtFZ8RbhU0ojkzMc7qBKGgorWPXX/+9w9idzA7Cyfx7rfukdcsw6g9ub5uu+Ph9a3Gx9OLn6dGfpAf5KNYwjx5txFFt4/OVCq2bqodf9GniU6m66EDacRLh30IGubhk9kZww5CEMR6Kh8uzACaL/LGlwYpXMBECXtd6ABPKbyqlcnVlDy2RmT2IZZaG7q//8s+FkR6vExXrYOOU7Zg+QMmMO1E6BJu9aI5b4rp13cFSqE/VdODCYrUpqqYomwpcqDowYpNleVGuVqssh/lqdFa8vVdRFFuUBaGVyvGHmJPYPN0bhqZ3vR+NJ5xjvFTr9tA6z/Hl94PNvYADaqEhPSqGCtClo4G6RoO93KU2WlbPMZVvISe6r71cr7kKiwewzEwBD2/B4alO01SUY/CI26rfcf/YeL4GRPScFh9KPj952TTrNG6mx1HpDCen5+eLBQi455Y3U+v567U3urX36Me8UdD0lu+CNc66LOIEUmVvQaw6at3ug9ZBati+S1K12gbsf/nSvj7vn30wPHvPP3sevnoabi7izTo6fexuF9HQu/k27qr07NO0vEjaeihysI2204rZdErrkS3WiDlU20y9Dlop0LTHcBtAmqwMYgXaYV1lvdOrDJ0WmmAI7GrmHxAiC0DsTR1zdpMD4m4yqfEZsqSySpIRxJMEchdnuFAGgkHIGE2hohRmU8Yph5GTybW0Q0HJ3BVN7q4AfUQiiP3yWu/v3Jn+3BcevJ2696ckPdZ/uLQ/Lq1mvfrBt99eN87/9OnlSWVFdvdf3xzfCZ2nl9d//f7+dDx6tskph4L4IkQKkCjsTSTgPnISs202jRcL9/nPwL1EZ6QnmQgL2NLjQG1VwI4035A/YZdilJwGYZkF5tQAaG/dqC/KsqrZncff/ONPTy++2SUfjW6tKyN8AiqyPb6zmd+8vvPO6fxgZfe3bxzCqCaph7NAxg4J8m7r2V3o2fMJgdg9XRRXyy25vSa6DK7eXNfb+FAcqk9POK62YPMc1cOJ7EN+qs9gmckp4ndUEtrXFAVEm7++xmaV3SIhCDBtp2nuP/tHvzhKY1oNVtAyRCBENI/Qwtv5IMZRmo5GSczNNdCtmfyEFLg3+zkwmUxQKIEaCzMPq2j9PHX4V8ICKrhcbZbr7Xq9Xa7Wq/Vmm2Xn55dX12TK+fVqdXF5tVgur64BkI15AlfrZNA6wXDbFblyARAEFc1mM3gETZRZ6xEugTdHJQtN9hNvQU0wEnmuoevUn6anaSJyaAYLOMK1gnk9a1QDPsa3W6wdT0R0h7fuykTM+zx35UCNT5+/Pj1/dnwwnyau1XZlA9Cge2sarKepdZUnQZzM7r07O5i0mrigmwEBo1RT6coK/tJlRf7YiZussler7vRl8ezD4sPv2KfP7esLb3E1riq33CZN4Vy8HhMQLl4OV5ceoatcJNvltFykXakn3syMycD3JmPNI8TPW8hXXqwWS1UYpPQ1B4uGIxnFQpmsyD+mwFV6f5siLtFGeRDn0z5O18iiWeANjaP6sijA/rjJi64MolSiBThUGwIdLXuTuUs0bOgffXY+ZiBAzdcx7qQcW9/yepNgcwQ/5Qc3ks/p+QBNAugW5/tD87lbN0dxGiXx105WCzedud0PHB2Ao793vsy6fjR0f24aHozCn3x483YagSbfON+q44vyMVMYjCKwfnNztVPVUM3e1NH8g4ngHtgAGyZgYlkcIX3A50HMoi21qgrER2HQzB2SzxsU0DamBm0T42Bfa/egREYB5d131jfePhnvQZnk85iXWdWCjKCIww40JYI5Nu54e2/sDN0sRdvbB/vhV+7vJwTUOv/MbfwJ+TZ6Kmlw4sDjvjgDynKG1rM6GDCFUiT+QfHYragqMA/DNH3hwIHIOtxdJE7zHQhsMcavCfKGVwv9bDfwK4D3T/7T/4Z1ABtchmS4DnHtUI324gmwQy7hA1QAfhxk2/jaTtP6GN5BnShGL89FowrIJvdmA12r/rpKeQEWSbVMLfBH9ezISGUOmqFBONS9jP74Zpt0hW8apvnkZho/sYVLuCU7OY16wB8MGGsKgNBQY3LqUOC+Khh9a+1dfdC/IU+Q/457qPISH7VuoDac/+M/+TeFfxZYlsh+bHu1uP7qf/z35xcvv/Lld24dJUniL1fl1XpYrXKnPnvr1v6yHC/78PgrP33w4MH1RstKQSqWWXXneBQKUJogtpbr7L+7LL/zve/7UJ4qc5RmG6fwrLRpjWNnYd/4J08jlHz1Glto4J1Ip24jp5slcVWTpNEyPF8TJRAn1EobmKTRjsY5sDlLLyyGVYH9+D5SAA9ohZSrxzw0Ugt/5hIkzSVgONfyMU7tQXW6wSrqapU3leM20xvNwYPan2SuTzMy8yyRPGUX0aVTmYGqZTb+zCjkUbv9CkpABttmYE0Oic9zN7QtusxxtBlZ3U/4q7//g28PNiHE//rz1+8X1tux/cM3btRd/fVlcbotb7nVj9w8iH2nrIpvvl799ln9snvzag3oi5xeY0Ma25ZxCWJ0C93TfEyV9aFS/DTGoPrSGFzAHCE0tvAH/EKdYOon1SXG4qirak5YBDi4oylXoudix3OJqbpGSbX8iAs5I4x8bsZBO7D359OrxbUb+o/u7k9jsb9FSah3b0yCouwWVfHg5tGmqjer9mxbny9WgeVGYXC9yTcZcE8y6UrNgyM/1aixsldaqEE7IMjMmkehMmn+F5lSPwVXBFHkx7GC6HajcGfrAS091P3t3/9NQyEo/P//kZiUvQsFaL8ohJkJR+NNSFeWyn+StcmWOcGwN9MDZEoi5nN7vFE/UIXjKExrAEK4LIc3URexqVTqYxSAShCtLtFVqtbOezmZQ2AZG7JuLlRWqzP0EIHxXpWgKXo6aEqSWYoHmu4AftAco2d9SBBM6wDRHcto82yL83tB9JN/4++oFZb6RbmWwhdXZ7/3H//tdrX+C3/+s3fuTVDzy08vlptmsv+wzLPV+dPj+XFhx947f/7hlz5/lfVwa8je5aJ8eDMljdqus8k4ePn61f/rGx8+vd4ST3xMR+1VtxSUY9Rvw+za7RqvLZ3T51G17vMNUZhgDUbCtYT+LS7qqgnqp8RWqs02l9cbmEaITVUVeU4eT2MldnWYqYMDfflRDFyJkRk2InB33d3a5wifDAh1BhEQEVAgMiI/dMOwt4LL1eo6y9vRzLr1bj6+VThJOdiNuj+gh0jVKBBBG69gw2iN//Vo4G5LFqOuhF2iJ8nLNNW3xyF5KmGX0zzXOw6sf/rO9O3Dw8dPn0V+M4vCzk+geLCXy8vL8Xi8Xq+w8+nsUJ7X59+9qv6np+u1FeuhP0BEPqkUT2akYKD77ralwj/7F8PbVcOhGINg8mf2yZ4NBiFA9bHJy0xVwU3se1cmxkQzOVN95cbIxCUplZYoX9BtEAvFcy2A5GnpSjmbHzhJHG7LOsU4/I79VVHiw+ko/Mrbdyv2x+6jo6OqryLHX9c4f3m62oBh339xFrpxWZSbqrWbIQxjmT/kq+mqqsFb4CTcUrcRH1S1oDIaj8RPqQqR2/PhuthAvS0GC38U3bOT1P2//sNf0AWQmJ3/7cK+4FB2KUWpZYhXxyhYmjOHTA86mxqtoSxkRquxPO0Vzpkwrm3ECSIq9Y2jIEnAIC8OfI0ohfDPIA59kswwUEgnUJFI8I0dYol8UwY5RkKm6sGbtCI0RHcy5ivlQlIQkiXyvfE4meJegTdif+SlSUR6Mp1OUs6IojSKIfxJEpGmRNSBU6IYT4jMa9ipKnHRvMPL88Pwzt2HQiM8SkRUcSPbbl4+f5Jv1+8+PCbg11Wfr7u8KqBTrR1ucvdof38UBuvReH77GD8CakS2mn5OIOu62POG2LleXf7x9x4vtxWACpNBLoT20OlSxwrrTVhtnSKL2sreLJrNdYhCMK+mGY1iNiAynL9cLpGKF0aiVFq7jkaN0MDuxYzbDYRfky+k7abiD+6LIlAMKFAVxeLqarnU2mxKgvQMsHSIABC35ZLR8KlQJzkdG+rZcbq9vT0Eli8WzdkTTehOpp0TmKn3GtMxLm/c/s0HbaNvLMc4Hqgqk+EXhF87sRAqjo3pWsPycFe5lPl4dTFuVv/7dz/6N9fd1x+/uOHU4zThnIPDfcwIPxkn0QeXq//xq99+/ORp4jiz2HncTa+AEM/XBDt5pj6SvimTn1iLEMdAkiLBrrbYtno61NElNqSkAx4vGsAO6snJGAAfLsP+0SAbmAE1ViyX8SM6pTw6VbcTYOh8wr7uIAQgtPAvAclskCq56jAsSAvD7SYn5RUgOMPxfHaxvNrU9edv3/zo5GXN1W731nx+FAWHs+RG7H3+/s2jvejOnv+lO8fpPFnmawyearVtmQAidksGMAndSRTVRaXMSgjW2EQRPFozuAwGeSF5rzGbLsB+2IXV/+ov/X3Tkw+SibkAp1KVHlDbje5qUIRG7sRWNXpIRkUMQ0MKJDnJzyV3fvDHHrODD5fQYH2cPiDNEQwhsh2SChYQICcJHtS5oG5nVKEDRk/8y8YOQFQ0Z2KqZkouHoeyNAPShZyiHY1Uk95QPsKQQ2sxKi0oJWASCdN1NJZknkhIwcqDDfBzQ5FfvQaOb6rqH964w82okmEfOifPsudPPsId7t3UO9L7dgjtkqI+ffzs6vXTJJ2M5+PKy4ujO6PwoG7hok3o+jCJHzwKWscrxYeslxfXf/TJ01Izo0V68e0YsQyN3+RBU7rb67RYWcuzfr3YLXwrLQ5igyQ0JN7nlxfT2Xw8ncE4kD9NQ8Wb9Qa316CsNZBWTEaplkdEjK5LuFS2o8vZIc5v0C4CDsqy2KzzvFCnBk4OgwB0R5oTbRP/87JMzHJMJFl5nlGE0DlNm/W5Xa2cJK381Di/zN7oXMrkG5FRMb6lfLbNT3BHhmPsQcbCAWNdOirCpXjDAZoD6AIqVbKfR2NrfiNcPPuBtx7ikVVZbrMiiRIu/q3nq++6hyd99PTsZAjH3yqGSg/b4bpv3B4rkk2AKbiqGLHuiB7fhCnxIxPBQEN1Ohgyv6sU4TkI9fiYOs7k82Yv1aIF+uiHdlJx0wb9VskGMWgR7iBOLjZjaBBlGPsRIzPN1WQThIXWRDbN3AMTK7tNXuOKL68uX11vfD/kBGp1ulkBOblG46yDMfEten59cWs6mqbhoVbyHSJ1kXdp5E2iEPu9XqwI2KItVA+mHNA07qM50cZxBxI7Q2eAhbYulT67v/7LPysL0AR7UTOdjodrmhxm0arbr7f0NvyWfJtyNbGBunG6Vu0QbqmDgD92ah5N3fBXVhw0RIgW65EyZQ1KVAbYK8Gwxa8ReVaUpvddbSV/p2QIjGxFlLPXan4Su3wPSVFvLFi2jMDEMpTrsI23c4gbaQ0onSxxcgGHaCk7Zf27Q0oA8QGFeXMFUoKbqIoUqbSXkGt5+0d3UBgN4zrTAjvbrk6fP40Obr316DNOuwYtJCM7ef7iJelhoIWSi2FsPfrhHw2CA/Xr+E7i2cusdEN32/YZ7rRdffP7H3x6dgGrDIY+HJrUKpOujqwehj+ry8n6qrt65ZZrWw/AtNQm1MicHSdRUZTk84cHhzdu3KDGRZ7VepCgwCVkXo4G8GgPkITdw+lVeVBQgx16SppW0XpJEKEJ6z24/85jkb1pZdDUrRZQ9GFkKS6IRtBvHCW0kg3c08jPtcvMLVbN7FbjhMRzXA4tKnJJXArrchjFdI2uy6UkPEVF40nSipyEnN/4IHtweu2iVrZzOGx/9tH0xx7cmLpd0FVf2BsfTcdYEkcnowlUn3JuYPRtfze0f+x4dHt//kkTLjV3zPyB7OJoGJ1Uyx7dkcpoU3HPxH68kRM0pQ/rAXpayBdnakmNYDQaw61wWdpAszQqI6dV5iJTUQmizxySW+sfjQSp/RgW/m4GjzmfTcpEYjBIIY7WxdbDZnhUmqTIGVngJdBXcAT9cmXghNeLrMAZhuZ8tb7YXEVhtMSLrAGONw2D08X1/niSQnAnse8MB7P4xn6aeNYPPbgBOL54eY7vqnkmqtFQ2sWfpEHluYGWJ2wsWCicLkmJr6rtP/zlnzMmgdqEUqaFbx534TIqTHQwhSh+UzQCLc2IhaE3epU9zRSu6H9NqkPLpJYSjrkMoCjMRAAEUql3WmN1Za5XhHABUIIS+IfEFZQuq/Ly6no6m+KsuK5ManCw38VqjfgDzecFEyxyG9OPIImLjAlQ9MomTJk6oW59qzqyLNplAouW4jUWqCrxr/wezzGBynTwcRQTx/PvSrFi+6oAZrFZL0+fPh6O3nr44JHbLlyr3/Q32/SoqK/hHUcHR5NR5DnJZ+++s7aTagjQaL6blum7x7PR/jRst9t/94d/jMOmVR0PXeR2kT0EwFBrP9os7p4+m68XQ1tuyjWchYSQUI9hjCC4kcb+7t2/N5tNYVvr1Up9ORJth1dgdOL/VNrxyGtQok/GAmDq8Sr1dakUk/bL7uqa6xAQEiD3mc4m09kM+Z1fXhY5kF1vtzmgAI6AxBRSAS1VHcYh8ZCmFDAL8uwi5y719DY8BnxCOsgIceEabxSuj2zJuLwrXRiKrKgst9RjAuzhoLZ1BRebzL2qRvnlo7kzr5c/uD/eOz6ak63FxJUOSxzFYdFum9Xir7x9/CD1jqLRp/n267kHBmE21ELFmGhg3FSBThYAExTJ1JvFB2ifJrH3HedjW5rSqzjXAn8SaJfnWwKDaLwBKTcIDLrxSwSHPdg/8Y22KZAKU9XrJDAwtm5mR4qH42q+eaczhziVOuycZRf8JQmSl64KzYS0id5GO6yzTRdZ797Z359MVkX2Vx+9DVl/sL8X+NbDyf7GqpMk3Pf1lqtZ4E6CYNN1buA8TEa11X/48mK7qfEXYhhVGtRbj/tj1J2PPeDH6EJoQC0VqhtpqxOw/cYv/wxWgRepk0xKE5+V20kEChRwRIplQ4iol9ISREENj7xZRqbJUmaA3ehecuQ+ZlYMwiX+I4tQixNpBJIP7cY/oT871JRgqZtlk9IjfXVDJQmkgD3ILssrODMGyG5ki/kCGPxRDCVLlEpAGnV1UAmCmMbmLQNwcKq+KMhOoCe6L1eZCnChohjwiq1zdy5UCiMawiXQZn9+dMdAEjTDQ3NUryq2T5888Raf3ttP3HRvueVC5879t24fXIRBRd2/+JUvXV7YV8Uw2j/ySLzETQJKnY3wmWG7vPoX/+E/Pz677v2wjAJRMUedqwj3XrG69/jDpC3twC29gXBPmkKGBh7FcTCfT3Ha/f0DWrXZbK4uLqqygJ7BmlCPlkIFd8uCeI1SjMHbsC44DRkybaEVxvxQPPfUgJ+ov+fLBbGSAcnAQEUc4BQkFOhDMwLqOoq0sBLXwo8wF7bBZeXPYlKBVy276V4RH6DCTssHi8sSyXt115kNy9JK95iBHAJQlv/gBFgfRUhT/MCLMMne0FGTVv+lo+jP3xjfnN8YjybXq/Xjtfsv/+jbnzx+/O6dW2Q0v/PBs3/1/eee1eyHMWR1enjw4XZ4MaRb7qLOAgr0Bz2Kq9eByz6AAIw2gJsYcih1IiAwQs1HCIIquaFZY3g3aK/cRwMltNQLIuxYY1REPB9wEZXAgDCYnZtzhD9RP04xqQYew7fc+s1Dch17lG+p2/+Nw3ua9adVbebTUWcPe/MUeYwm48R3P3Pvxv3jQ37+4N17x3sjnAulh0Hsk5gSUF3nutjig1Q0GLyceLzNUe0ffPDyalGS4WDbGAP34X54uw8DwkRMTx8goP5V+ZulEN01dtsQ/dz/9h/9chjqFTqmbrIfrEPZiPqfdZX6fk1UFBEwk2ENJrBL16hE098ubxHjM3oV6ojYc0NCDb90gcFN9gg2B4uK8qfuJaXoIm0cxVAlZXjUbmxE3udFyE95y7BZbymcpmHwhCYjUF0l6qZXdAq5+ImnixFYdqCVeQYiLSCEHLkXUYg6CRAHPWIMJ4PosocTdikPQXTv6KbkRKHqQtAAT7bZnDz9dDxJ3n5wy50+os0XJx90J9/PV1dPXrS2f2t0693Dg+mtyYF3MD+chIuC/NyBct2axc+evfwffvv//IOTi5IUjiA/9BGmQT3AhLp8kF+Gq+utU2/cblvncJiYbFeLFznz+SxO41ESV3mh/rv1WsZKM5Qo1pqM69hjTjC5fQeRGzQlAZKAqgTQ0pRJw1CMETmClWowdEgTzKGqt9k21MpIelJYaYJtbbJtvtkCHyhhx36JidKWbi0wpXD+8a2+uf9O7idDEtlh1PseWRPhQnCG8ZCFBYnlBa1e6m88X+6gyKwNUnHjh6ZmKpr9JPE/f+QezeaXl9dp7H5aDP/vTy+fO3HedF8YBZYb/peN+5E1OVnlf+E4DYLo8vzkbuo6yfx7Wy3DiNthBaoA7McJiE67tcy1orOv1ci1+CA4HkREIQdFkJY3teKDoEkkF4MA1970+qjvAAjD2pUsIkI5jjJQSY9QJ7uW7YEamJJaYwxPwQyxa3qZIr+z66hGwgURiQIc6523bq/yPE01RYIENx0Fn7t3dDRPjg/GsOJJEiVBmGoFdA1SqNzBOt0uQtff1HpXnVVblWV9//T003Ot//X4fPHk+aqr9LyZJpgQyGm95wa6nsqoJw65iAgT64RiBnjxXuDc6t1f/cW/t2tGGIXQkjCM1mvQRdM8zIQ56oHDmB5OLEiPu2h555098a3wRYv5GCCXg3ON6RdkA9g1kZk6cYgLdo/uKuCMJ5MkTlarlRxSc05UhozVkChILA1Sqg4umOoRuimacISpJnHEIeI29eQ/qUW107L51JlK4tVkSnlRcH1kRrPY06nLknNVGrfAibidKmz4jiF+mtewd3hLp8hEIcwC+/XV5ePHH91958E0DesyKlervLx6db55+5Hz7ufe/eTpcnYzO3oEcz8IR1Muucola69vymzx3//L3/zuNu9dPTUAwGgYBlaqjT62nXerbbNZbO26GKh2GxkIRn+w8YPDPXD04vQSNv769PzyanFycnF6tlgs8rpEvI4mRjYV/o+1xXoBqg9Ecpc40rQNKcWIFJvD6WgRYmGPBEw477syy5EJDSWbGI1GmqU3GsVJQtjP8wxYRiYHB4ecyiFEh5rCWKs7EDmGPPPuvDN86ccKL8zBsCC1wrT1I1KODprgur7Gb+LBIz55dsiGL/9E9WGgYWG9KybEFbXMJxFVM0j9T168/L3L4uxi+e5+9EnpfnONNrqvHI4/O/EObxy9nw+fLrZOGH4ltXM//he/97V5kn6/s19YI626YZ4LVie/5kOr3Xz5YYL96Q1T5AFIxmyzCZ+kDepqElK4ese7p6cVQAo4AnXD/zF6aQqpqbma4MANIDcKZtBpsXoRFW6kOSECcvVWgqFYi5wchm9iPukeRpflme+FtFIPS7Q9etq22TgMb9+Y3JntUrqw8typa+d9nWrSu3qzPNtbt+XtdJINeHZVuP2LxRWEb7stbsynqP38Os9WmQmEel0NuE86gXRpMQi1zTMz+Yg6y6GwBhNThW+7Lhn3V3/h7++cEwVzDE1DrZE6TY5j8/SLCcfQRdop8xWREX2jwVwoYFJfouaKYBxsG1lRcxNd5cNQD7NCnihVX7dadZ8gbyzBh+lQnDF3PXsvKXJD/heYwkpaeAG/uZAEAwrEXvFYUzJmLRs205AEDXUTJzFAoPFAzwfFYk3goypkZVoYKjevOqPl1JBqF2Whm9bKLDRgoYf2G8Bq//g2Cn/TOjTpuqvl8sPvfO3OX/qpvZt3y4vvw4xJD/J68uKken7RP/z8j3dF+K3f/2Dw44d375xmGhQljOLF/8tv/vYfXa+JhIgayNfTJtgmRuPaJE57rvPDdrXZXFZ2Aw8lbmE6lMz37Ts3wbCzV6evXp0/eXlyvYKPt3kJO+9LTcqsttt1qWXRqCYK0DTyOIxoKs6M3MBZpBppZXwTDE3T+KDiQm8Q1MrIyIE0ipNly73mRwLuACShHskCoAiZhsMpItGQHuoEYFG+hyl4brndJj/2E/5bd6M7N9z9fXs8cSczFODND/y9g6K3a+LeaBwcHMJZhzCEVPS+a3kh9BkpwwOHIHZG097Xc02NG2xGx5twgpNMhuW3tu5FZf3l1Pqpo2B/th843tguXq2LVdXdbK++34R/PPv8H+Xuc2dGLZGoF4SNOpKxI73wl3BEbG/ZNopEHeJ1sljl4bgxkBTEaQ8egT62Z4WxEybAk5BIiVhATNaEMrSGfJS/YJimM4sAhvQoDYkLHdRNyMGdRUGW4UiI33R8izLiJjUppKg3H7foquPDeeD3P/75d3pveDgfz6ajYtDUwOVi9fbRIQ0ZhVr26iLfVFoMuiaZzYr8OJ0dhMlxPKbCiP/08ur56RIhE75w0DiJuJU81CRQ3JmgQPKCJ5l39PhtD3HrcYZQ0z0U+XBA95/8+i/g5wA6SqV9u44JBXZ5ljiDPJvThWHiOfgDp8kb5f9yZn6aUxSxMUTjwxq7wjkpTV0dfSuYHAY8k6N8SCB1ARBADBL9hkwKk/hIR4YdyPdAMvPQnp4CFivUjQzWKFFng1ujbXZyD4NImBmtU/MwemXy7DYHqLYG9Shil/kYLiMhKNcglW2BZJm74x0c3zZ3QXk6m41svbw8fXlnP5lM58lkv2xmTROcv/zedr32Roejg8Pt2TM/Tt29u97+4arVE91A0fe+971//offsJIx7SQHDExHJubnw0BNBe635dv1YtWsim73Wv6w0kJG/nxvag/di5evPvz4ydnlKq/MovWFeb5YL3LxcChSj7G6FcERDU/gu0CYOmDMBxNUh7/6Y+B+XhhFEpS5KRIVpnl4BVQcuVlVaVYBGfqUxMGsXBpGAQWSWwGdRUYqbaejEXa/Xq8HLf/kc5Xb5nlrdXfv9vvjOtBrX7xpEhxOxzfm8f7Em6TB/iS5uefNp+HBvnt4MEzG6dExSQjxxEpSJeFE1yhxgsiNoQxBHyjwNsn0/bV10vmHzdU/fXfPqqsgsirCV1F+6daNr15k39oMT+20CMdVEOPYskTXU3D2w3A0gsnDC+Lx1PZDYrhL4T4R1FegIC6bqDJgoSBUnBLhYY/wgRb3BSXDWABBlqQ4pOWh1UGA3XKJMlXHDiKqTR6hh+G0WhJuv+v/V7ESrCbPGIoq6+fuuKkXREEcxJos41hJ7EaR//btPS8GAoemA0QaHP04nZh4RcDD9PrQc/Oqjhzv2eoav7gxmTYC5/69k/Mn19ePX16dL5vtuvLwGqGRQjVNw8jxBNcJ5OdKsYYw0GMvYnsm+wMdaBCWggegeffXf+lnZN/yU/FnTiDOYyS7+st1TSjmBCMWRX42lPxzGzNZklvKVczHoAOIyU9uqIW38TPjdRos0HTitoVO8hPZNGb9TC5XWgBnA6CRr+uQhSI4mrSzV85BrJHedac20DzEzW5EzCEDWLpuMplwmKaqQINZMBvUpzYbbkK7qKbxdnU+0S6qxAblgAKcus2ywfGPiPkijBjOG88f8tX6+uT+rePt6tyPDvtmefnqvfXioumsdDYPkmh99sqd3Bm99QXXV2pKdQLP+R9/819fkmFCvTAM2qL1sy0tektNLMu3nDtdPs3PL/NrwoJ5TrGvm3oynUDXT05PcPurRVY3dpZVAEYck7/4cRykBPckBCBGaZxiSoIyUBij5Q/Uhlmp45Y/JI/ncxVhPApDnSw+bJBS89WAWsE0aiQtguLT2jQJoziG8AMcPunlegUWYBWq2HyWjseXV5dFliNPskuCqXdwq5+m3XxMUkxxZKFUohzskgrMR/Y86SehPU69aRgeTa1p5B7tJbcOI+LeOIVOA3Lpwdzfm8aHM3QA84JrtkGsbjdRnk8fn1x/5a3767r8N19773vXxcdDUITTQi8FVBAz+STAFltegBtjROTYUr/S+EZ5dhhqsXfSVcsJPFxCC1PpCTaEFkUE8xgcDaKaAEl0x28tOx5NnDCAJvQedqh7ELFhmz3kH9tBZEEYRIlQk3OQpRdYQSSD9F0UX2FUggkNYpNumLUPuk2+tiFlUVDb1o3DueO7N/fTwLU3eQFpJcO62mwn42i93aIOUgQN0A/21Cf/joJOQ86fXJx9fHr1xx+/en26vlrkZVbuz8Y4J3Uoq3o0SghamEESq+cS04XcYercyPFAoJ1XkYwEei6urUEWaLj7j3/tF7ifiXtaUZ9vfu7cHgsxoCCfoSHsQTfgBSdgEMaRdIKqC6M2lNLQeAVVEU71lvNzN/amWEGxVIjbwkYohytNOqRbwGrEXOXppOsl6jN1QKRYgYbxq1qNEYRpehuGy+VKUrBi+bdh7KarQt1Qyhaoh5iwPtxOAuFUzW+XcUBPKFw3M5iF5XNTTNwP4/2DG9xDdRG7USWLxeXi/MXNo0ls15fnj5cXr/PlZr1pqxbSGh3M5sovkzS5+/Bg7CuiIOam/F9//4/WEoU0R5bZDlQKjfacDDTRuL3h0i3P1usVzknyvXNUMvyz09OnT18uNlWWazyCZoaR3ikszenlY0FCeEvjmJyU3J6YrinAiu0CdfV7CHhpnNG41AgngADMximmyzkhnD5wVUDoCykM+SWJ1/xlvY/EG48mNSRIXTMOhusbUC6LIknj+d5etsnrIkujeH12Wrx4vjh9PvnzPzr45Hpa3Qsf46ZwTJpbaIzGQpf1YFcURXAOXN0+Df29JDmY2vO4dW1ikL8/dQOCAWIPoK0oqfTjl8ltN4h/9DDq071/fu6/Z3utS/qJ/DQkQGzgloRKTI1cXeZX11Ecok4N3wr2jYKF4urDguOEo5jaRaSEtpdvtnrYCfD23dnRHhL0Umc0m2SbTLG406RXsgi8D2jAb2FTbhCk40mcjCpKhB27LlQIS0eriBnfMl0Hft1bbhhwMpqoNF/d6jx3nKYwL8du79/eX2634E2qVD56ua5PL67nk9gP/U9eXlxnuSbgtO2yLPSWzcF97/Xpt5+fvSrq775/tlq1RT70DYiDdXrbqtkWNfYQGvaKvwAU+JFQTIMY4J7L2b4fGsripJMRGoU+4/Z4pvsPf+Vn8Vg+u6SREEoRf+oSxhnNvH32SKU7OiJPJt6yR07LDsIFhwAOAwfKAhAOHs5ejRSY5+fkq1oE9Q0j5TKFU/U/KYMSF1POKRgFVvio70BKJo7RLM5Wc7kLN+ULROAQP01NdOGuzsAQJ3GvXf3NaaqeQoFwh1/6x1iF+WFmGXEaFUMoQZjsHRxzO05gH9/c7vz09fnrZ+++dawBorKKPXu9LdZl70fjoa9nmi/YF203Tsf3buydl07d2att/p++916pwUtHPeFk+WZ8CCpqE97H04lr310/bpfnejBW7/zwWs3VHW82mxcvTlcbw+6JVEgqQISYibpRoN+4+igMRlGY8jPUvGakjhMjr8g8jYsW5LREfkV9QRgSUS6n+I9rkA0ZxERetl5eDA5QPrw1TcnwnarIaPl4rCl9Ru6SPBdzUqOeEbAxwbWysh5PxwAc7fK/+Bfzxu+1HIxFeBWxcJUyJ4lt3s+JEUgfhCip0zwJXjZWidZ8IhEhOSRd95JwtD9xRqlMMBz1cTIQjTuiV/3ttfVRC3BE6KnF4jB0B9cKCd8EB/FwTRbqaKy0SbqnBxbhAnoXOAaJUxGuo1EC947SVIqACwgsvWgUx+MEzgX2gatNqQSCQhRgzFi13pQPYhLeOIGAWSGDUiaaQOGJoDHoS809EKdD1q6bJFAAkgIy9s7zW9sVcnsh+KOXiQ4WlSHKXKybone2dWtmxnSbolhv+09fX6RxROFVa5+tqw9O199+fP7es6ur1XB+nm3WWmBGeL5bsU+Wq9CIzDdgcdOvs2K12kIuIW57c8d260sAAP/0SURBVEAsms1SJENwRcP8cTFWhUB0F6jEr/3iz2BS4BOux11BSlwDufHZub9xZo2CYCqmD894NXv/dIRfe/hfM+TkmEpmTTnIAZfjxhKqWZwXa0NLmFSt50Y1MwwOzwm4l3F7FWMM0jIRXp0LHOIyjlAfIAX/JbbTaApXVc3i3FzNTZWly9DfJAgmsJtQr9uq94XqmCMGz7AYwYr4AjsRP7sKjN7x9w6PuZ1hG5oTxn8X52dFtrh1MGkG+0ZYgsSfnizJv+9/6UcevPVo9eqTvcPPzOd362Gzf+OI1pouhvLff++Dstca0oAbNuGNRsF0Hk0PwAt/vPfO4nF09SRfL0jutA6L+oc0ee5Sjytnq4wY6eg5BlxOibkT6Y2oyWScTJMwjbA0fF7MHywINPuW0zBCJC3wlf/7xCLaQJIr2KDFGK5gglCmtgvakKHpCFAXrLQwWBCB8XhSVSX0fjqbYvl4FKchH/zR5BTKpibTOd6yWMFOo96yi9ltf7qP27lNX69gQqQb0AQL8Sl+9TYSCcKeWAt+cDduXrdW0w5128PvsWD8oXYGN9SLZZN56syi0cEeKYB758GL2fFJOO3mR/HhUev4yeGhPz/EnbSOL4KRoQYUEaejJE2LAjyx3dAnr64rdaV3jSaEtEVZq1+2reAySEberQIUJfq23uQN6Q4sK9ca0xzGWkA3TFrpk4lkNBwnk/VYFh4/nhL7Y1IkcmouQZ6kcjQ2Hk8BiTBJuJFoh2oYmDDr1hSkCVHDxaraVsPTsxx2UFf5aLx/dV2eXqxuHM8D17neNu89v/7W46vXl+XFFbXwqPtuNWf0GYUBNjCbT/KiDCAjVLHvN1lZwhCaFkZIDWW9rh2loe2ZZRxN72/getuy0EQuPa9pZaRs/+wf/4pcPdAUTjYQCa61aypEgG8+ODwfduY0FUOWSYkhGLhQgOUQ27UmkGt67E5AlIXRsIEHStAGWfiJtDX2bgb/uY9+qwxilOKVVGnUiePrgOKE/FM6MgMQ6YhoF4ILFEg12ODDaer5N9vs5hKu1VHVVjfCXv8s6Ou2KqrU/Ep1B+oo98mzzA+SvcMb7FHj5Dy69vry2u7ym0fj1eXF6ao+v843cMe+W2zzut6Ok8Pju/fKzflyaGc3H8SKVLAS9z9/+71l1wbyOS3f595+6O8f9+ORN5veapezy9fD6YfOUOOr6onpNItptV5vNtliUxA3CYXIRoqFpgZeGgX4/CgiCYSZWrNxMibPx5EBDoSlfhA5vTriNakPNIGl4q04NlRXY35iZKZz3iCgIBjhNFW93W7dwZpNJ1xSEIPaBu6ALiDPpB6IGHuQupWM4A+yjbIsbt+6R65dtpUfOe3sQT3b96K4KSADlUM8X6zrCufuwDyDnpr3bTqgCBqWnzhhqKdsiDhda+ESrV67o8UkyfSLxi4xsMDPI68KPb1c8mgWH42tNIruHqUPjvv9sR0Fs7duhLf31C96sB/uz+w4csfx/O6xE4Xu/ji6c0gmRMwXq4T/gi91PZhlJuus6Iq82Kxw+Hy1ypZw6KLJs6bQwjBkYrAU2ojz4A8NILjNMFxSA02g7HsYfl1W15dLrDXWbIuSSwiBenxqlDZVgycUZQkVUe8If43WgOhdXxasiWe91s8ZnLb18rLPKu/sOrveFKE6/5Jnr/OTq/r1yYrcEJ6NDQvUfPdgPu7qMiFnabhDvdrC9DutU9N2kK9ac1VCStfH0H5OI/5r9q1e4O8uiSSFnt7R0H/TFZWmaYjtg/6CZvPGO9wOkoO54XyYyI5X0wDahgslScoGZ8gViee7GXs6WakO8uKDESvk/+k21mYyFzN4pnnRwsgdHaOeckG8ltN3U/q1xgAoYX6axTM5ROzljtgft4jjWKrko+EDqZUPGzsIMF6tPdyanXxohXBHfZO71FC9mOyQb6uHRn2mlFzqvXp6cAAKuH+E51OmcEWluM5mcZ345d4sLap+s63Lzu3ydWi7q6sLqyT7TXu0nG/S6Z14nIbJaEvy6Lgvr85Pyjaczu3ZxNo/9h6+HZLPBcG4zg43l+Pnf1hvrkUPCCW9Htusq2q7zdYrOKBNqlhrRF2dtOZZxnCSRpOE9FmrNYwxAbI45U0wGQfnR1X81INKHsyflEDkn1/gAKcoFYTWCxmIkYR5M09BMgJ4jWsggRy+o4RE+0FPZCvOKzMAM3AYJCHGqCcs9Ba2zXa7d7gHrrY4x2rZjA9XXVpmeLek7Ytii3Y7WlWoGLLWbwieJgN1CDkikoCWmQFkkUr74ZCmcBYCpGYBRj7QYGP5mpWG29p2a7nV4PqpN4QeZuEdkJRHfpoE+yMPyJrGmlM0IY3iSq/zPWvks8cZx2TYfZpM79zw51EwTrowTGezpsi6ptOwkZSsFft6q8ckFQAUHzQEq74SSGeR902JD5PQYQwinxhzqfWzinxbbreaQUIsJSJ3HRJGxLRfApTfKKbhJtF47CUYRkoGp+d7bdoecg6IbbUleAoOZ7Vzel1usrbkavXER8gbx1E/ne9vtzm0kRxeExYdr+5gTBbpAyRCg3eqGamEOr8UiWXSVK/Osmqx2lxcgXCan4Hl53kNg+AsDXf/6i/8A1yGa6m2cRIFZz7Gf0TLjcplUtQDo6AebHAa+2U85pufbNLUP/twGy6hCPZpXN0sDJ7EmlsuewICNTTwxl0lbbn/mxRrZ2eoRHijpThUFSyQ8rkLSEH5u1tzhKZyBdBq3F4mtRM6P0kZTDm6iy4xo4NVpSdeCSrcCKQzpcl/OA6E2l64f3hMOaYQkRfc4frixfSgHj/6YZKzzfXFYrENZnf3b946v7gMfKhsV1WaFHR084G1f0NL2/j+2O0Jod/Onf72W93eDf/WTUjsdBZM8ix8+uH0+sR5/V7QlQgOgZg/rYSz3WpdM02SL7CuAliIZUxWErjTNMThHXuYpMALaIADi+oCHPjybmxPzzeb547V9Y/GNK0A7kBWK/VRkvnFh5apabqvpTkGcFo9WNH1URJnWYbMKQj02E2mAHf5WVSllM6des2/5Nqmq8bjGTfprG5z42335n2qsuW8vETXSBRuXWz0bqmh7uuislvb0RJuVQq+GLKt9eJsMn0XIhzrLbLQb6cr6ijWeJxFOu85SJjKEtYIwnFsFzIb2w/NI8CE5QZksOELhB5XoybkA44/gkZZtmdFqZfO03BvlB7Go4PU2x+HezMr8eKbs+B4Fu6NO9JwuNLeNLmx503V6Tg62g/H4yHysTqcCPaWzGcQBuREiA9iLWtJbALgCMJdVehJCL1RKiBebVfrzXIFrGg1Bb0OUIPtGDjmrUcgijok49M7iEv8qkVGdR253dgf0GcODfDCwYsh45D10WwaJEmRFbgxDlAD0F5Es7X2Gt6uSc++WohsfL3AmlALBFRtDxwAD4UJb8Zf4b/qX8Ad5CPEPBmbfJmY/3M7h8FX8RDtMm7DpVgXtoQPoPLdXG7hoZlpJw807mQ+u242OaM5CqNoOB8DUqKjibGUN0RmUQF+qpukLCmc8+um0t1liOrGijUZjQRBheN51CRNEgx154SK82ZwkW0EhwlzGqiAnVN57Jr9MAVOIN+j5tRhVysqsesFANTHY7EyuINstyWXE9xwEuxeLw5y/IOjG1yyi/mmdc7y8qLNliSvxdW2z5fLVdGM9t/+0c+q19ubBv12NBqRGQAbw/xwNk2xZz2NE05Pw/D14U0I+uzGrC2q4OIyOnvt59nB9sXw+kPH7stCcsA4uMvV1RVVt10/KxsQAKMhZEAKoPcE/Pk0JkEnk5+PSPMJ5rgzO7QeMW6tDj65tOI5ZJ+KA5O0gSIgvdi25t+ACngM2K1JKEoxVAJ4intp6DkwIhXLo4D1ag3+7u/tQdMwWhUQ+NtsC4BQMRgl3AQ51+T8mrcXOg8+ux7f1viQploqbuSrLFvmBGsAJU3DSaKXyVYX24kXXr48y9dtmXdO7Qadt7lcWzWpvtd0Q1lY0XLbnpx7xxN0jq1qiQZpxyJwkiNYgRfr/beavQylMA+Iua2W/dW0c63cZmtUmAs3tZZbbQcYA8FR3RhvOh0nfjwJolkc7cXj2/uzO/tspAej8dF4dmsezpNoHntTf3o83b+7P74zHx/Px7cOg2kaT0aD74zmYxewt7pkmmr6LjxslOSl1lDhLgiw1dvFNd6Gr+yegYXuqMZ6V93Q5iVZhAlX5MJh66VcBnXPN3mvgXI4oBvD6stcVMLMATEz4yLH13QjXMQNUzedxAeH4cEBLhvFo8nBUdUNbpByTmMFnZ3YftJaHv6pN+j7CdGc9mNcneYiqvsMqmv/53/zv2AhkpvnFkURhpFxMKoqrrJDAcRq/Efxc/eTb/x/dwIuwp5dgZy249ucyU+u4ReniV0L//RNO/I84xJMVV0Feo0X+ZhqgUlhYzsOQMmcw1FCMTdhm9BEpUgOuAqqAK6x34COTTDL8xxnoRpyWvMBg/B2wIJC/nQ/VkvUgUWqeeA3khVUaaJBc71czvZv3X/rM9xHYVHPFJDtOK8++TQoX++P94oqP9t2T5982LjxZ/7qj6za0eL7n+x15zcPD4f0YIvYkvHDL/xgN5oXXbtZlVe29S/y9gTrr8vZ8mp0+Tqyhmm5Pfjg3zrL13lRjsz4BZycSLvNs6ppV9vq/HKz2VSAoei6M4yS4HA+nsSamTNNIfqBiZPq2FMjBZgSo2Qn/sJORI60aLkaDTMAD6Qjo2XlUxii4xBFgeZNVq63xZbvLOOusEKF/TzX+xjJYYZuMp8laSImadSx3W5BGUhxWTSbuvDTEbx8fOvh5a23z37k763Sg5wIpf9kDVgJGuH+3JpcGPDoKr3AQ4kHyWvo55on3iWTUZDGQxoSQLO8n4ANTh9EYWlbJKqoWm/N7Lo4cCqifSRL3GY1UEcghCnQUAwCi6F9eAkZhR4qRMEaoZfp4YEQG+6MRHAzoKuthBQAKKikZzkcC1xQdz72TOkUQs3FC/mpF/vzk/2RLVPkQlfvYkMGcuiq6NLE73M90qogXmvB6DCJW/J8xFdqmB2Y8IIQV+wBgtVGT2FTZttqTDYOgQYiQLFaywXk+Gqw1swEQpMRyGKFIZmSRdQEs8cj7BiEh/JEk7Rdb6EEYRpi1lowGa8sZdJlllMHpSSbglvABMAgGTNNKTKrLVCR+49+9ed3hoIFYUi7EGrydu0Bw+XxxFitY/eGnO9SbvyWqyiNfVzFIXSgEqwe6+Ra3cgQBCIMR7mEa6WKN2TBnGBujfubEihHv80hPSLCtgwI1iCQUsQWVTHT7LF1TqBq1Bbw4FIiPCUoUJu+CbYxeZ1vPlBJUgeBnaxS/KdSgqAhAx2GSpgxoTSdjef77KcOjtauognD8vzsTmSRZW+hX/7tzabYrl8tF2X98unUWR4+vDuaPEoOP9cNte+NDyapNUrJcVHA2LWPhvbJi9N2k82Xp1FThZ09f/0df/EkXy09RwP43JuArFF9jUU7y1We5XI7tBHJO+w08scxjmInsT+KNAky0BAbKlKHvlSl7nrpyAR7oy0jXmGsJKGP9pl0TCdwNukWh/T2NC5yojBSj4CnJVjVRM3UdkgOZbolyWxG1i5AsW31n5clwgRFUEpZ1nCGAbKA86Sjcv8+9oWAUTo3QZ4KhAQ684glxmdmuWkiNlhbnq+aVdblXV+1VVF2dd8u8gipOQMeUeVtebrpVwVkn/KHoumLBoqijFyBllaQMWCEhAI+ygHB+B3fMI8Eye3xeJwT+NdeSLSvGVbKjcyDOcihVY+jjVW1rl31Azl2Y1lQazwDu4e+0I6yGzbNoHUWSG/U42CvqnZDfPacrLFKdddZjed2UWClqTeZOmNyjNhPIhwJtuaOU38yql1vCH1rnPiz1BnF3mRsJSNrkoYHaQWIzyd9zJkTZzRypyMNax8e+QcH1sGefTAfJuMujp1J4oyTjjK9oLZI7ryeBga+VoOIXBi+5XhDpHnHxA8Zth9oAXzbV0d/4ON5ZtJRPPiJHY2G0Ry2//PIAJfDKzAnaYu8WatZahIuf1gXuyCVYu8k7eLJKBXfkMtgVcZ5JH7O5Fdd1UQe48naiUOqr87cAivdOTDkoqpKrsWvZB3mA1jsAIK7cGcAgIrjxSbLUE5O+QJ4Azrs2e3ExIURtpVt9SSf/uMkjcQANLqXGd2TIZoeK+iU+rT5mZC2oX/Td20u0aSDKBmPJ3N+0hDMlNM4sjj9NOyLdv/R1fXq/OJqublWOtJVd8fuw0e3J/fvX7xYNnVfXr/Ym92/GzgLPyBlguQ1XTO1gmmf5xenYbGGus/yS//Z79ebq76qJ+MRVZtOZ/A6Yn6K59TdYrHZ5uahI3F7jctPORAr0M+mU+BAxBt6T1JkaLoCvvkgTAlZ8tEAIb+JHjsIECzoTzTe7MEW1NMmvqwppw5SVKegOg9UpJGnZkNVVbPebDw3vLy8BpiIgGRnsEK4EloHOmFKRV2KR7ZNYDXFzbfqeA6qKs6aD2iKqEBxo5iB9hL2tXhLXnIX1DC0uwcr3epi3Zd6fi4El/M6csL2YklYVudL3eXnq2hw680WfSOUzXUhSuaRL7V2QYJrlcuCtrW55muTg9M6TJLY6RChceBGvc6IxvUJRQ1Wq0cG0a3SUdFCSWUnQg/pQS07MBfkx1kkZSMsMiO+1VaRXdsNFbFK4U9PcgUH0GizbcN62AC8V2WbNS1JZtUp5a6aoSYad21tcQNvgGkgbcej9TUcygex3DYIeiAjipsgqkCTIEA0JhzKmCERfUn4lpOgK+5Y5QWm3tStkocc1QQku0Q5nxLqBjn4cA0op0YnVUkvDvWsEriOXH7jV34WOzNuqcDLB6Mn1KM1JME218hjdUpPBo8byXbUI60JsDgWZyIICjE+rCjKNobGtqoFazC4QOGcxlFcGPjggycbeSNN9SEr0KFVvKrXrTmdwiViE7JMCWIcnKBOwFYDsxp5NnP7YAHELdyA06R0XaDBZC6jCfzHCbIGsaw3D/ZTFJ9KvA0bVIeRnqny4+negcqQoqGpKmu9uuqHRdsfFY13ff6YyHfjxp2Naz/63A/cvveFth21xeXJ0+9uNmfZ4tnj1bV/fJus0PYdTRGz7Afzibc6OWucyHNmT77qXr2s82KSpsAktcXliPIInkT84mIBZ6wl1E7zd6xhFAd7k3EUuHuzKX6M6NRtj7CQlNJ7/J9mSYpquAnxbMu9JTTNvJSQjY3T+B0FQIzABRIyapF4xR4Ihq6L96t3EIvUM85+VRLk3OvrheeHiNo8VqSnQTgfmcm7sSk4YFljGnbTOolfH79bQhVgrvBk155qopGjR6w6wBc/70h/QSQgGVSQVfMPVoTPE18bTfHItwVc6+r1idU6VVZtl1lbVPhKmemBRgVxy5mOI0hBt2y7dVOeLPt1EXkJl/fbFhdMR+mAEBXBexvqX3Uib8DpttGMJhK9HNds2AmzhS17ZrltZCGkRzpYHgGdL36JoqpzEdsBVj3S+xCe0CJAHIK8O3Zt0rAo1FBFFNphrKkMUN448kPQS2N1LgIlYQdqLN9S0ua7ZdcnIb+1cFXr9BFsLtYbU6gdejL6NOmoiJrth14nSKc5ErI7Ct3AswIHkgT4uAHu40a+0xZkS+p9tbRieI5lKN2T03Ya18Tbo0BuqmmFErv7T37tF2QKJnSwYWxIHfiyCuxC4V2f3f6dMbEhxwMClbqL2rFftTQQgNWyx1yLA8lpsUbzLevc4YUBR2UQJCbYD9GLcjgfezK3VuOxCtN41YGK8i+Xs18pitJ78PHNmcYR9DpRdppqCCO4cuch/MTzMSlTSVt9UKarQmkx5Zo6UzhgQnqbjuaz+R5HOdkMMVmAYzNUiTvkFx/n6GZ8aJM4DcPFx++/ePbs+uoStb569mI8mo0mKaWtymp0993RZExLd7q7vLiY+Mk1Zn35JH7x3Wy9wODSNIFrKM663jbbElhoyeX1RsuOYOVVmUYe6jzen/M9HaU0EwPScj2Gp9AgcXuTe5vq69uYJ3+SOW3dCceoQDCqY9Iy1+in0ZhOpBBFNX206hHyN3mCp2miOyC2LXhIAUY2FaXi8Jr45GhxbHRtgrnGrkFfl+zg4NEwO677ijthHyS2nE9KoTlELp4QBBHYoWcZlF+Yl8D4erhV7RDl0LtD2myd6aHOpidHwFyoAacpgrlDW7XlcgMAxJbb15qlEwdakjIYEUBQtBM5bna6sPOhXuVO2balegQUGFrb7frmct2uyuYqa6+29TIDkwYCh2YfYuiOGGnZlotq2FZ6jiKrurzxcLeibrK211oYMtGuEqZQWSqJ+QgCwTDSGNJPD1+UMtVvq5nBu5dyD16keQb4tdbd1yrnbDh+4MShxjXQrPBM3bGcI2f2Qs8N7CgCkuEpiNImA0KHUg0laCYxkckGMSmKaKZBjpycpCKUIW0NK7h2W8EKyLUEqigpgMWXNZm+eg3q1v2Vn9dTunIE4954IzpAD8ak1CWO7WANOLOMRsN1mq6DR+G9MivjzwYy3pgaotE0WDPzx8zVU5TmPPmZzlRg50Os0LU0WDjLEUQGQJIacAQNKASQ0WKa3EspKO7KHdTRCaw3kE8lEcbPOcS2FGA+hHou4UbGG3SNHNt8aNEOC6gDh7gX1+CBgBHbhH71lM73uLsai2glBLvWUpltWywuT15nvV8V2cnTDzFGP0jD2Y3J0b3L1y/j1Ln74EG+WmihsWjspEdQzb4tyWucdjjany+evN9+9AfN4kVbVeB+HEcw/MlkQlzN83w0HuvZWyxMb6ZvSY5Dx96fTqZpNI5D/F2rEmumvZ62UOXl4AYXVUNpCuHsPJmaI1PZkZkjJRFpt1Sz83Y20BfX6VqJX0pExLtyQBRsWtbLyYQ73QiM7vJSnVhkBpQnlCwKTp7v7RUEGcspxdiHgBx/PMnufY5W6G29uDh3Mp21CBmXiUK/YWOwZlp2Jlpt1gidcGlpzlk8nY8ODvdgArTMGFjbN5pZqCUfMXE0C28msNddcbWu1jk2FHrqpaeO+cUaY5pEfpvl/abLLldWVrbbKomjtu5X52u9U7qstyfLelN5jZ2fL8uLZbWkEGvQshRudrW0my7xgm5bN5dbu+wH2MZiS6ywyqHe5F1RoYsuazZny6Go4ehIQX2KVRNDkIY+W2ytvAA+ilUekI1njdd0KDW/WqO7N6/IKRpQIwYREPZgZW2tfgicD9JD4woST+yYPy0hyX+EbhyBUAHgIwmTT+NK1lBVGHpXVpA1OJEfeTS2WG2JVyA09tGURQuvIW+pyIBaEItcqyd1IvPCx/G+f/LrxHwl98gaB8AauCE12TkzMIzW8SyUh5IwIJyTM9FiQDZrhtDkwHKtHf/jEkBcXVAGC5Tn802UAER2VAJauxOCooWMzximbRelVoOgFGGkBqUjUwshhnFaLFOPRQNZcAXUuQv2Eo+J51SVmiAYQEcXmbC/Xq25Xa2nBlQSt1MFfKxKSIfRA2Q0ZFexoiwSgvV0Ts3kWLvxfMtZbc+b7XmxXmZ5eXbyant97qE0oBlMjuaHdz6fXy7COD24cdhsnvzU3xi/Oolm+0c08EYa5lU1O5j3dXb6rd8rXn+Qm4A/n48XiyUVwLXXiwUbozRdatZVm2sepjw/DryD+QxYP9ibRmE0GqVUUrWRIMTe+UN0wkK5vP6TTwP1ZtKxopjmou1O3l2lzuM30jaUyvg+ZqSiSGcNWphiOS5JqkjiPMbGVYR8ms9fSPT2HNJIDCPLiv39o6zQ7H3lLAr7VX3nc2UwMfyLvAy75SMaTxXx/MEZRmkySolgPTAr2u9YaZLMpzAmuGpNgFfXEdTSjN2SnwrIZAhIlJ/EyB5QAZQAljqvFierep37blgV7fpivd3oeVB02zuho4VO7KZqYfj1ckNzcLAmr4vNFqyBPZXXSxKKvujqrCQp2F5l5WZjd1a22GDaTVamYVKXbVO2wA38ttqUbd5OwhH+s12RadQkEWBQudpuzi77vOzXTb3a+JZT57nTNpuT86HsAjwuK6pNURUlQFMuts0qLzeF0/Ua8V5XdVaAL0pBlUy35AZW1SRamQcz7TwYRlPpmQyEUNdIBvZerTaR5XBH9iudLqpmUfRQJMUb0VeCv1RMNJNT7xxC445DBztrULqe1UPJMGd8jtCC4kFliV5P2qh7nKOSukkBCEnke4oetsbMZB5AAooxFqNQwU9hGZdqUJUYxQ1xTEqmKC7ExnZ4QWV0oRn/w0S43MxAFGEz0EOFtQYy2zuH1SkajeRfh9LCKNQtmpoDYA57dzABhBFF5QdcAkMmVpqMHUTY9QJIAshA0tRohbFzzRQgKGHceP5oOqMoEwklDWT2+Hvf6LLFatM8f3YynlhH44AwHISw3aBs46wc1utPhqHYLs71gqF2uFgHk/1bySgq0bQfIbHTTz+5fvLtzemzujDs1LVOTs5uHN+gCQqkZt7Ear3BumDVWkrIHqbjdJrGN4/2tSZbDNpKJzv3Vo2N5JGgkhWqKhZgPEQyFQszoGDOVLJKK5G8Lua3RGlEyodDu89uIIB/VYZuRU4BRolmN3WFk3AO0bHINacfeUpZEPAaC88ns0mjST5egSFS+uGd4XNfhuYjUExX9SHxwYMpTH29bqpnTzXXLwHdY73+IE58LDYvymy5kaubR1OpCjYDm8YEhcXUercyHkXodVEqolOoVGeweWamhgbbmi+s94h4gQWME6jbooE1IJ06r/EEhcpKeS8EhZ9oDNDLrxblYsXJjR6jaU2O7vkjcnQF2F4vu4RRK2Xmgt5swYzQb1tq+nG52Aw1TFTzeAHvcp33q6rc5FYNIafMvNuWEnpvRwgqL4tNrgd68xIuI4F3XUzz1yvMzVdFCf4FzIywzzkW9KqCd6qlnOs7JC/AhD3kFTlGMooblHK6bjPNIzaWTYQ3YU7upa43I7udF5n/pWhbK3AiStwAf8D/d7bCeZxsCLD8iW3sDHOITRewrFukXZ6M7aIITlBEMnAgkgbfVuTXEj1VrYVFMCAsjrvglgC51KqPUINbCAh2RkvNhBSCEA4reuujmsNhOI3K4aLcyPitljOgKDWJKyVa/uMUgcvuWlOe2o8pm/tIEEQ0WkUV0Dtnc1wlWwPZ7HhMuj7nEurm7kx/GM5fPx7Bciz/7OziM1/yxpNZ184ns6Nx7I+dJqteH3/py2+9/cWLp++7Q7JYQ4wjPxlv6nKmJQPaanGdn3x69vy9bHHZVPn+3myDk9fNjRs3ss0GGYehXnejdxYTfoqaBCHxw71xfDCbHO3NEDluCDrg/FIa0jGddnxEm6gpgtMqt+wShkp9QOSONEvHEgnKwzPxGkSJOI1MJDS+ZCECbClYZUnwQktlnAbK4Z9lnsHjkOZ2s9UCdlU1ThMSWapNgMmKHCBAQKiyLnM39KK/9V+XZIi9/I269lgFf0oDFW0I8ki1yCoSI25NvStlAFpVKUpTCBphYTLW4jSAAlWmefBO6UKGy4lvUJ7/B62GIMxrinIgxahEUIs877TQsKG3a7ZbC5LCzfDAUhMKNMWPIFZXo/kM0CV0D2TCmCU0VyZILOn8SPZs5uTI7AhP0GTDJoambODwJPla/K6pAXL8AjmQRXeYulkVBpnrIQTNjOxIDboy76rCysvt5XW9WJIUNI2GBeptBjT0pHmbvFys1c6hHY0Sp+2L80tEn4RRmRWu43ebot0WWCm8icyMOvd5EyY+sWT96rrLTISn7ggSIxfIOzgtrZPv79xA/oVzmP/Q66//0s8obOt5G71kCnmlaQrpwBnYCxPGfLBOdIzLYa98pAN17IlFqCgVq7n0fJO+Kin3NbNC7iR/pnTN/Nc9DTRwpsKXWbfzTTX4ELrV54Zpi7pzJywCzzQ5hPIOEIeGcCKAsiMX3ADCyZnspIYUqGJ0E1vPacmZd5ML9eE0ztnBk7BGaKKR592FtAAI22b5eLqXjmfgEKYvtq8CrbMXn0yC4vL8sq6G9SKshsl0/m4S7zfterHNQq14ZH3nj3/XrfFPwpNlTUbudD8Kk/E4WV1cnn78rY++9bt1ub0+Pd2fj2Eni+vlzRu3aE2WbfFeQIp6UsHlmowHy29mSTyfRjePD0aa1EhNcF1V6U9lJVdXQ2iJ/Ff+TFtQgw6qOZyhC+QmBAfO0UfpvVquvUIHTmOL81EuApUmzB860yHpziF4qpfJtrM8R+1BGBSG58M303GKNuNkVBQ4sAfl4wr1zBVZ/OM/Vd0+COI0jlIsRbRVJIssBrNRqk7QKzBlLIgDkN7eIQqT1EArRqMYotZxFU3B9OOYylF72ucZUUAdcHU1grYMLfatUSVYBW4qWBLcUGHofqPH9TriQ7UtO7Jf309nE+IJEVUFKt5rPSIzywXSo74hpOMncUhuFQbj+QSaqNdV2IMW7CJF8TyAWKZB8dByIqVjkQXVRY6csSXQloIpEFrNySLOZLBZbhU57k12RJOQHTceSphIpc42Y4RIbTSb1llF+rC+XlBm4PrdOl+fXKakHOOwLIvD+SQJ3OXlVRJ7+SqrSY6Jq+dZt1ViJcf2PcSy83CENj+YwLwAI6N96Vawi+UHZFIWef4vqv3YAsrHn96Mb8sa+NZblgwXMOeItLOfPXxziG/lY2bqOx8MpmlrBMqZ0poh/Tsn585xrEXyUGSSalUPoYeqKUZHPajY7iOVoADzP2bMrREm5ciyzXw7vjF45AmacBqIYBomm5YUB01y4F7yfBWLHBwkbVxCyQKX7go3V6lkfkpnWnw6S8bz0WTKLrUGCZgqXZ6//NKXfajixevLg/k8TaZHSX40bS/X2fU6K4r29OVpVfs33/mhyMbUSi9Ko8mhG4YY4qvH75189F0Sh+tXL/2umo3HuSbGVweHBxXBvQDOnTgMRYW6drHK8t0KPKF3+xhFp0I57EyY94bdsI1a1U5IIvVEphK2QqdcVnQGes+GAqusgA39VPDffdgtORtRqxeUY/J0cgd5kwIH9mEkyb+B1gXRo+kUpDd8VBnaNeNE8Dit20eKxHddVuPJtMOe/AgXr+eH7p/7ESvxyqb2wtAOPSqlV9K3PfWE/3Ul6K9XoZtBJ9F2NIH9+70UWlSkPAp/7Nml/QBcATQ27TS0vuQWGUybOhsOhCHJjoE6YoB60WMoN15YV8VAtmG1bV1B39JJNDIDiBSFayjlNEzENNWIQQJUf7LJ9CQ1MIncJor01F62LPNVCR+TKcpPa1iGwklRa7EBLebROHrT9GCeKFBi0+ttvPAQBIXIiMnIW88jSSPiuFKFywWki7q7Xt9CS2AK8JE+y7r1Bshw4wD+UFyvfLKKdb48uQgcL1+X9aXJIIi4FWjZ2RqFsUhSAFJD9Gx/ksI3qD/bkg5epse8fBrr63Usg+bwyWm1ZsZu/Tykh3nJdLANhWXJQzbHDg5JTNyq60g/jV+IU8idIBpdi9q0gUBNAVAEIrksiDIMGrDFacZGnSiKMGqKIpFDHvJVHTC1kXzEvCiZ/dxd3o5lAFcYkADFNY+f+FKhOiDxD2GdcQlZjG5o28RjCjH71CiqgacDHxzivqYcdWdQPtkfCdposofnU2FDdMEsVeKTTz8M4oevTlYHff72g711E1Sj297e29v1pthstutVBT/ynDSMbz364ub8g5tv3Rn8+SLbblfX2+VFPJqdnpxUi7PEG+IkuDg/n05nfM7PTuXGhliVfOp6k1UZqD+0Nw/3Dvdnk1EMh1BXi2EgpkF8tEHrBGBGrGgEaWkvlTV7jL7YL59Q295cgvxFDfjmQknElGO+zE/t5ZBjhjslNHTHYUol7EdB5LkBCUlNXJWEe+5JiTjwcrmaTKag2HRvL6vkS+Rm3U/85IYMYRS6oTuEvhMH46P5ACkiB/SgEiGwCr0RYLeaeVrm+BFOqkfpcWkqheZhQzAMM0SgwXbs6ke2L/5ScfI4vVGjTdcZRVpwJvX7vxgUfzsu7wb988LFO922iWSFvWbJKE45aZX/nHeSev7zwqwTw30bs0wjDSExjUhetO6W3rKG59DC3hYcb4r1+Tn5gobsCWx6Q3a18wMNbSIuLsdSoOBhJNtrIDhIX+FXntK0QRSyITziJ5RCStBrPJAwNi2Z76RPkItj+ScqomJlhZ+AdKi/aTor8qM43iy3MgXbyZbbZlODGk1Zqu8DAITMWkMYhPApAqOU57ktKQBeROgIrHg0MnyEqhsv8JTn/5z8dlAiLVUbko9f4R64k4kwcic2jKdgCupS5xwtG641vHAZnUmLxFo1kIgk5M80SbFXowZBXugF1TAlSkD78EMMkZNJlQIzt5c4wY0oGX5fVSVhBKwWIIAsZnYqdkoeQWkYMM3nNCqH9NQXpcFI9dnopsZk4aMGOlwzRX/XJaGhKUpjp+8HKsQ0TfJ/M3nRKopyMjtMRmN2ypXUI6gzTl48Pnn2/sXTV+S429IKkeLNu8Gth1EQ3Lx5+PrT70RWn6jnoQkj2+sqb5rGR28hvKEUNf705KzcLN38ahTaRU5SnN25c/fq+hpjp/Jqo2WVhUYDVxvMvxtHwfHBZDoexSFOr8Yq6BtnllGqTi6+QTNlgDircXikwQYtknVp3E6RW+RVF5mGIENFUaCATePu5sO/uyi/2yQgvylY6LADTZEBiiSv8YMQ2l9URdtj9CoU1duOT87raljdwwHICbJy7f7Y39ju71GYbhW63jjqU89Ko2AURfMR9llmuYMhg0qQOD3JL36iHrRaKg5c88Z0vZnJCb1QVtHUD6ts9u3/Qub95OABnCG0nBSOMNR/q7/4GfsyLq72Qv+FF/yUt/31efO3puVfiSsCxFNCsjPs2dbbpx/99J777S7c2rJDhCUhSQeO4Gxn38bfwEcRjHwNI6HlfPeQ811iSOoOk8nzdDyxPeSsMSY3CHEf1/TUYoi9OuQ0T4HMooUUtI2Ht0xGVVmgSqRGVgzeS7hVDUYIiS27yUr2qDsTt0dwyHoy7klyEbD6zrqmt7w4Aj8wZz2BMDjj+ZTILH8zTtQXZBlyBO1CTDQs9BGwtz/pIp/y5aaB6d5qevc3fvXnwG7xW4DdPKOimhmNs4O8XZZjhvTMzBk9zY6JY4q79U+M48nguAAI4GqkhxlJbRqc02BbGPjjUcI21YoCnyQcn9NjG7RZOAp8A4JaH1a0XEOXGkhnD4hk4rHClRqLD2sGstCHKrHBEb3Kz6wgSFHgOGeqARjzzmrNTMTdttBBtsovqRJF0jJTZ5VMZNlm2Wg8S8Zi+8C/Ai3+j11aTTI6LELvy1+++UM/+hXbnWyL+s7b7/bb1y8ffz9Kp3c+9wNHn/kBMsMgz/zwfhcnVrxXlOqm//Bqva6bILsOu01kddfXV9CQKIlfvn5NMw2E4nd6aA/GAcVtq3Y8CvZmCQFfs3bUMWFUa4Qslzb+LJc2/GiHwnIbTlBZovo0Uw6ppuqSnQezofkcoD679T8qY7eKwVIokOIRqMxCUCKysDuBPxMb2CLrThDdeqsl+TFOEgF5ruNst0WcJhhdMppWHQw53T58u3rwbjbYjWO1BFHH0tpkJPCkyWFgA2qIYTbxxokXBRxFY/1u+QZIAG6nqWY2VkS8LTVBeIgc74fP3//2H3zv7aPJ6uDRZdv/lfb8Z6L1vK4+X54scr2Y8lbk/Tl3e7NaNNvrertO2/KFM/qk9r2umVXL+PTi9bPHn3tw79uNlut9Ixk4I8S2Iw1RDrDLkYgxSBOHxpRxYETT6yEGKD3RSkvBI1sIC2n2QLwkKOP/NAo1oSjsXKNSvdQDHMv4NANCIVcLARLIQkw8JFknEJYVAQt05yQ/UNpL3LObjnxVlNPz+yy3zRJgLr4KZ49C0mXSlJDocjzv/QCrxk85F0oBNyIoSOUBeXVkj2LxDt8Jj2aiTG5I8iR1QyLKyv21X/oHxrEVLWUctK1tzJC7/AGnQhJ4uzE7hR8o+s6qOHEXS9U0IZ98TmLToz6QE63rglSxGEwM01EJhmNTeJyIpMmUIOGmWN3IgBllcp78Ep/UjA4u+lOr57fuZboV5S8qAd4IhGjc2MwF4ADVNg6je+kaXa3VQcgOdKHJ7dnL0d05uw/CJY2d7R0R8ynXaFGdZFzx8XvfjOLZcrlsFotiveU2neO3jpOffzqUWU8Ca7vNdjXyo8ns7bps46N5enwLePn9j59e11ZsdV6xiMtlsSFTrNLxGLaZZRlAYYrXMGqh1SDbTEs3dJM0vnEwGyW0Sw/nqPaSkRiKRCi+IzeVVe2OSK76UvzUNq5Po3U+zTAwCDJIblLOTl8IwSRNbAgk3+zdRfudEnfoLz+UkjS6pzRPgcb1yqrebNYQqyD0kTtcWaJX8PCjdETSSZbd7h9UX/hypsmyFKapBER/oBeioAdGY4+w7gSeJook3uT2nj+O/dCzINVEMz1vxqnKf6kK9STyJtn1588/ev/x5Siw/+Jn7p1tmr8+nI+KxT2NZTcK4dS/10TMLa6oxwWsm/PxmZt+MagPgyBdX9Yvn3/jydWPvjX7zjCttLztm+BB/MIMkRmBTn1UtBRf1lMqtkcDTQyzNG1O60RhZmqMZ/rSoCquG00nItt6Cjqg1sC9n+qFdF1TQT4lZA8WT9hW97ngAxjFd43EiI1k9QjXKADAFvI4SWi3xB4tcOz1dpuDmRalq2eV8q0u3t/zZmOSk+1iO0rTYpuB62ATjjREBHkooWOnoRZsIPseJ2AzKQHOCAugzuoEJdz+N//oV1DbaKR+WqCOiyHD6/Uak6KpxjbgJmRBRv4yC9kAn9FoDPLjMzsr5BB2bIxKPgl+EIdxtgbypjbJGGWLpgh4g6FWerQOV1e/y9DHZo4Q6SIYhj/7xIdO5MLgC0GJwCCrpnANFynecUhrB6hME6yMm1Ok/Jw9XMvVIAitAAtMz6XcXhAh69ZzhJzPBuVin8T8+b7YPkdNNDV0xrKefvSdoTjfnF9cL4uhrsZ6Xq29fvFk2KxT4nI44W6XTz/0uwJAXm0Wk3sP0+PD73zw9MNh0q2vUcD44mO3WZZZhpDT8XSxXBDTEviUQVt5folEhjwrMd79+eRwNk5CaUNwrpooBKmKEgBi0Kqw7FatTbTfSQYckJfLjYXB2Kfxav3/ZxdLAYag6YOv4y/soRoSLDJm55uz/uzDiYr5CE6blCp8uV5cNXpOuh2NJwAZ4i2qajSZEhqne/vLzSq499nsC18sw4QLKYQSDTpYRB0tKkEsBdh8LbOTjgJ/5Dde7M5HYRopfvUaA5IfKpU0JtjbN7PLg+vT88tslVt/8573F/bD2aDniwuovNWIyoDvwjMyIeShCJnazn6/PipW9/wyWV/+/rcfF9Xmsw9uP0mOt24INY/iVI/NEG1DP05TkniXPJ80DcvE6KKolvc2mvFa4eVUA2vXk94DF5HXYB5JRKIFSHVbTZuHVSVJqm4Co7CuKAkAQ1lpIh2mV+PznYOmVZKK8mBNUYCdA4oIGJdDxq0m/AxagYBajUZ2HI5mUycKwr3JEHrprUNvFFMZREQqoXR7lztbfTBN0V86nw5TQZi6Z31oiwAXvcEoCLotJy8ztzerDPGnJZM6DVQSNzhtPpujS0VdYyUEKKM7/pQoyuC0Jl+WJAnogJ3gbJgHu/kZaWl3+GwkOyG3B9oRpdijMT11IpDFa7AYzWN3oCg2MEpQswhVHFIg0Kh3QGMY1ArmV1cahgERuQveHodk1hROBWmgKRSc0tul9FoOBKIdmmugD7IAnriQulFDHAkk3AGKQPpN8LTbrg4jTWcSCKlQNVYRx3ajo5vTm0feUB7cfXD781859CefS6aahAYbaqx4NOHCSTpySVia0027tkbiY984u+qrrJnMseKh2dSYqCqmBc63ehBe7w7BVKgnkiNYNeYVBqRXiALgI/VCTojHBHV9VCeAmfYHAbmbhmtVd31szeRReQZd3zg8Uty5O/sVwKU07Uci8iVzCgih4+TsOD1bu8tF7013FPsIRxSHbgFD89wdYWlvMr538/Y4HilbaxvSf7mmrCi39Hir1dixU7XBGuJfD6XVFUOp8W+35+DgNKVT6hVxQxdabWxvQ/u6bMmMSVm7wNZqE8dzf6bFf9EE/Bc9UK+kt8dBlExmYZz+9p+86Bbn26yyHXgT3I1KISYqKWOgYXo2YXBfZdVqU0Ed7kXOd957ts22Odk4CSP5eV1qALLWotRIT1kksUfL7wfAIIjoRUlblXBnV68D0VR0rx+CUEx2EIXXBCf4DgG5ydBsDeskESClr8l8NhuwnLrgok4QOlpLROtvWF3jhC4CRYlsi1roZarEjrk90aP46mKoG6ojnu8FjuXj4eO7N5KHt+29aXjzaHLvVjCikkqHsX8JC7NxrWgSxnf2renISZIaF05SJ6XaLmlTp9F9LERThNrNtl+t8S4aKJqtmII9uS51xyJxFjN7X+rHtzikgTcTnRDpbhvH2XkUO413aVBwZ0xIkOgqLiCY14P0HCGj13EsEajRcq5SDpWXQalYFc6NFHkMqeQbNOGAmUMIt0LYFA9LNyVQLFWHaAykW2RBFeEEh6e2XItjC/rVHaBPGIZxQsKj5pg6q7bsp4TdOUiAa8GFUAt7mqOU8qcfLonnj9xgPE6jIrvOh6hI5st6XRZ6IrSuyjZbdKszfzzfe/gDKzsaoikZ2bPzy2581NmtZiNtT92u0Fp/VXH79q3rq2W2zWBM3Iv71maBQ2ql+Yh9n6oTgLgnMgRiQj1UG8O8abFqbdZNQyrUjZ8SkkSibSNTyV+H9Kfm66Oj+qgYc9nuTE40qsNt1VJzzQ41RAF0V3P+TiZ8EJfARq+o9Y6OD/b3ZuM0weLjMFTdHHe9WkHNy202JlIVtbfYwOatzdAt+2E1WIt6KPSsHuobWi2VUTb2OsdpLHVjhXLbanDdoylMNZiO3HESpIojWAC1W/W91jvCCCxr27nnawKoqS2VFWKpReYnH9NatV9bTdd9+OryxfkSCY0CL5ik1wXxBL/Tmpzleq2lWrQ2b0kTcSotaZwmegbJrA1sBnhsPySjlp0gMfAWayXmO2GoB+B8IW8yGXMtzLPSSrsSR4cTKYxoGVKNFSUJycPQ2X6aDoFe3YcnoEeitsbbIq0A4Y7Hye2bwa1j73jPnybDNLFHUb7dYtldFGyW6zzPUQbeBQUpV7kNTT6Y2ZMxDJwCqZw1jhvIfhS6o6QZ9I5THE8LECiJV2RFq7RH8yL/2T/+NYpFqfGbB++NLUjfWjAfH8YEdz/5MgKV06E8PuxHK7tkD9lzEt5L0Vwo5mMm/4IbRJTdHi7cqWUHNJRARoCUjG3tPFMD6bsNdqp8M45By7mMXRo11EeFcCMTD9WtjUpMrfQfJVM+9owSTT8F4GhSLNPLxQVoo6prvvm168LgfFBjk23T8V6cjimdFBu3013Uw+cG9WLcLQ/S8OT0lKYGe8l8PmvLTIR8aB3Xd4JptHfHssv04MbNtz57tskfn5wM8Xjc1wcXn7jLV5vlJk1CSnvy9CU1nM0mmIgIvfpTtJotaRGcej6dHuxNSPVpKWXLmhVmAQEX6o/NwZVoAggmdSBOUSmZvHDd+ICRsFyFf5CgzHb3bVBDUpBLI3Mcnh9GnToqXNBFRDk9r63DpvlS/ZsPp6gsAwzGBtBUqad3ob5hVeMW8hI/ieP9w4Ud2Q+/sN4/0rsmWtgx/B5R6lUfCjmCfltrxYio2lHgFChET7rbbuJ7sWONomGkR6IwGpRLZpMc3rr7+v3Tq4K2/bUfuj9Ld9pBpxSJrlQvPlRMVVRFJArz6U8W+Tc/eU1G9Ze/cGtx7wvfH2DFMgsTB7ogjsABtjUJTzzfo6Qmh6gbbPEI9gpstB7Xgr76aRKnVE4L1eouyIrwK2JrQdRFyoBCAl3vdHUTxAkcUNQdiU1G8WwGuttBEINr03H69p3R0T53stIgGSfefGKPR850FO9N44NpOEqAic7z6qqOlI/3BT6DGjqrJXXfVsModMbREHhdGNZF4x9OBx9zUupgIq3RNakHrWArK7UEUFZQW8Sk2bs4KR5YlAWOqm4wo1ccFRQkw9/JF/lRDBaCQyIuNoiRtBHByQO1X2cZw0BQrYY0YKCu3TWVgrN6pLlK7d8VQrFQfoBIyRFWJt7LfYWnGDlnynsVnMUvqBei41vGSrqhuWWBeLlsWpZqLtX/MKU39dA/ulwHaLn6HT1kx081xMxH2mmO28kOIKtlOZruy/MVX8Wm8Tiu/PBbfxiRxuXbl69OCAXHx/taCEqvT/DrYpP45A5+VbRJ6MAtMn8/2L/58mr1LMtp/Oz84/jqCfQPs5rMpi9fnF5eLqMIPSI9PNclF8tA8qLEzAioe3uz+TQd69XYyvDlmQhEMsOdZc+mG6uRl6BPyUdyRwi0VzRBQ3sShnp0doqBULzx1x1r1p9p767r7c35Rlo6iTpJI0atfP4UhRGPDpuf/KtLdGNlrMBWFcaxFpMjmyU8Jmk6P8zGN527j9Z3DwFvCw9vBkJPX1ld1lukbpCzouv1Ukh5Lolw0+pEsjIS0Br01/qZgQ1WTtP0aBJOx9vW8orydrf9wu3pzT2zwqLWDmk/eLmq2v7Z66skBjOcy0Xmhe5iUz19fT0ea0IE95ilIcl1UeY/9VN//f9TjDI9560PTcBQ1YuPuMMoSTULqMlzy7w+HHLlxZECIGGzBt89gvegQWS3tfSqSIRCNYTRUYBOGpIdkwsTWiPKG49cGIHnBfPJ6O5RFwZJim+Pk/k4Ppx7hzNnOiH2QnkG7GE8CqeTzvWgI9g75HVTNJXVt3hkHMO1vDAgy21J9fCFJIj9YFvWek/pKCI9GODoTp/O0optBIqfEOx2bqAJThq86ddbG7vNlVRSb63AKZcAzIynVXWFRxkz0VR8sJBtmd2bzw5GBCKcgR2QpbNTBxQnNQTF6aQHu6uwbeQG7LANRuo0eSPfJonkT3FYylfqqgRNvmxqJrviZpwja3yzXJfs1RxQ9wZbCjpvDoi4GpsWhTYVVWQywXx3ikqhcKi9sXXhDhtqAWCvT7dcLed7x2E64lqhCcBmehZffvSdedJuh/7kvEzT6Qg128626JO92/x0rAy6l+dbN25vvXVzOxwHk/lyef1qs022p/PTD+18VZdZHLmb1ebVy3NI12w+itSvswNQD/JfVlrokqzkcH82VaIfoA6qJ2RDhOgbkWJ2WtGvyrK80qvAeq29rnU8aL4ZsdMJko4kY0CTRhsJIQ+ULjswijMfCUX/gm87cbFDx//0o5tJ3urX4zil7ITNtpRtnJ9MGTzSezm6NkjiMm/yrB5PU/LM7s4Xq8l0/eg+HIJbG40OVt3zo4cbGHvrS820UYkEzlbZB23RNB7hl9X6JEsyHUym1aPvzuTG7Ceq81lMziEzO18VX/3grLP8q235fFVfr7Jt0X3/1eZ0UT07y15c5uttcYDTa7BsgIg8unfzD4/ffWpPoGhmNU85iPougVFiRqQB447kvSw5gn2Iq9Ng2bEIVzCK/SQgTaPldVnXWimELLqrSBMqrfNjzA+OIK2BZGhEWByG/ciLiOeupyW84tgJvcaF3WgovS0RxhDF6lbMc0xAAyUgIDEYh8E3QEjNVQ4D6Bt1AO9JH2tH4NmHYQtEEtuNYwMxbWOyb/PyW3muLoaPtE7Tmtl7epJfiNb0VNL9p7/xi0bPysnxExgy0sCgfD2EK+aM4o3KZT7m3zdjZjI3TafXE/V4IKd1bTdSvhGDj1r0TAKWjH1vFASp5yee3uUUAWJ+EHkgsx+RdonA6tkYIMI3w/aYhFlzSZ1hhqnouVqlDWyQDLPB3eXzAgE++pYXaVBUjzmaiTqiiJhHXevpcU418VN9hBINJmawQ3o1nRE0k8pDXCfzgzDV229BdGOAsvMXn3544yDpGiI3nLwv6krdkAKzKBiP2mwTCSSGZWlV/s29G3esKCnz4tWrpwfnz7z8AoyK47Cri7OT08X1Fnp1eDQDNuuqgf9TzGKxFo617dH+4d5soheqq3yTyeAWIjtIwyE3LTK9+nK70YP8RYmtrzd5uVxvrxar5XKZZSBIud1uyWWwV02p2A1k0GCUriCvj1otB5bvyuWNM2vfDol10PzQNpLY/a+eXXX6SWA6XxChblENEBtnqVG95fhl2WjR78nYuv9ulUzrdx7pbTPgkE6UD6sExzMTUQhHqKGzG60wQS16AAA71ruzsBrNTR4c9U8TOyQNx/4LZ48f5NciGo6zzJpvfHL5Qw8P/9YP3v3C3f3TZfFq2Sy2Tdn1t6fRX/78/b1J8v6La255MIspKvXdo5tH/zF+UIb+aG8KyeJmkRe0miAjgETjgJCeAAej8IUgwPSQEkl4GEWKSq6dwNuRUqsFQkRcgQzCpOCjs0M/nk1JvNnvk37HEc1tutabjgAXGgIVAjjIacp+cGKfJEiO09R+rOU64epFXkIykArGwCWaBq+qaHhPQ+vkhb6LZ2tUTj356jIHPqRaMEZ5odsTtcvKasywKJdQFieZ5cwsKCbOD/PJSizNwvN/6Wf/rs4Bjcx6e7IM5fwJVhFHUWXmV+IY2IiImXl+jnMwJqwRwAMjRD9wLM+L4snrq2yZIwa/aKys6NdZs9jU15vqYpmfX28vFpuL6/ziKrtc5lfr8npVrbJunXWbYlhlDVXKa6uo7LIZqs6BHg5u6PgRCpKtKD43MSkZ7YIaipLoCVy8Am/Hb4XEyNG8K4Kf1BPVkJJgsXA5bBYFyZYwItNjZBBENk671DlIdlOWyfQgiUdSOGcp35PvXbz49Adu+0XnXl1tDb51B9P5dBK6dbZdnJHEJmE4eNblopjsHX7pwd2LAgx11h9918nOrCz349TriyUsf3G9XhXpKJlOEg23tHUSB3m+rquuLOowiPbnsz0ifkKGz0eT1SVyRTiqMWy2G7KCbUZooL39Zptn2xJn1xv1yzrLi1zP+ZVwgQIA0BQRVNxyWOCJOndjxYbq03w+BgikV+PemuCAQvmJnHTIHObD+UIQpQBii+Z8XYfrUkNsCaquR5wbUtwwb/oIkp2kw73Pbr148+47ZaGRHeIMHk/ZDq6h7ghiOkRFD9eoPsRJwJ8EEfoUOmScrZnYxs2IarI6x7mdOD/23p94m1xvLLP97z1bXGyr42n4AZnVahOn0YvznHpPguFXfvKL08C6dzRe5fXzy+3NWRoHmuKW+tbvteOsdvJNAQtXl5c6gDAu2t722227WWMWRHjqS5tppebbmJmjSIadRHLCMlbHTuSg/mRggPr5esMf4cKPQoJnTYo6GYezUTgbt3U9tH3VNC6cIgpqEosIMLMr3JpkYhwBIcBKUfehbwd6i04PrUNExMC6r/0kovzeci0JREvvAKTYhHEHSUbPZFOcOm6kF3RHPdXvYV7vD1wOLUhJXNEjg2hCKi716JT73/7jX9FxY+qoGAcg7JuWqr3IS3bRDzibrNHM+eGWsg/D4bmZ+INNpB9frAsvGu0YgeSAlRG4zQJDfuDBb7XGaxzCbUh02YxIkEItycQZyMt1idV6PznxuzErFpZVnxftpqjXmR6LxBmQOTYmS+y1ciM1QwqgHYeoG85sWImmEuHMbJl2aBfnc5L2APKNZmKa1pGsqCh2102LJ80ObkZRgs0pyGB1eIttP3v8vbfuP7S8abZaxP6wXDd+GB+Nx21bVG0NM1wXVdk2s6NbtXdw1ruT6TQkKL34tLp4qiFbp95st6urKxwyz8r9/VkE5Let1tI3i4Xr4YauH5Mdz6aTsRIBgY56Io2vCJKK5dU1JB/35k4CKc1cpHEKmYR2sIBAQrqP2uUwhh7v0oCdmyu+Ax+oy7gtHx3gPON4tJ/z9R++/KdMyuzGAkWsAU05LhEGrBQu4Pa6UdvD3/VUO2gEiLKxybVWj15o8ejLG/Kfew/yjiyUACczks8o1qkEJSTUCFgLba1SPMa4xWdHen+injrGr+T56s+CQtv3L1//0MlzMM2z3bzqvvH4igY8PJj0q5enl1fPF3pSHmmR2fvV8r0PP/3+8/Mni7Jouv1JNB2FVDz0nO/0k5NcAyroW0Fbjw92sC+MGCdWW6mUsRbNj8ayy7KHmSNKiRsPlu1hVeoRi+GtGl618fZIw8zKCMa+PQ37KK7cIUyjII0sb3DHcbw/sWKvBNd83FK9J7i9xnJcmklUBllJ711SL8K7C+OLfIuYFgNQLqrRzD8ZrxS5S171u0bpUpa0XulVZ/g2eiMYmj78ASEqiTYdZ/0mt7ISvirPxaoxF8xIILF7Q7aZvcMxYYlRPtuGabtJEpuMWH4vyFHniqbE60X63Nv1srKN4rGBDoEldaQ++qaa6h+F6ePs/HEHeSnOpteoaUDFRCj+9B5rzV+FzpgmyS45k9srvHt+3jhQAyRD6MNzKFMwDGnHWAcgUIgouHM81CQhCQpgXhFNKAp1i0riSq3JmvXhBE7Dr/I8o67qnlC19d8bD1EtFDmfLKvzy9yhYogJUHGTIZl1NpxuMtsbH96eosijWwednfpxgCp8dxhB8YcmdN18nTvRjJtr+pLVB1q2QGsQClWGzneDKi+RMMKJkU+ouUFCdGqBX2l4eJNvt7hkHCXzvYOj4xuHh8c3bty+devOvfsP77/16O6D+zdu306nMyIPuSCF005kjlWThxrmqJlnejq6gS5hxmrRrm9D41SyaP1xFf9rZ9Nss4z0YbNeg1nqUaA44gpa16iBdGq+ZSdIGKsh7vCzbxvfdfLlurRcL57AXO2iFTcQfoqUQkebrLVgbJoJ19uRbY1sb+Z7E+dGYH2+z/7Wp9/96d/9D3/15OmjyxPSTlpN3rKbCrafbYe61I0s++PzLZTweBqn9dlv/db/8eT97458PAijdb547/D0yQd/8ke//8m3/gjZ4o+kaLJv7t/3ByHeZbJFNRvsAe60gqC68QV0akJXlVZba0a9aE4/kMaDa2WNQPF8CaiFmWdakycrLXL/+QTGHY8TkocucJNpNDnQjIzSGhrfTg7m7jhlf+fDsPGEoXGtLvAGsk/PwmAhTTJKsjPLKdh29QZerRsqmYughQHhH8aBq4pkGa/CKsEmiRUvMX0Txu05YBBCrcWe5cU9tqjX9lBwYN5koZ4U9bi7v/ErP0fr0SWOgSKNc2tKJUbAz6ZtqBSJG9Zg5snozsgMRwILqBm2ihtxeT2YMEugN5DBh1P57KyEQ4RoApVyGMDIswGCOEnGo3g0SkejZPeHl6ZJmqa4AMeVRFB53RMXpM5ANOmY+kIyCCaKkSE6WjSDUsuqglSgFjAOjxcc2HpCRo0yvAi3p1Twj3N2PymRpBFL39vbA4ayop5OD8J4hNN5EExjItw7b1ajqC/Xa4J2MN6Htzq+XmlqlVuqNZoFx3dvPXvZXV0sxwfjz37mrcusOn3yrD573dcblODbdbW6Xp6eLK9zfJCYT9RCFqM0UkwpCCOEAXs2HR/s61UaVB7NGcJkWFyvOZST2RTkxJQ17RsOGieRluWDQ0V6Ch65xQlqArQJpHJJzW5E9Oq+pg60Fx81/Rt4LKdIrOzX/7TWcASDAEIKlLterZqm2mSb9WZzenGxWCxLrZMOsyEP7pRFGrYPlBH2q6o5vzijwlqJgsuB3aN7wZf/4jYvu7c/m2PFcixsnFsrlmrYAYxNXRdwiKDKHZT2p7/21Z/8zu+d/ua//aJnPzx9cvTi9YfvvFMS8mAceodO/wNnr4/OL6kgIew7TxdF208CZ24X3/7me5dXl7ff+YGs14SZL9+ff+13//2rs+s8Wx++/eW86fZS/85eQpDDoD4Kjp9VpnNhx5YxJqe1O//Iqe6E9kpv25KzSEzKpJVnw7twJ+2UuPT6DgVVvbVq8LD+6TjCbtM4g5Q2Tb3eZKssTJIoCeAwZV6RYuN4nVkrCCukGBFJcJmvFm8mXUddFrwB6szdyO2My9vgArGfhMSwLQ1syxaRIBVT9kcZVl/21opgbt7wI9Wa+YUUAlgEbm91eq0w1V9UmkelpXq4PfXQ1WL7eAL+IP6AeMzHCEVED3XifvgtcZLTdIU+8lukgM/wg2/a0zrKqCUeI7c33m/8fvetgGGGhUAWYjKhE2PaFiX8cJsVZK3rLN9kxTZnu1A3J0waTxfTUeU0nYgwHYYNNKOA9GZiNAJC/N8kFp4n2gIZqfU2ON3UPD6IlVKCZ/6Ttxvazzcn6CHzYYgTvfYLIN9o9u4xTJ6dFGfcBe9zMcLjm4/a2rXabbw39524vjwB54Jx3Lvepp9edvecaJwG+aqPLztrPBrX15fLk2f7N99qzx5bZ4+vz1/0VQ6Y7h3uyzElWCtGr3W9XmeQXGj//t5sb47nJ9yVqtMcJRuGt1BhNdVkd2qo6/Mtr6Yk9uosPJh9EpTQEJ4ng+KDPDiFMxEG21wlhYhcSieyZ2qlSGB6T9BNXTV4vl5T1Vl1a20yPRIF5C1X6+vlcr0l4dC7N/B/P9QrtDGmqm1PTs/JRVAQl6hGDz9vPfzShhT3i5/NSVDJRsc+rF+TXiL+HDu2/cR1AgvlYXOfWS8Of/NfFZfl115XnjW8OLmY/diPfXT7/rbTW9h7x8KNHl2d3rq6wngQxyfnlN1mRXt0dLi3t3/04DOrJshOH3cgfWd94TNvkXccv/tD18RcxzkcBzf3EnSaBu5/acdnLbUxeZzjvu0Uv+pe/Fiy/eHs1U/YV22SEjHXg1bUkTvuOlgQnx56Q1u0FakNEcl/EkHmB9ci7Gn9Vs7H98wcVhvu2YmJW6GTjGI39mD4So9xQZMmy2NRP2XVfa833/RacMRycCOOEtdRFNpDOwQBA5mqAg5k9Ki8S9VQFsg5QiWuMh2oeLMBKWE75q0ncUnDhBerXB2D7OQ0KsCFfacHCXaPhWic3GAKBfHhfFSobjw5Kj4FlzB3JIiJFYsbG2cjemnFe3BEBSoj1J+piD47Z+NDOYhot20aoG/1+vLHlW+ELcpghkfAJzEwWGmpae3lNs83mwJo0CtQmn5DXMryvFIAVvsFliZVwfYDXyxGQUlLPvCtW5v/dvc1hF0jf2IxrguzLUrlArRFDVe1TNW1ITqYnVw2m1VyeGPT+h9883svP30P0lr09Wg8Pzo4DnGazUsv//jddxPz5urYaarrs5eTW/dG42l+9kIL62Xb2HEOpkmox5C1jmiZbzwHmOc2qLNPNGlXQdusuwzMYd4ay6A+8nzHpP2o3AhKvkoogK+0ej28OnI1QQbL4CqNkghYbPVUIx1QuWmg9+qpQQfmTyraacOQHtqo55r5Q9RaE0w5glU2XVF3tYzYLirNPSWxK8nkN9vlarVYrhfrtSieeepZS48slvAR6ki4C48f1P7I35sBzkq/IkLQYEX2EA12SB7LRVxIU/iPcGg9PHv18avt11+vSX8/uq5OK/9gefUXXj651ebqDdPglpMHCQCpmGINhyMK8jj5q58uX1t71968Iqc6+7S8eHq+Kr9/Hcze/fE8ONQAU6+3bws3ZbLeGaEKSzXgqMV5ertfna2+9c18lX3r47NfjDc/sXjvjlfJjZUFaOYI+Dfkldb8RClJLKvomigJ8f/xdCzeWNW+xv2cIIzepBJ1Q2hEHUhYeRWXaPhNGCcfMzamGmi4itDuDI1M1NicQIk2yv9sG2nLLTRipb5QkhKNRwkUZNvoWPilzlEtJwpt0Dd8UROrPD8NZBJF56sPVslLkITCcv4AdRLWX/2Fv4eRyZm1OjqCUVjexRnawDbVHKUpSThBk/oliZ7toS1UWhta/9esr2JHiEu4YvWX56f/7v/4X58//+Tp04+fP/309NWTs9OXZxevL6/Olsvr7XZVbGGPBXFF04nEUdCDnE4yMWEAEUhVGgSSsw6S1ZvWciRTf3jZ1jJQm8xWQAHYqXuP86gzldeFxuVpinEb9d+YQT6bXDoW7ecONuHN9D6EWhMiLw6O7rhmkR9CLXLVXBvbXr3+5P5saIP9uvHzbIO/cX0c+EAjWWu893YTj+Hz19tghP+m6cXJs2K7vfPg3evXny6+94erbLNZbfD5ZDxZ/f/Y+s9vWbL0vA+MNGHTZ5489vp7y7UHGoYAARISSGpJGpECAQIkCBCORpyRuGbW0l8xX+b7zJpZI43RmiXvRiAFgsQABNhgN7qru6qr6lZdf48/J32GN/N7dpxb3RxN3Lx5IiN27P3u1z7vjh07SOnddpUnHU9TG8NtRLTFgw76ncl4oJU2Zfe6tSnmS8rqPeapsJw3kqTAkmONFWOo5TrOtmGyDmOt2Ct90JvwjH+AEQKNXGuSSHkFPkAHcIPYan4q+Bh/jXLivhEHLj7LNQyMO8APwrNEz6VXGsqSR9X6CyZlADQ10ZW2yfjStDg+Oz87uxrsjJabpDMexz/9V9o7dzO/at25mzp68SRdwVk1CW6a20I40XBDM+B4y25WP/r9jz7+xmdgcKSOWg489yePhs9/93d37h+9Hu8g47RRBXbzS69P9cI5JNgJnl+sKYx1ddrpz33h3nFYeHvvent3fbf55Yd3Hx9fExLQGjzpe7cHwCu859Lr/tNikDYUij2qi9OpleyH6+88W2zKfJNUr87mfplejw/PM6dhax44/LI8vbtPKiEsDD8LKy4TMv9G1eoFdCZN0jSMsEF5U8y82QrGvbZeh+Gs9OylGacF+JBXwHoqMgJBpYUnkEiOnIRLceRoHCquxkwghH5Xqx5QsgnXZQpcphpMLVSiccmy5bYaJCBc6FpNIIZcT+mUFrBUrxS6DgupWUFFRRSB8ZQ+ZXnjX/7+fwfBiu+6442BUEax0b1ZaROLgmsYkgYCJXg2SybFVUYxFXl8v1e0+yAcakXxLs9f/zf/xX/iuTZpKIksPaRcp9tbr5aycaTvOebuVMYJGu51u7qHzxmoNrYNoAUCqyWree/hu1/88pelcLgz449Wi8vN/DpPE6/TFfSStTQ9W7cHpNdGN9F+o/FyXpBskJLwWLOh93kr7KHcANk0JV/WTY+8Imrduv8l2+/B3rbjNtuCBFzw+Nt/8NaBv7iep8GtonRPloue48Un3+n3x63B/uDgrfOTT62W5/X2Pb/Z6PUwlygv7j569/mf/t53/pP//fXiar3a9Lu9Zie4DpNuN0ii5ajro/u6HR9mg2734GDn9sFur9etnyai17hEsAm85Us8h/kFiUyx3GTz5Xq5QqnK66Xu5SE7vvu9fhD4k9Go5zsk/vRdI0cWKuEAMTT87Drmrbpa5kQht/avlW6F4kVw+iiw4r5pDbHCe5gJMVzigHVNtoDQzSqqCbB/nSRevw/eJln7w3/xp0+fPr/31p11nHff+XL7b/yHa8srDofLt98B7WcEUasZmQfqSJAReZkSmSp30AzTyqmq3/zG7//P/+k/A+pkRRaFm/eOpr/80+/+53/6/Tt/4cf+3z//l+akbM3GuFH+5je/sfv8GRgEL/+njy9foNMlyl18YdT46Ipkt4vufO3+BPT2nZd6ezeW8/Zh98t3ByiO61R/ZN/6L/KxTX7u2I9G7r87++QoXT052/zBJ6eW7gtkYJwvH3XXP/4X/7A5zdulleSEFDgCpodXYH67g04WRUxPCOaV03ZJYYCayWIDd8gIsBa/H4AhScy8YYBhIANSSttv5Yr5NzBe4yzYSVHa4LJNjpKhoAhAA2ASj56opRhAAcCfaoxZz78ogNWoHkZWhURcNkiOQOAabAcCuZqw38jy8NW8kZcOXgErm0ea8CkNwm51P898cmL+X+ci5EuVmEMc6iFZHCQ6Bwm4ApoR6mYD9itEy39jrmgHnlvxpagcx6uaLlCeSjgdblYfvP/NAOfhuHmSYf/rxbLrB6vVGnXfbgXhCLxakEeL5xL0CMAoBZihuL6+SCLSNUDlfLmaX15fBp3h3Xv34ZgJXVLZOImSSE+8mjjkcibNC/AVMQwnRSmoksCEFMQp417Z579u9aP4FIDD0NDvdyQDBJwV17P5ZPcIxI7a402ox8T85rJIB30vXs4W8/N52szC5eLF94PA8wc94n4WJRoPtact+1Zn2ICey8vL3Vt3tVLN/OL5v/z99Xqdx9l4upNBh553KrMk6nV8syIA1p31Ot2dyUhz9zyPJL5FwKebZkYH5zFGomWclotVdHYxe/769Nnx+acvjp+dXT05n72er04W69dXi4t1+PpqtllHZDLgKTRGt+qEV8lahSGBPhqIl5sUxqs5qY5j7sT8ROE+JUYpRIkGOWjzHjTXa7Oj1R9griGNauB223WiPO90ukmaP/7s2Xq97Q46/nDH/vrPte4+Sl4/y+/eSnfHSlv0Ng3dy6rSgmwEBdW0OryOXtshuX4Bij9+EpFl5LlQRpnDjU/O1tOxN3v3vdBu98vy0WL59no1VbqnRwGG3YCuLuMS/DB49hzfvnI0jHe+jq+20s9GM7s77XzlzhAVA+S0BuN/7t6e03hAp+y/Fr28+OSzYbu63uSfni/waHCcDGISWMl7X7we74LISH70PmME3eu1zCJ2wd7An/ScYUfvtBU0w5wweLet2VcOnkDLiTQtrxfYgd/yHEKyomep1TjRQfgntC/L15guiikRYDa5YJFuR+n2pUrUIzKNph54AeXhDigAq9BfG3hP//Ffap5TdJYONpx2o9NuuTiA+Ta5nJPmZZs4XUdVDIg2TWIAmDMFkDqq2OlAtG8MQ8/bTKdThM0v0sE4jpEzWarG1DTklmrtPcvS6rBKibFXByMBNmJTugFyY1xQrAXwgk6AwnXNiqU7OzuwZLI7He5M9g8PzBLy3niIfLso4HqzOb+c4Rdozvc6RhFjyI0IiDmphAao5GPebHhOrkKl0GFaI6eHv4vlRlNZoE23XjUORO+ANgRzw32CP/TBSbwkem2SZ70OWYOIlAGuaMwar2EgAy3SEIfZX86us3Qr8N9szV58dPniWaZxAaGbTKwg8lRZWi5XMyQC6sfCYPRsdr0zGSLiKil9y3b9jut6vu/F4dYjtzLji+vNlk64nhPopdjKsPRQDmLAtnDGbeIOXjuczZcnp1fPnx8/ff768dNnT18dV4774N0v4jUDYGRl3X7rS5OdA6/ZHt26XzQcQNvl5VwoNI2VzOsWNQws8IhwxXZtvRuX5FD4SZfL3kjpTXqvVSGlUNCBc5DrJzdVjCqxBbJN3LQCg7kv2u71u/xK9ER1oaiapp39w87Xf9wi7YgWmK9X2JtZXG6zahE351G3yLvryF2uB3nWhduLpF9aXZTHtR/tdlHKoE163NhE5R9+eEEahIqSdd0r81/86P1//xt/3Pns+UKLzCtrGXbsn35n72ffO9oZdU/2bl0PD9pkYHrqpNUoyr7b+KkvHP7EO3sBBkHhoLHnOl/sJJNOf3o0GfY7frZ5OcuWcfXR+Wy73ZghnnZW5f3D3e3+TgJncnCfncVpDrqZzxFwf6frBLpn1PZbnUEw2BnqURPdOqvGk4E30gQ+i1TOtkkfbd261kCyMEPR0Mutt8LYBFgQXZkUOEGnshzBfOWqaL7mpRk2I/Q2UILQhChlTMpm9QupSIOVu9ZzZsz4nAUoxK8S+bVW9xxq17rvlqdVnFopoB+SjJ9h06wKGsMRtFq//rd+EfrQQgPv9SINpd/m3ThmERuNVFOsVkuZHRcqlgqLmrQZbbds4mTTwQC4EOKSaPPxh+/7qII5wkUEEC7TRJwmpPMREjNVtn0/oInRsNcNUGO91BXwPxz0u34H38EVo8n+7bv31arwD76cdDdMwg15SQtM3tKT1Y5Z34adulPmVqMNC2mCn+wD78VBPKtQjJwrjdf7WAZUIh+822T/SOu7UcCAK4nCsp6+/0f9NqldnmyjPAn3O7nf7ZVFNpzuAs98KIAMz+517cODvbLtdfvD/nAYRkm1vvrsj39ve3kF0u7vT0jCk6LYbtaDHkDDmi+3y1USeL2dUX93Mujo+TxiPvGYzcx5MKNblNRLNjVDATL1AH/genu7052dydn5CSFiEyfLMHQbVcdtv/PFL7/3xa+cnRz3PVko5W3z9DGWHri2ni0B/WupFtiFVZucLcvqWYAaS5BT1ZzTKNak4DDU4wEgDr4xSxwKDMODmBjSoNstAqjnXlwtXr58XWQJDmzwha8l7/5Uuj6P+7tbZ3eTNhtx2Y7S7dWqDPWcy+ZynV0l4WxRrCJyvFaW395ufuSPfv/0+NUyrMjLEQecF6gIWpOvvN24tfNvfONbu8+epdGWVFJZiPFX+DW82LDXevtocv/O3v7YPRjZh+Pg4V7nS3d3vnpn3PdaVapxKwSd5FUSrr6SLh4EyevIDZzq8Oz5y5fb57PF2WxD6uvqLlzLaW6/8G/9pW8PbycYoOsWuOFAdgwc8Dq9eBtiGqgyOaDcqVV5nSDoBxohQTjgT9/uDzptuxnGEUoHigAoBBrtr9y2Hv/hIlwKqJ8QQoBpaeJisyqA6+Rxue6AtDQ0g2iE6qXv6qvRV9RAPhoIKqeUaS6UQq2+KlyGT6VZHi03xMwqyvLFNl1uqzjnYmm9zDW3SFKE+VVvE7v57b/zq5wk4KAC4ECOi7GovbFv+myG/fSNgyA40BaRFjsxZqvBSdlW26na5mVYXIblx5uPPngfVH9xebVcrZdkpWDBKOrq9QzW9dWcWBeSmwInzExU9Jy2QoCcRq4UsUmB8A1EVfo4HO/J8qVseHsHDqQx6TGWrzfbYdY0S9NQQlRGTYlYbDpYOx5z37H2CCqE8sJBTewXI+SWjPHHGVAmHe8dNpuaA63Qge0Z659vPhlPOsgyzisyU+g4ncVN1xs9+kpv5yjdXKbt+9vE6w3b6zhtOb7b9YEHeRa9/v53Tz/803K77QNbR731dq3x9jQe9AKA1GyOpOJ+tzsddnd3hgEYlMBfr1iikK+X23qu3Q06/V5v0OtNBv396fDO4d7d/b2+71jJ1mkSilKt75DFbpkT3f78z/yFnb3d5WKxPH+9OzWzA+CRoCjYEx3WzQOzdDp+UracGPgGMZFB+3GaXV/Pn706+f6zl9/97Nmzk7PLxeriej5fbTebUO+NkMaJPUp3ET2ZgNd58fLk5PUxpjN9+G7n/qOw4c7WW+vdr8dR2Xba6aYIZ1GW5N2ux3X5KqlyCwhaxlmy2G7P5rdPXzyavSa4A6vPl3GvMwCEwvgHu523vvrW/vnF8PQEWcvF61FL3eaUejabmgamJfYj1KTjNPpua+BjadiGFoYFVOmmA9AGkkvMoVjn5SjavOdF7qjnkjSdL6OEjJNiXr8TpNn2p+6PO3f3X+3vR43WJs69vt8Z+jZKazWTdQQopCa0fTvf5FGuvNi2o80G2wGaksKA0D27nWd6ljLaxo2y8Nttjb0aGNnUDTEicdlINaxU23CWGjzGcXNLzcMTiFwuRZlhsiwK6rFtNBccTht6zqC2UpyDlJ2zGsuVpwALJ0UDT4QTlTNS2DDxQjNetE8swMZdd3hr1PqdX/8VjMG4ezP3qyrIi+AtRg6LhZxNPs9+0OkoDzML9dB/jJ9fWaY7ZPDOansm65ctZVH44fe+vdpsCeD9ftc2Edg3C/XESfL8xTHRjIqSOMX88QqjwQABPHv6UreL5jOUbzZbrFab/ngUZ/lovHfn7n15I+O/aT3B/YYbuuN4gWIPdJqVtqCKUElJMlcKE9r4DsMQizJ8o396BSoEG7cm+1fU0/08veM8zdLx7iHxplJirEflpGGW9dnFN+8e7lhhSTqB0F+fLXCRPkZJOhCeb8od2z/MiwsbjBUEjlG1vMxXF2dPvv0n2fwCLe7vjrKqDGOwN00XgevAnOuZAFa/4+2OervTEfxROi2bB/qos/JlBig5eFbcrXwBodvpdTrD0XBnPNqf7u6NRtPx4O07dw6Gw9t702nPT9fLBs66zHud1mQyVqQngBKebQ2sYvYSBoFJk8CJ9hFAN0QQqd5K9uL16b/65NMnp+cvruZFo43SXi1Wl+vN6cU5lUD+5eUlmARvC1nikue1/N5z0ux4e28yCXZ3NmUjLIvtwbtLq5dkcVW6GdjcaiSLKNvwiRERjg1h5nFShLHbaPxkeL54+rjf7e/ujDqBu42jwLHevjX5N9/b9Ynzs2s9jK43uxPkBd+Eg6QFDVFiBh3wY7BK4sSa0FTig2j0JD8TyOCnufuWpY32frt1twj7zeq7n104LgJzO74HgvvKvfHAqab94fPR9LKw2q4LxgYKYZK9nuv2HL0XI4o0KzEp4nXULhp22dzOVul8pcFu3G+Y5ETcrZblamSFnj2OlW4RLcnvPD3vopf8YTGQhfOlGE24cFJ3F4XYPUepO1ZIRNVMIL3LFJhAAqEFwkhIAQimN4Rb3Q0m55cgFeDUVafRzFdhGRdZWOr+IiqkWIwe6SKqs7Bt17O89jveovX3f+vXYKgAuRLZNkGBlC8zb0TAUDiFPRss3TJpv8wJlE/5OiLCZimSifmYkEgALibhB9/9FlFk2OuNx8Nu4BHtMRW6Dni8upo/eHAXLd2ZjLq9/mw+J98vcriavvXWw4ODXfSZqmeL5WQ6xfUMhrt37z+Aa6KQHlfWNtzEegWIsmcOQTY+h/QEySqEg7LMqgnhdptneT1sQSn0gF5IFcyTfEBffKpyATNJ3nHtxXI13DkktuC9KG8yLHhnPf3uR/cGkzzXdKPIjDxMuq29yQ7xpiFYVgA1gPFO0N3Z3SHn3RmOrs5Pn334nXR5VSWbQc8F5sINHOhms+kTh5vN1Tq+ulrLndvW0f7O3nQM1JdN8CEzMpAWscmTQr1gtplhi99FFzgkXti+65FXTAbjW7sH+6Ph0c6k5zpDtzXqOXdvTQfDqeClebLbE5hoYDU0oCEFYz+gnBRPTIc08bFxuY3/5IOPL84v225nsn+n0w2qMNrbO/jqj/x4HCVPXr4MU7IAIn/U7Qa2awO+4H8r6J68fHl70n+0t9sN3Kvpg9WP/bXs3feK7qAa9httN0uyaJsG3R4JmiZQNJrRdovaoPxWo91vle8tniWLxXgwIkCMB8E7h8OHh+O9gTLiKIwV2cxNWbQLx1p7cKKhpGk1fLvtCxZ5A9/v6x0ujhZUUazDdWoTG/VFNi2XAHsvLmdBmR/0nGbbO764JlOtyvT+1Pny/elivSy6vQ/2HrZHZF5Ku0msADeoP/54frool7mI11idFYNplyssnBzeAlpnVUGCt1hjkA4BGAC1WGFIDjkzUAWAO5tnq5Bw2RuS3wrme+0W6d96uda9NUA+aqFnBJpWptWH3WbTa1Z5XtrNJt5BqX79In+rcpqWCw10smWRwEGnZu3AUiDQPEJJ9MizElXOtEktboK/3llMq86kmf/G4LqpRYiwG7yUWaCG1E5DElopUMk5+6gO2pbEsafJCbIZ+d36MdgGGE2TgblAMdSw2bCb7lcmaplNqqrNnBdBGhyQRDjBsZurhMnM3RUzhqzxWEwFnSM0cU4mXVdk3DidwjLxTfyAbINW8GjksUTimiIEJnSryvROWM0HxIKQFIaNAQAVqUegxawdtt2EOGONR6ghQ5Howp+WWVglnYMHXxi+96UAR5ek22p8r/vgPQ0TO10NJxQxttB2mqlGsZ3NZn11/CoLV2TX7W5H6x+3pLue70N0J+hgbdtQ6/BJInLxsI49wxGo5wDigIEcrifCeHav18U/Avv1GLUm8CRxiAPcZnEiqdavOTArLBDA4zidraPVektgQNy+14YS7Mp3NA2BgIurkyPgGm24g6byAr/Xn+z2PLuM16+ff7K5OLNKrRR29/adv/hTP3V7b+/1ycnZ+fVssb6ezeIkJFuAfrxj13fu7k+dnt92OtF7P3U6GKT9IOm4Vt91+z59JwFO08gbDCzXToscUnTfyHUw3A40JylsgXL43sKu5e+KotGI0EIND2mUG2AiDy6z15NaaB3+sesFA5wBOBvWCe0KivKz75J9+/RU+mW0EklyBQ4O1RrtjFdF49OrxU63+Es/evfP3e/+zDujrzzQYH5qNaL55UG2uXhyffV8FV5HV6/Ow+vl8tXV5WenzaRstPU4fDi7TlYLBZFWEzvVEzt6n2de6BEy5eW4eTqj96zFeXa1jE6v4rN5Y5Y6WWMI9lpui1lsrbNikzpV1tVCG412o/TthtdqEh4DTBUnnxe4Z02MzzIggFkeGBL1Nj70GNZobLqqxwUACAiKMA9cbdiBj3lJnYjoxHliGPHfdcFIWqwy8O4vPv3aAVktLqPd9H1PgtQtSTyo3/H1bBMSwBKUSZaV63noEx/qw3bgMqcwmDhOOIsvNeyVUcpi4IpmyLXCOCGlX8dRmCQ6JYPVSKaRhiCDVMeIx+h9vWH/sgVpQ2nNr1eANANX+C8MbDwHDRj3ABJ2HQ23mMggn0l9Aj/mtG4eNVIzHgK7JAyuqNOnRkUGiBqBhZVvGdAYYKKcNMOrqgIWmGTq8HCSz59/+qQ8P3/omZlhYVG6+7vDt/6cN/wKOI4q1XuD0LO0PD1+Ha1n4G2AayPotTvjVpWDs6HA87Uqe5xVkR4jqQAaNI0PpSUaElvka3BNYon6IEilm2rkFp2ONxx2d3aGACisIY3T7Xa7JGRsVov1fLVekTfN58vlcrUNcQcOedZg6A2xD62C0NDqcm79cJl4DnsV/9sN8giyCfKjO4POT79158e/8O6jW/v3d/pDr0n5Sc+Lzl+vjl/eHXb//JcevnvvoKs5SHm7KntmyTB63XXbs1fnH/3pt15m9uaddzoHE9wTCtXxnE2WdPYGnd1Oa9BrEtQnvWB32N3rB9O+O/H8ie8AyOBe2dKMYJLzN5oh3sMHk++Q2tGQVFsGjO76sEePNGIuklZjE8WL7WZuxpKoBObA1sAVjJcUFWnkHqEKZWaP0KVFf52g5zUPxv4O7gntR+GzvBnF7jWx2kJIKI3Xtq20kW3zKrPaMs12w/ftwRD+EeGpWi9Z6HilA+oETTtWYZHFIJp4ExLB5A6SBEXUYBgO0m5HF4vl86vls/Pw1dX6s+P141fh68v4+LIVxRl56WJbJXHQqsZeuwjDNM07AcLX2zyJUPgmFxNuWT5uL0+B1jYdI+BJTap8E9GA2w30XHCpqKxoqUxLqgzH5FTZS7bvhVfD3cPW7/zm3wJRywqbzUxvDtKGtmHPURzDaHJy6sDRchkpoqKi3nOeAN/rvB47JZqVupXIRQhMg1gffveb2OTZ6cXV1fXsen5xfr1eRzuTITVDwPMXL87OL84uL2ZXc8/zR6M++QKoE2WVgHXjMA+jaHdvCgY5unPn/oO3OUgWh+nSkSjcpklM0xoB9nT7PTUBvF7EXrhWPkLWiJ+AclSccjhR7Mm4RtkoXeNCNlwobEVGGM1k/5Z8C7ZBHMRJGOA9GV4Fw+ay87W27S8vXmRlK94uwgRLdrbXH2RtL+++va387qAH1plfgfBX2XoWrteZ7eZBH20tr06rdmO1WQ6HfVDGfLVZr0Mi3LDfwx0PusHB3tRk38rN6KBuYEhaWkABZ6Ub8G1NLiBK45p9rRDp4afoq8YyWo6gHm6fClD3fm9nZzwikULVWmZOeKPl6xFJ1UinSBPoo6YJkDgoh8CPa/A0WW93+917R4dv3T76ysMH7969dW9/99ao32lUt/bGR7vjO7f379+//eD+rVtHu71eR7d+XD8qm1fPnn7yr/6sFwxa//ZfXXz1Z7aem8RZPMuvT6/At23LbvfcDVlywwG5On3HmzjOxLV6bSvwh13n4OzpjtVYrNcBrsTkleiAZIfILWuxWPgYuVkVQtFIbqsaBB3Eg2hMGT0PBibtBAFs5bDyOF2u7EZztow3gaNEArItrYpdxxZpLhpMaJaF4jKuF8vA8+e3Hxzndpym69Wm57jxcqNpkmnSDjzxSUHVhd/ASpr2HL0HOUszrZxDA7r9rjk2mrsP9o4SK1GOhGml2006XyerjabHJGm1DLPVtpivynXUSPJ4tvaqZnS5iGbLcLVAAxAcLp10A8p6ROKqES+3pOX0FA6U2zBarmhP7+WcwyJUo+nb9vr1tV5g2myVEUgZUeMS5NPEqbaWAu0tL39hrzq4c6/1d3/z1zgOvITftu0KSui9rjlpVEeL/mkqO0ZC9+gnIoHLyEUPIeqWuzhPN1FOCwMoxET+5Vn83W9/Y7le7U6nd+4cTXemOzs75xeXQDT8Rbfb0VN6vV7Q7SJSUPdwNKBRUiFyy1pMiIt6QSYIbLyzd+/+IzWDIQISqgqgm0QRosMiSE3I8DkInAuCAJAEsWBhdEf4UUqN70ZIqphWpCoimH2dRfuNmmlntV7v3bovD8N5M8JXc+Zf/P43bz161PHG26t5dy/altbidGEVyXuT6vaud7ptJK1+Z7i7N3JCcr/1IlpcrJezVTAlqava3VajaK5PSAlwjPR9PlvNrpdJnLu2PR4NifFI7XB/T76GvET9Vl/RSMEAeVJtcBXVhSRhmbbluBqr73b9wbA3Hvax88l4MNkZ8plOBv2u7bt6sRJig367XZEvaIC3NJavxQWVjmlilhIgzY5oEtxaNn42jkPahc2u6w/6g/GgD9Awg4Q4Z6p1Oh3FUlfv+nRyO9hi5Gcn2XK5d+/el37864XrXI92r6+TMM7coKsolyU4iM7Y03T9tp3m4B29/NrpOrJfp3mvKA6S5eX1EoPp9zQPzwhLX7FeI68XQNz4AuRiWV29ikG3aaQRKtlwHbfXCQjkQaC1H+QfkD6pLupo1t7lQvSEOvinHZTZcFVsNU6AfhOhqBadfLl3/9odEElxpAQ/y9YMf82IjBLSacCM0/HbHd8edivwppntjKHKZxmi+aZSEz0a5DWtjo97QKGLMCHEaI49ATpN8R1kYk0t1qT5jPwLlwtyQmwbF58nKYGlmRYJyAI4sInoEf4FUls4bo2+Ny3QTaREwNNbfXLH8YA86TwlNsSb2NJSKHpmQ9N1ET1Xwt+86s1OfqYbPnrn7dav/tK/b7Inzkj7aYA4CqNhEy3xB+6YO/wKQ3Ss0Mxx4yv5r02z+sgw8YSyKyM20tDv/Nk3iCqEJs3kEe5uXV5edQIfpIo4gIk3C8ujKLN5rz/Is3Q2mw+Gfdl2w1osl+fnl/gLIvZwsn/n3gNkKMnpRqgVReDoEJq1/vkbGEJzfBsq9WpBAw4UPIW16GFR1AM8FDFk012rLICKTeP5NRM7jKPJ7iFowAADOW5ZYFG+evniaDA62Dzx/cXTZ/P5Zem19Ax20JlGjXHav1eg0XZsq2zZyKvZxUvcT2w121XR6HRbixfNZIVrJkQTW66vcInbqmh6dnsEBlZ/86ODfVGnAG/oZqsDmnSTf6BFcjII0xCP3BIcBcloPcY2aXzgtXw9P+Z4jtZ3b+jZhzoJ1/wbrWndapZ6JL5BJbCCyuBJpplKsiD+m/fl6jH7JLoZ+DAxgJCpp3JBBrAQv4S9694APNVazq3C9pMk2rw6odI7X/ri6Giyq5dVNhaHu+1Rp2y7SbMMuh6OugRlNBq5cn7H9TWDHWic2a111ZwNR28l2+3peZZk4AgBe/gOWeZWTpKkgCF2kAbGrPvrZhmFzxUSjZWc1AlpiK6DdeaYLF2PLemuCiKnFhIHlJmewlPDXkUCWDFbrqIofvvOQeb3v9HaOU/0pA1qUOJuUdlR3xv6zQ4JjNvu+rbTztCvnteb9Jyu7w26ud2Ep06/a+ER7Fa7GwSjod31IVvJv9ZOS7C6Rh7r7po4q6VBNDOKAIM5JSTRIHQEohUmIL1VWtFipRl4YQK3iyZRENfbjNMsQIYNi4Q+ma+IwylZ0tUsPL+qtnGjaORJnmySXEt0qGPqpRgjNtVHBtXm0erV/q2j5mDQHQ0Hw+EApgedDipM6BMU1FxdYSWNprS1ljYXog6CyjfLeGhgHy0Uobqxr3oVo2hG/oKWtMkJIgN5QcNjUaOyxg9pgu2bw2+2+oAxR5Gs0M0B/qoC7ZnyfEu6mqQAA/W8PZRn2lHuB52YPHkdpTgFKEBfJUuTAogETVxTEDZ14kdbge56m4X6dedEvZBVGIqa8Swj0928e3Z96NkHR/fuffVnfyZeLWeX5/NV0mjlVTjP0zwx04Wvjx9rdf3Nur042Wwv/NULZ32u2+nm1ubl+VVinghUYqWXycYaYamQoHFHGrCQLUKWGjaHUuCiXjRG9yFKna43OQD+SdvVpbae2lBmxg88oeK6JFEZs3cwXjPnFTiW8h930MQrmXYQKGbl2M0gaO9M+5O9Hb/XbcI6nAc6kGZZlKZRmMZhkUYWCaS5rWPERJGWlcatPBvvTwd3DminX6z//OtPf+z5x7J0t/RdO9Ws9WabwKQxi1ZkZWnQanSFPVZhlhSNC7/zZ4++OD3YLZrFxeVstVwRSNUpc5u51+/VUF8y091ogXw1ra/Pt9rWYb/xADqgBJhdeUzjUrX4ivSl0ROskE4qq1MzpPZJtN3avlPdPvjuF752Tq50f7D71p69P27sDN2Dnn/gd28NurfH3k4/d5qF1xhNO90hlu91xn7DbfpB7/bDo/HeSGvQEtWRIMaz0kppWHi23qo5SHEDAa8o0htaSH+SpAgjukqUz9PEDF61qk1M2lXZrZ27t3qH0zaxMAjw5Jvrpddud7j8eh6fXy7OLgLHCxdLbH776iw9vlx++uL6w8+255dpnBrBYq5ouYbexZo6dW03Jw9vrWdzMtvWb//63zQjKxKj0TxLY/itVp5qri6KhdM1Qd7oooxaG7LnKgyMY3IHZKu2XwMHNmL+t//sG2QKZEpRGK/Xmw0wOIw6Hb/b1TLexqrZJFrOYhJcu17rpT2cwSduw4RryBKI+aPJ/r37D2vR4oLpUrhdJ8R8pGviOBVBRm0VUIA9IH5IVkg35AnQ6skrMouYRs1wEUyWLXGea8nC+Mzm873D2xihIpo0U+MFXJ6FyVe/+NAKvCjcdAfeOorOXj0mzwu6HbsTFNYAj6/VsGBCliyuT2llHW3zbNONV1567VdhgSvOsuV8tVyjDFoyiSaI0Iv5vN/vk91PxyMQNAcxU/XD+E3NwmtpUiMQBt1V7w3zdV6F2EF56YJMER+RpZpdJ0HJfQnjgWcwFEEReFpqhVWtaKNBMY5CEWTrng7FOYDW6RaA7wrPB04nAEJ7/Y7bD7Rs9HQ8GJvFwvChxuzwsI2y7cfLWXR1Pbx/NH77gW714VBa8Z1N7FTt+XS89pp2z2l3nMK20laVEUT1nHJBz5ymVaSNVioosXKdceD611ctsxxQKOHKfbNn6+6MukmbxH60HxVG4IYHIsRwq9Y7ix7x6w2LpPwwJzFPoHQ7XY4g+jCKYCb7MASp0wQ4H7PcOTz6b977C48nu7bvwzy9fKfXDMaO4zcr0mm9zVVOElKCgauBRws9TNJtATjHby7nS/rVcX1FzW1cbBMwpKZD55Xb7zYDhwCrkIKdSxurhm4VaklMskCCVoufvk/yhv82gdIi03FsD1hWkB2RtGf5dr3Bm4SrVTZfwv0kSiqgRJTg2wgsaD62be7v6G1fdE/sEevEBXgBTxpOY3R/Wn36/q3hoPXrv/KLuFgYjfbAa50261Up+rHpxqkMHSaa4T1BZYqhTOgXJyCRisFojbYvPcLb6NGiDMsfDfo4MTjEQS5wPW84IPHTCplmk2xojSxusVxRJXBLj+nM14s5sCOk7snODhFyvHNw7/4DE4al+bQbhpskJs+vbNdTHGlihhieFEIyN10wolEwN/cgubSBEzGXQ54iLNwALBiL0spinAXt7926J5cBN/RuXxhnFXn+6Xe/+9ZBp9++mG02V5enpR3s4oxLrZnZJLSU2fRob2dn7AC4Ld2k9dplEV93G1HPitwqqsBeSb7dhNE2haLVegVsIy8d9PsghW24HvQ74+HQA7UD4QnctCt4jxOAOoO45BCIdnpwUE7WRHqj1roLIa2X1xZY4CesZpOgUS+ECLDUbMUCrSUTpf8mA5KngBU4RQ1GmA0mwQvfaYMre75LltbveAM+XXI0X/MAUXDiWaOJjMXBhpU17HgxA6/uffm9znBoKDSUWck0VkZzNhmvLWFmJa9Qrtxb/8lw2w0rWYGU9EhlM7BDLTfeu+27DTxYEpaJ3nBAJ8DaYoj5p/Vj2xp7Rqy13fNPckbgeo6+WG1CdA1XaXSL/zBMypCQYHMAwhqNWM8zgKPy1Wq1WC+36zC3quHO5MlXf+yj4R7MwVM4ZqI7HhlbzxI9VIO+w98qs1qaH2+F6yxex8UGI49KjQ5XiVZOz8o4bVmtbBuXaeaR2GrxPiA9lSkCeYHeol8q/GqlMjM05eGG5Y35CaXgbjKLftfr91Bc2RoJeLPZ2xnqjWBJQTyHkUWcUr+ec9Z1SFNv7NFfMJ1YQnTUoJBZA0AMMLyQdvg9t7Hb7Q178be+2foPfvvXERYawIXwlHLEAvQATslRQFAFbeJiqrkobDkUwnrK6Kie0sc/2sR8IQDDXUzr29/6l+Nht9fxifO9XgDE6vUDV0M1dWXmPzxsNFzP6SHzbnc0GY3Gw9F4UH/GkwklABbE/Lv3Hqq4BIyaVWG0ieMQz+mQ1EI8ONbMxoNTWAkhUkVNiMCQ2JVeCyjKDQErDFaBbyYG6n4OGaCy3yhJpwe3my17G24JNSbmW2kYfvzBn/q9ZnKr5w4Pzp68yprtr31lf393J1zaSXjpdgcN1y+tdg4aXl+mq8tGdOEXM9+KWvEqTBItLrwtylYHBIjDxhRl+d3eeKC5+r4BICOSrk5AAslGek5nlaSrv8IBxo/JFci7adwK6fLd1G0aBIALUw8rpS8KITJpuoXgkE1Do5vyT03JRsPOAAkqLjMSt3qNZ/l9YzyCqTU8ViavUKe3XQtxaEyhDU+weXQEVecazY9t2eXVdXB7f3j7yCF5Ng+V4U8o1S7jg82mnRaX4+mqDiNNi8RXmSw7HkaFlwDH65ZoL2hu0uZpd/L0/j3r9p2DyfTudHfHd3FgNlDI6Ard9F18T3MFSDSPkECqkbM5zfHNGr846NyMEf5ga+i2On/oJSpNlncxn4XbzZZOFNXu3mTY7Zx9/cf+5dE7cdXO1pEHQgEpbNJktgmv1q1MFuGCuqxmllbEkTTJqk0aXS7z5baI9Lh+tk3QpzLO4vnaSnJZtuPgwKAQywda5OGWoE1wy2KNizf1dFOOnfueXn1Zsu/qvmAZg/kbtuvGqZa35ML+cKAHToDGs0W6jUXDZltqES0kiSyAmmifH4yGba+jZy2BwKiQ4+kJDAEUapeSmKmg7bZXBT1vOdyxzl7qXbrYD1WoLvTLLFMn4uSK5AjqmML/CJhkoDWIADvB5DSwqZugmef6Fmi/AEeiG8RSxXzPbm3Wa0c3pKDSaKuBMaZONo2uISRaUUPCFmi3QDbl0TQUXWMNWaGYf++BMXyRB6mgfTJkyiq0mVsS0nKtKaCHl6iBfYwaIgl3aqnUOwLqDnKIHUdrB2ihPzqJXCnAKYLjaPcWDaHiq8XCBp+0bbh/8fz9+1866jij+SfP7Xbn7OXT16frMAyy9CrzB+7kYas3sYEAjcwpojJeZuuTaH5O31e5HdlDAB26kVTudrsuk1QW1W77rqKoBo9GgySOyWZ7BFmoVKbIRpRET+kcDMF1I0KY10YeWFcdfwqglGEjHMw0FsAGc7UUOrxWp5PMvDpOz0EgkhYQjcDOOS7MC80ANwsbov66DnZj23KFMFBQmPguWQhq6NkhMdqEcyyfgE+8KXCLcC/cTr/yLtLDseIxjCOSukA/0fv2hkynOh9Nl4XlyBsRmbGkSuZcocVaAbaVVeRT6+swFpKznkbtp4dHx6PpWyefWllF5mmqaxDUur5PvYh7u1mD22ETx6nH7NAw2FN9EOd+6MMW6/6l1Myon0X+sXvvdtHpOg8fXj165/uP3vv2rbu5ZW02EcmY1s1JqngZWXFRrGMuxkHZnt5a17YKn5QuKtqkhJpap+cCYIZGH4oqDxPf9eL1BpHA9CqNEVh30AdEmGG8LG+WsEggP81lksRSvau2xClIjkTTONUrOpWGFVmc0OUkihDS8uS8ilKwFtqIScARHBjpGmKC6TjaONwS6e+/e6/RDxoWTkfrvldmzQ/VT5+NMjme5Y3tTqe7Ghy2/sFv/7oZutcde8lWd/UzbJsd9M8IUagY1irBMz+lbyigmUKHm0BfTX8C5dPGT4A4v/3NPyE/I5VV9u4jdKKQrpWQLGu9Wa/WoadlatFGDt409PlWCxWVxSrHO/t3yfPNQahCfHG0wb2xj3dEKznKR4ZNISW9JkgYQghv6pIJDlQJ2ZAISBE+UxgqEXWdDtCf9SYcTQ90z7vZIhRHmiAMe/Pjp99+++5OkTVH+ZXjxJ8db6oyHXXLceDMI2sbW6Box0quTl9t5rMkXETbRVq2kra3cQ9Wll2ul/hi8yB50ba9Zp4QVAmngQeiDpAi9LieOxz0CJucoueGi/SBHtEn89FkJBAjGqSfpFUaECHGk95rwIWwYcy4qDQWn6V5FBYhSpPgIsH8sggtfqO1XcRZw0v9bbcyTQjjqOGg4ZOwjr4IP0YqsBSzlgVKVtSBEmnE0GqEed7Zmzi9rmACuE/JhJJYox1VC+dQFrtR7BTW8XC8lv5bXU/3F2ioJEwusiwkHkZZUgz6gV3qDbfFNo6u13dPju8tT1Ang5cxrbZLWii/JGZ4nubki0OGTdrMRB1EXx+FL9g6SaOZu40DEVynlFEKC6f7nS999Tv33/3g8M4HveFZ204jkr0MFIJQknW2uJyDT5EXDhpsE28iK1GUaZet5dksWSX5Gj8VJduwAOJjjcoezFR3A9VoC73rjvq6bdpq+h2twgKLNcwbBHAPx49sQaRy5A1cgV7iLM7SDzCJMjLifGVbTbL9NMIZ6X0bGBteWpdoQi4JuJJ5M1CVI3W+5tczKstA+Sa2cELsoZiyfVx71RngmKC5SHvd1m//2t/Ez+Ep0UbxT/MfbOMLdA22QX/wrzRDK/Vx1IhvJFJblCN1ta22D10K3pBTFn/2r/64E3ioIJFTWZM2apeM0Iurq2t6QedxMVDHiZpItW/+svEDdqWpYr5B+xyAfA3ZkudH4QZmtduOH2h+KGfIcLkc9TVIhLimuzgQjMLgdaC+ppZ66CDfEAAlilMIrCBfi6Fq/9ZdoDE9pS3C3Xa7DNerk+PH9/bH02BwMWterLwwbe3eGR7deS8se97BV4oWoKbIk42VbLLt9dXrl063O5y+9WqVv8xtDjZX11luFW0Xz2p1h14R07zTbGldBD2Ups5D0nCombkyMMVVxMUJpfEadRWMUtCiy7J19koxx3gwIW/CBIEF4+eToIshKHQTaIE2XBp9Ia92XN/TBGM2vIAQkG4GgP6x/DTRE5OkOSbci0v4ANwmTeZxEm3W8lSyOvyjlE2IQ0vNaBI4uAUGmOQIrRfaquUJA+tHfu0iO9qGdl7N9qaYxIBUrFVYZCGbslrHrZTIX6ZhnK9IlWbR9abcRu+Es78Wv9S9Lpy7GNJAkTQfV85dDMNa4JIUwvw0rNKmPfUX2ytW2+3l1bwTBBwG7cMpXLliaVm4zfafHNx9aXWTsgrPV8lltDxZhFebwOvA+nAdjvrD7Wbj+13P97UwBcpxOcv0wmxyez3AnAMEaIUQDeBFjr0ufhepwKX+qK/FRaA4St1eFyXXwAtCQ6zgAthk28GgO9qZWG6blG+j2X5tDbrWVo2KO7ZCNfzEvcZa+osApAp0E1rnpQuSlPgs9uAIALvyuZoCh+aKBQgLDa8nsMC2yup029OjkdPxY7fd6Dqt3/y1X5FfNFNZqMuYh0UYUYSXNYqbtIoTQWHgI5rG2RuPq/E5O00TJG8sv/YxmFnxzT/9F50A9A18NUNWEgkwykiq0QhIcLU2hx7GxFUYLecq/mmTDvET4zQxfzI9vKv7+RCnZZggJtxuExxhU1PW5Gi1UJweLjCmrXkdEG+atIJOsF6vxS8cLSwzz7yQtoiBmqBBSS0ojpjilO985+A2mg2n8BqEVUwEEi7PXu1+eVBN7jfaB93u7mDvrYvjZ+vNmesfhM2+24qr8DK8fBIvTrMkPLj7yArG7f7u2XK5tr2O1q9ckM9t4K6jmef9ighU9TSXlkjv18pML/r9HgkIdMIEDlGG7uPQZdzG2o3NywWAznTMbAQcgH6UoGYanwFR5knSzCKvUQbyuZ7WDmgRPJxc97nYdRpg1Jaj1dfBd7rvg3vVG5fMXT+N9dAK/EEOGu6KAQ1aBl5+QfZmgB7tVs2saTc6bsvDX+AZ6IFGrSQ4Q7+Uo9Yeflbx3U2aWe3VeJQAeMsWyfDmfFPMCe+reLXN4kz3rlNlLofN9Fey1+VmIUwifRTgUKWAeYSmQQpVX2/1nmnsTYvip3aDwI8zszwRYTzPwzDqdruIm+r8VnGyTr/zulheXKXbNANBbpMizLZIDMxVVJpFqxWKNLUB8wM9FXFEnM8SPX4HSoc1RDgKQ1i7ocm5eZYIlhCZm7rlZOvZBM2SjhfrLIw09cm1cQHSbGrebMEyhtN6oArNw3sCAWQKJtdFstCp4dc0wfzUKRRFBlLCbdfzaFLrfwAjaK7InKBrYp6maOA8cEMEhEorfksAVoHyVbbeJKj38xdp0Q+C1q/9yl+HehQOS5DlCZ40MR76zC+QPHUYbRCwx+yNZd7IlIOQSKUYoWbyUA7aUdqi+KN//k8aWmFyK7MiCptKqAH7ohKuoh78MLJKzBs7dJA/Zo+SODaUDBBRo33N4UOaxvK5MNxg+RuUgoJhGKPctMulGD5ntWOGDKCRxpE36sJx6qUAZ8kGyfPRKLNqsNJlxAHqoqrJ/hFM4KcYoncC+nlazC7nE6+aXZ9uLjebZPvk8bfz8LqVp3Q0Xl7Gsxd5tDS1285wj8w0DpMsi8ajPQ/oNX/ZKDCssmj5he0FzbhFcG7bCCrQwi1SHfiAJg2GPbRDrg30RmDC2hRFRCD7kMSmWXfGeyEHpAEgwt4V51PNr6IUfGjkaSuLHQ1llVECA6m/2sQ5PAv5LRE1dElebtOUxBbOAFoc142TUu91bWj4XvGDE/AByOR5eiZSc6g0dpsJwiP1Bmleq+P5QUBZzJ4PIoJIY4DaJDA5i4rg1a7KvVgTeC/dTjiLtlcrPQuda+pDmkSEBZwHIkI0v5y9Hsdz6ZSxe4iR1DSe1zJvYMDylVNI0YtyHW45a0CocTdYjlRQ6kmdgR6atl3HO59d93r92jPQrSSvvtQsoir+dKkx+TSOsfO61/Fqk5EBrreCT4rTVREneFYNa6BS4FvNd2pgUgo26Fqaa4kqzRwVkNS7GZdrGZ7he7YJKYn9o/b0pR34uFy9za/lIF5kXSQaHUcb0R/6GvQ7kEtV9Fehkp4oTan8oEOYK2A93DCT1rTmX6vh9oLB3rizo2VgQH3qnXHbBi/UCX7NFYXNqswiaKssl1wjz1v/67/3G5KwxKxgSzOIVcP15kFXyOIbXyJGsmeCP9VRmv1awLhG+tDyukhC/l01lX/8h7/v2w7Ik3hWjxKZu1ZanJJwTSh2HTuMQtBSN+hQAt8Cw30/II6j2IbUJhUCQ0c7+w8fvFUrEhWh+dvtNorWkATPOG7m5OgFG7hF5aMKoTBNK4jgRORGcZ/G8jEkvcfD9/DsWGerKcOj8/RlvdaN5L2jO28mIrIJ9lP59dnJAIBUBCTRy6uT1eVxmaWaQuqNmp2h3el7g/1g55bXH48ODhcXl+twqUWBPOBBP7k6CdNsLWDcaTnu1IoWWFswanqBnwG7SMngSYKjH466ZtRK78NQrocd4wZzvtUFEc8m86YjuqnGN5+UqAAKgClKGCXdZLstUr314XoeP31+/uT52dX1JsRHJMU2BNnI7W6TeJtkq22yXet5B80Pa7aoB+BgIKfMyKiLNvgqVqBIZakl8tBqHABgATPtmGmDCEb4QIN2ZtPFaBxbfYBohfq0i3Q33GaR9fi6xIem28xuol05CifIYGLPl8rlz6fnYSJQjK+RyPURSRpCxEORVwoXl8vNOsqy2WI+6PYItbWOy+SNrpt/pMNAHAftCJMUgCW7hxpjVElWfKHb/qgI5przoZEw+VkUT6qU0ykhRJA2YF5vNhZ41UP/IMSi0LMhIGK5Bb1sQ/Ab30frWU7mL2pNjMHmhU9QRbLdZtPr6k2tGC6ar7GBKCaTUjjVnFzqtGPEE4U3vUXUqkRMp1c0H4cxDSFinc8htxBbsXDhjma4DM2DOgJNXEJCTg6g7qI86nODtJ+wEmBegQ/30kXY+tu//O+TptEUJk0wEQDt+HTfAF1MPgW5BEGX0jAeMSBT7BnaEAM/Tcw3L7d0O1xFw0iK9r7xJ3/g+U2/49queacPkdbReB4RxNXjlnSnESaxUkTjxeEFskHpceq0Bf3a0TJhBWj/wcO3a63SQT3Jv43jkP2g28GjwwZwOwVo2cBOIWjiAOSTp5l6NFUbArB5WId04yTBRXAQPEcf6SmKh0oMJnt1Q/Jf4rKVhOGrT78FEp+M9wX9k2WcNdpWa7y75w0f7Nz+isYqCH2dTrPKrCqdn7zeme6Mdg86nre8PEs381Wc5J0hfBl3guZmdhUm1ujWanSnmSSulvhKluEG4kbjIfBcCFHC0hPKEj6GjskbXy4PQPQzOk1tpE6cJNQT0jFIOi+Q0qxIADbkjlF+vs0vovxilTx5fnx8fIohuZ1AuDcB28rs11FqXlyPowc5pKB98lOz9oJpw6T00kGBL2IbojaLixi/LIjhBU63h8Lg25Eg3KQwrDOaJh4aSxTtoldDBAVK906yWeTOk8gFM8V5BPzEkKQ5Dctptn85f1klK2Cl1NbYfL0pyPOtVahtGU+rHaXJ6eXF3YNbHa2Br+gmaZkmFYpAAfBKK0rlmziCleiDyDPC1YI4aJqVbtudT/TmnxtyNS4hpTbTsGUfwsZEbjjkuN5wMsYXOb7T6/fFmWartzPsTwaaL91sARbIKNoekV+DHagWSRTRjOiBD3N9rV5ht5rJNtrOVxre1zCWHA24tA5WIED5x3YrSSL4hrtJkhiSMFmCohpUOqAJJmim4/nKjyCyURFsyEGMszXWJwaZ6UA30pBhlASuwA66PolhmqTwu/Uf/Qe/g+or2uPsjLrpWz2TGePgIQpGAJvfsJeykotwn5n5g4EQXRtOB+dKCT4iwSoPju6Opwf9wXQyPRjv7DVt3/E6fGw3gI90tNsf9LoD8Z3EqE24w29ipeix5t7SOjs3ln//Ud0L1AszDsNNHEekKLTNlXWWaQihkHS1poBQgOuCXBgqouTTUXE9dyAVocZKdyi51ICqMo6T0XRfym70wHTE0o3fiycHR0OweVWtB/dH69hJ1/n+wY4/nOY22XLVLFtxOMu2q+XFmZVFnV7HDYL17FKr9M4uhrsHSWX77apXhJfrqGgHxWTSyIvZYGflD84vLiNybs89GvfAESLTtK4ILwpFgyhhU/f00DfBDPEgJXqCrQJXIb6ND5XlN/RKN9fLdK+66Q+6+we7h7cOJ5OxRgBx081WGKYh0SmvVtvwXI9RXq0XKzS96fhgeIIhDWvwXS0Kq1MRH2MByByOonpg32qZFy/PzoH7AH7s23BfsqyVTXSLhfqSFkK6vD3BvPVWq9w03RccLYXSkSOYnGYHVf6/yi/jMLN1mQJLvVEL/ZUxKyoou6SvdHLQ02P4tbgNk3RFnCab9aYTBBwhikdasUuOQNyrOcsmdaATbmzb30vIGhQ5qYTzGjkCIdJMrldTkUi0TJRCbdQZR4+7Y9X1w7mWR4ZixXFW5uT82gS4dYu9iVkDylFjPBb/4Dzsj5YrqkWJMSdUFgMWgJNUdE+d4AeNcj44KfXayhSfpAmQRO+o36CSwlCglf1wSaRLUmXKczH5CFxiR+kPPK/5ogkiYmel4gW+P6HCZuOPf++/5UIqNc4mofP4GDwdVWH/yCmKYkfLtaL3YojUQsNpoBUybaFoihF4271pfLNOG8Rr47jYgGSV+puM1WApuRWtPqSq6twUYxZ6NX6WJLe+FiohgyAzHI1v377PZXAQOvBZVxfn8+sLlK87GLq2ZxRUA6fktli7GSHXdDSjvoYU3QS2IRQ+mn6J5jqRkWbrzXrparm6ul6+9yN/DiQlndREMZxGcwZ6P/sv3vnSw2g+SsJqFqcvjpu+VR4dNtuDe+ngrgwOTSZYLq6sfBEtl23Ph0hYWsSb+ezq8L0fJeq/ev5BulqcOmMyhXQ4bpKhAhOKqv3ke47rHzr5Tx96gReQZMND+IP3k5wwCPFJCYm4rWFxugR5Vl5WmzTbRCla0u2CZhQz2mZ1R6rIEi2msAVPwpm8SvQekTCLQ5ICHDSOhlpJtTALtHDQcY9u7Q52RlFWzGYbIBuWA8gF80rl6szODNOQvmIxekig3W4e7J7MtpeX87v3D+7dv4VxSaBSAEpAFF9IU+yXjM0JGZ1lW83uZWP8f8n2vhVDdMsbBp2uv5pvdrfLf7T9cBklqK4U+c1GFpql0asXL77whS/K8lGDlhycor/aUhOwjZL8RXCKdkT7PI9yjVWlSeaad90aUvQtarQAZuPUG/6f4smiaJng1+h0uyigE7hym8oCpHJYZgoQIg+3W8Gw3/bbfOymWzQbSZTjq3VjfRM7mpHUgOdFksKzAmQVRmoDVumVNoUgeu0ZNeZNAMdN0DOrjLOWbovLm0NkzSUVreQ7NAFE2RbHFPPwwfzjF2U1vIV3SxOKymvJ+NERU0+bU4YLsn+N/LdJ1/KILIayOB/bbbV+7W/9Yp7LGmmAWCFfV097qCrHrFdFYqw5jIr5KBAeI0etwU6mISH/WMv1eC1ivgxJIhARUCLZ0TVBQQMG2VAl/DvFaYr/gRt09LYMWN7pd3sDUEB/MO4NRvqMJqOd3T2i7WAMGTfVwYWi3G42UbQBINEQAqVeqKWprlb4BKoIMsEbtanBAt2nMB2UblKJypgbRSiBIqHu7UOuleTlaHqA6ojR9M0MLm9W64++f1bGAalTZT1stHaT8++V2Ya0JXU6/d2p5tTbTdw+1mY38kimCIzQ02+Li2ObfvbG+WaZRcvTVZQfvJuF62Z/qAm1gd/I4mp53eyOXbt1K2gCexR3BGYgXPLmF4RAnoRS0VmgFvsy2jApzufLsqnRShdN1Mpzeu4TByBU1gJh0rbj6+WkxCj2glJPdmosqterH9PqDQe9g93dO3eO4LqxtaZe5rHcwkSTNmmgVeqGWuCGBSTop6YKkT4Nbu9ND0Y7O7sffu/p1dXq4GBP6EmmpdE5s0OFbDJMbbUtywTTvlV+ybGfjfZXTcKKA1V+17c3ix8JzzWKZSyf4sJr8KKRf/LJZ99+/3tf/trXWhq2aqKLQHokZesGmFCDKpYy6FaufGJCHoNzs07Ozk/Pz6e7UyN0qpUb0h+ItBpx0/5mFcQwkZDimfnaJAFtR8+udL22r0feIaSFewocC+vUU+PNYdBvtjH7bcdrjUedSd++NeocDt3DoP2g6+5bxV6e7jfKe13v/lSL8YLMe1TYdsOUqFYCbakcvNbUQwZFG9Rpt9EfRRozJoWGonuKO7gC3fwGHYgXsJR4SIgmAUefsVHhIPwI3KavUAblcEE3WTRvF4dtcDQuAEC7KdNQi7H6fhYnvUGv8Sf/7H/gShI+GoIn4AoETOSkPfkYM7cPHoLo5U1hriIzsTn3PHuz2WLHUEADdm8amdFFwz65LH3rp1EeaTQb+9qR6xf75SbqU5J1vemAUR+dvTmtIG1O6F5Dkl6eX8znF7Aj6PdkJ1ZD8+1AJVpNQI5AfS1A4pqJgCqoOYUC+Ke22IxGiRg6yIYXAMwen1y+9eUfI7+gO7gJmqPMxcnpJx98/Jd+9NHAvni9sq6u0k3Lw0kF5bI5vTt5+G7ZbmQNy0433//Gt4O2wm8chlaROY3m8affCXamw8nu2csnp8vl63bQGB01oHzvsMyKxCrb22X1/JNy5/YgjX9+nI5c3c83oK0eUdN9XFwxYQckJN8iwyMJqsI0W2wTJO+RWTjNANWEA/UNfK42blIIU7Fac3tBECStZgElMl4z8cpMrUSWco+4RJxgqRkB2zC9vFqGYTju97u+6+OrtfyjrN/4xwYuC+fT8L2Dr76Hm4FLwKNPPnqxmM8fvXV7Z3cI+2ErghCvkaRkadhuuC+mywG75CVP2kf/D/feseuFhMeitRetf+Pi22g43kEikPJYp2cXpIXf/ezkdLZ85/Ze387R6HfeekRHqAbhIkFs0zRqGUSglkI9fhcOhzvf+/TZJ5989Et/7d8mrZaOQY5I4j8eo3HiDf4T+85inVVtgmdGyu2Ouu7u0MG4Bx1KpUneyCtUv4PuJem0XQyL1NusxjivJO62cicO/SIjCbEtvR0XpYGXJmQY36dWW2mrTeBele15ai3L1sxy1663bnlXaRU32tdxnmm6qt7VI41HIYF6GccQj5VGCZ46iSMydY4jV8/zwygyXKUJVF/IX4t/kERg73q1oQA0oExPBDddPSxuZdZ2pWCtZRqgqdKrPn/jb/8NqCRxEl8gt6xIYWiftg0P6y+O668MyPTKKJZm9dBGnCREcM3hM65B5cw/Xat/6r+u0W9ZqT4yPHMITajPfr7Vv00xsws/JVTDRtShSf/1xE4U0gWbtEyvwaMMjMCepWRsQeAJYxCMhZTqIK4Agq6jHPwxpdhkXKZqzeolXI92lOeLPDlabKO1XZO+5+1mccffoNZXhX91ttgL8vv3D2YNrKM3How24QZgSfr0zhe/6k8P9PSZ7SwvX6fbVW84ydON7VqfYfrOQP4altl2ww8QSDNP21dX4QSNKu45ma+hnhv+SbD6Q8+bolEeF3dRENCyNF9vI7ysnizGhjUlh4APbxSlsRnx1OAFWTVngNTYuRAXekMEcnyfGCdoIIuRn2mKR0RyWJKXBNPVep0nmUFrcpgcFmchyG5pUgaVdnx/OuR6NKDttKa7o07Q++zTF4vFejQcQwztqxOG8zed0n79H4HpIaJBVfSbjY8yL8rwOoVf5F8JX+OEIY4ARtNJnv3X/8M/Lp3xyQr4XERFe7bRDaydvhapqtUEnYM48KZuXsvpATzy1xeLZ6dXccN/ep03gjEsyuOt//kUSRGlyY7Xo+njyV7naIz+A9qxoL0v3yF8Wx2tUuh2W2OneDuPvhJd/sTi9KfClz+6fvXF+cv3tqd344vd9GoYX/XzTVCFnhW7jdC1knYjbllp0yJhScBPfLc5VaadMh6V28PG9n5r+157815j/rVy8fXm6kfc7Zfd/C27mjqNgY9W2MGo1xkPqradEIEEFzRrGKuUj2u1OqNRGEftRsv1NIEN547kySmUStAxrFi3q/Cc5CIty3GtloMfQq1somKeAv8IBsDAt1bnrd/81b+hIIEctNiOIgYtSVjsG7EBhtEPE2xwrvJKHI7jCEQAMmEfCcH9ttvVTB7ZvjRWMjEfU4fZv/mjjy6qvYB+mML1cWO5ushsHNO3uUD5h1RZphtuN3EU0cG27ZCQcoQuyO9YlslNbWI4mi2kYLJ//uDOzCCNhv34aWo1vkCjL4DNNNySmeXj6SFWxknlZ1h/u7WeL8PZyYOjVf/u+KNXi/bk7Yv4TuHc7nXs9fK6Pd5NymaO7jecvf394XQnb7vj6a7vOFfHr99976ub5Wq7Xe7sH3z/bLsmJPe9Nj6CUOn1WnHYSLbpNqx2D3pVtFvEAz2t86+xhS/1WzdxNLmevvAnB+qnKT1BippJiz2qJ7Xd8y1rNdebY8R3mRFdUXrJWd0UJxmQ3GjtjVc14UZRXf234jRfrdbyU1wsHCHtEZow18nNBK470itYRKo4afX6weHhwfXV/OOPP51MdnAuN8L83PeLKHVNR3QAXSn2qzxo2u9vOpKRVX5x8zRcbXtkbRS3Gtu0uEqd2aZqmicCoPp6k9Ddsa+pigkYRsPUujWG6Uq+lXVxeR1G2VnonGztRdyYbcOWHURJefHy2binFSZpXj2u6GO8fvedq3tHMaqDwwgaD37sUeK2s7Sc9uw72frHnz/5Nz794CcvP3tr/XoaXg6zeZCv7UbYaEStRtZs5CijFlzi20xSk9tRv+q06WbffECR+c0HEFCl7Sp1qsRrJMN0e1Be3ysXX82vv57PfjxffSGPDuxiOO1OdsbVsLezt6O3vOOnUt3d4JOFWjKPNug1QgYp4A60RBUJZKPluE7gB2ZuZ6F1EWxXq3YXWZUKFEhF0uLLL771H/3co9Y/+oe/AwNhK9JBqpDJabiJTlA/olcVRjuM5CimpEBzUNpNci2CEHokrXI6lOOUUVj9u/kYaZujnx/SUQnAFDa/3nwbHG7Upd5uytYVsw/xivnbTRRuKaX7+Tidlh759n2EimZLFwkI8nTAWE2RAgcrR6cXRtGlVKrZNEJPwcK5Hn6oojgbTvelBcZmzPnmar5YHh+/e+ew4brhogjns+OnH1vbF/1OszPYsXq9ZrfbdTu6RyBXrAmwFZZ5fRYvAXftltNYrZefvnh93OqsC4vIqMzKDUhIi2ztrjeYmhu4h/m6Z6U+tkmrshjDClgNYsGh8gGqYHGuXkCNL95EyTpMl6vw8vJqHcUmeRQgozdSY/lf+Mh/XPNNVfWn7hptqHOmp5IprShwCrhzOQ4AtLhabyBHvKMTfMFKoIpxK02Ai2d7w35dDflvLadW29o/mJIYvv/+Bxzp9TuIQPXSiAqqWX6pURRNZOK58vsYg+e/yOyG0/5zxbJKU9pio+Tp1ebldblcLW3zfvQS+WtkrvVovxuhtXEaRaEmdKap3vC51SIQ9GGVNJ9fxZs49bADKG8211Ea9AaH055v3osLEZvlJqrS04OHnyaa+9rpNPx+LwmjozT7iXj2848/+AvPPnh7edqvNq0ysqvIFmzXgJ3S4KqlkQwZ+g1fxUhNgOJP3UPT3ToMat+cu/mYAQZSVDJrjSDCaXIE/HlmV7FfxKPs+v7m/N2rl+8sXrwXr3ercBg0Dye9ybjno4HrUEOs5M+aeqT2NSzXavpekJHqygumbccN+v2KJD1HlKiNyrf0hGhj323/e81X//Ev/jyArfWbf/uXZQdy+RrCwFfgGyR70ksuVLzUkD76IoUEDBpcISUhM1N8QRaE0GbL7ROCTOekr2zqtP6Yf2an/qtdc+qmwA9tHLlxB2xSmXojgUEndaJuTpafmMlbtoNxIwsKgGZElTih2E7duAO6jRbhHamSvIBO0IVaq4yLYdN7S6iKPYAklo+8NCRAUSRkWavZorp83ixLbzyJq37q9VPHPvLPHtw/XLQexv0RmuXYtFU5biuMYi28uY5OPvte0OnnzWq8M7w8OXnVCObeuHCcnXgDTYnVwitbSeKHq6lnHzTXO63YAqdIj+p+q21jg+RZBrtooEPrgtquQxfjNKua9ny++c6Hj//gow+vLq6zpFgv1tFGr9TO9BIwrCLO40xiVNIHNlbYl3s3N5ypnIo1tssPNIlSuV6PjxXFWaF318Qp5cw6n8QVm3wBafNNBZoiM+hoqMDRC+3lJX8g02o87u/sTE6Pr87Prkcjrbkqx8I5dcyUQYo/sIqCeHYf83K7p34POm4n10jX03375nwVnq9IkzXMFinW6am5caf91//cOwho2Asc1x10XIyS3BW32PPcu4fTKilebQhaus0uzWy2NuG22Xb2BnY3UC5NiMJfjPZGfxQNnpxuwvmyeT77Srj4y+HJz148+/LV05300m6kpAhYZrspX6OAKb8pioWftS9O1Jv5aby2vm/21U8dMZthTV1eVxtGmMP8NH+US8EgFLWwKjQhC8pkki5ur8/fnh8/Wp0/iFd3k+1tK/M0H6UyA1pt2yS/oD8isDERjcVwJAYh4IZbACUzZkIf4sht5D+2evLLX37Y7u44cdH6rV/7Zc4ifEOdAqVcgN53pjfPcwQFqVGARhTlDeT58AWcRWtA3ZzyPN8yeb6qMNLVl/n1ptfmpzlTbxw3Kve/2Ooyn58xzMOnKELAJvyr5vBtNpu1IUkjw2KaodNA2baIEWYtHb20SzqH2PCIqk038PU8ku6NFKV8Ae4YH4a3yDSrarCzZ1ghuRrJtWbX89cXqy/sH+xPk3W/uXv/rbtvTdd5PH81m5de4vT8JrlWs6gyzB56PLKJbBPNr9LCCjer0+efnkfbs8nROtdKib3FaRl0MtuNsnRgRYctQbtusyiyMEM2YHLZPmRKaQRTSFaMG6Dn6J4CsG7VahQGuQ/7Q99x18v1p+fn9OVqPuv2u5fnVycvTubXi+VitZgtFteL+dUSs4k2EfAhwy2sAS6cWq3mmySUzuSawJNtNslyubqek57EcAjxlFk6GvaDQHm3nruy9Vpe3ZdHDF2/xSHNodSvWonFYbZG6fvedHe6Xkfvf+eDwaDX7XYkERMSKEjhGyNAB3BIVdEu8/2286rofFwFX0qutleXcZ72Ot0kz59drPE3YRhtwy15WeD7D/c6D28dfiNuz4PRvOFPu73dgTPeGbc8xx8OPwqbdzvN5wt5yvVmkxoE4ZAENq17O27XtVGIxXrZ7Q3+lbP/zbTbTNKvpxe/Gax+try+G8/6xarViMGCMholfD8w7zeb6Kevnx+v1eXN4R8+bnrKl3pt/r751Ee0iSM103So5o9kbwopO9OoQeYV23G6PCgWj1qzr7nrn/bSH/GKXbdFDrws0kqhp43nlsoYryTQpsld7CqbQ8Px7Xet1U/lpz1v7LUHTYDCb/3a36SQwqBpTbFOGNjcMLAqLX2hVD939Q5G3VBASaWDSjNK2MqF/KL2lteT5as3JubX/WG76Zj0WDv6o53Pf9bbzU/T93pHNRlecMbEJf2rCdDsms0K90a073Q7XElJ4j9hiYJ6HpVEVA8C8i2tRLNd8xiPlDnTw1V0mTLULWyjFNrSO60T0P6BfExt/LoLaM1n80ZQ7Lml71QnG//lWf/F+dnly5flKvd379k7++1i0+33XAo3rX7gtorG2YvHm6tLrS+kRXbL+XD3qgzSMu1noR8tl143Ie9I8ne84nY7axYrWytBFGYWqEmyDAcUlTVyoZhAPqUdOgnQxgoB/ACuZtN37XGvexD0i6qxRU2DzmTvYLgzSrNk59buehXNzq/DdYyjnF1cz04vZudXZ69OTl68nl0ttutwu9xeza9fvjr+5OmLP/izD/6nf/mt97/z0cunL2DF3v7Utolt5XRn2OloCax2vaq7JGLGV0YD6DVoSWRBMGfENEURc3et3djbG3pe53vfe4y/6g96xj/U242QdZUpjvcNrGzStL5TDXFE95vx6nqGF/c9//GLS7L8MIqQExd2A//+1O3uTv6P28E3y+B17/AbreGHqfv7sfNH1fhf5cGHV6u/stt+dlUCfUgI6hBFetK383duDaH36vq6yLKz3Qf/fTnaKbZ/x5//7WG40widclu14rZexA6kb2kyk4k0NeN/sEnXjMJp47RRVdMfc0rmc/Mxpd78rDt7s9U1vqmFA/XOzZ5yNP1AExTU+KH5G3KdRavK/KLqNZL9xuYrrdXP+tHPdq17DbLBOCvBJ3amQTo8gF7Ho1sNJnKYSps/unqye/2qO+r4zs46jlp/7zd/1RhvvZy25u0bG6sxQCNLU82CAOSbR260mVRQPWS3lL+P41gpoK9ZEPVgQN0HNiqqOy1iboxXpGjfnDZxQFfIuuuTCisU53hdVnmRWjL7EFqP7adJrCkBno8+Qow8nLEV0zA5TqPQNDNVpUkT2BZYVnf+oVe5DGYPkTUZNAMi4GLiXm88MbwSp4yAqsViFbfKTZw3u1bDbxfXF+effZosV37gd6a3LWfU86u248OBJEtxJBhYPDuJ5zO3030xX8XTe5ed3bVV2mU+3C5Du71qOUCOoZX/SK/pg6+TDZrpmKdcW6keNIYSbXgDdhA3olCgFRegl2L81tieERvXToajXS8IWjLN+fWllh1uNbpDLcfddv3JrYP+7i4taiWCXoeMOowjfzKyAjcmiwqc3LOvsvy7r16v5vMvTnffuXf3zt3Dyc6wUaXY/GQ89AKfVvD6NEZ+Cl2tftcOAnjtmMd+YdjnEq83qa0UoRwMO8Ph8OmTl4v5luDvOpoGgkLriz/0C42RivOr3LHyQeB9u723EzQmjfTi9KrM8uPrdd7QGzIK87rn6cD7kQe7f+QdPml2cO2p1QyLYtF0MtvL215uNdtF8nVrc7LIVxGBKUW4ge9lVvveyNoduvP5GuZ1pgf/pDHtZ9vf6C5+1Nta1ZbogGbV9831EfX6iMwf2jh301d1Q124KWGO3mzqiz4q8PlmtPeHTums4Vv9/2YzV2vD+M0urlXjVjphBgtEFfw247zCs1XStcL7zfAnvOjLdj6oyq3lbnS/E5WSXUh36EcbfOb/6Gf/LDs7d4Lg/sO7rSpv/cav/o1MT93iFhUwETBRkG9DgGjTjM1CKb3cgTFtkz5VSZJylhJSWdTC7cgxcaK2UV2sf3Vn6v3PT8lMbz7m8I2D0OdNef3iuDrLRwVVhKaM5W9BfxgCKE7jeBw0N+eI6mZsSGgHs+aE07aV7ZvemdEKKpe3ojZ+Qo+p21iYXtcX9cZTA1wUn/THsmbzq+3541bhH73b8gbV4tlxlm7KpCDDHHYPnHYfQ27pXRBa9DrcrN1mlc2Po3i7qNpXkzvpeP+yNy6SdFhs3DS98onPmvzcK6J3+nYGht0oZ48jTSLs4o+gTw9i4+sMX+oPdl7zpvZGpHm5HthAtkQmsPig3+lZlh+mdlEMx+Pdo8NwsxnuTu6+8y7Rq7c7xvv7w869L39hcudgtd1MDqar+Wz3cP/Oo/t+r0tEvbq43rUaP3rnzp2D6dHtw6aeEM3HowFAXQkG/AB6ajwKzjacyaDlucgebuOjJRsJ7UZ2+nNjI5JgEHg7Ozsnx5evXp6MR2NyB4ycQuYq88dszYYWiD8ss/nu/ke37wDLq/lMa3s0iotlZrcdVLLjOW8f+L0HD/5vjVHVCyq7tdUCcbj9Kqs0aYS8rh10725ORq5/vkziJEUzXdfPw/n9iQcEaBX5vYeHf9yaLuLNb/fzd9x1s4rLBjZfU1OL/fNemE6Yo9q9+aVdjtTuwfz7oRM/uFKbftWfep9vc7yuqz5rvj8/elOM3frkmwM/OMV3fZTt5ok8qyTDHDbih270sF2e5t6soeeL4D5JqPEYbd923/v0n7Xyqjs5uHNr3yUK/od//7cVY8wjOiBhuAcuvon/GuFXG74fkFgjdcI7P9HFGjMnaRrFYR2v2l4PByFoZMJ7TaJMXaZlNvNXKk1F7GNhpipzTpv2OMTGpeorlN902pzUx1CVR+E2iracbGPYApYCw0BKWlYv2y2wd31PmNYI78gJ/+Voui4uTE7NkFexn+dpnucQHWGs26g32cUh6Lx0na11fn7idy71XlSrs3i9OrIbHX90us52B97AbyZR0h70Kk1LbDXL3Hfd108/K1abp9fRWaNzOj4kxlYP3i6ttHtxsnT9ohlYVaRVxLLy0Kn8Rk7i2iJN6PuTydCK04ZuQ0KalhIA6NRcgFaQluGEIgDy0jwtuWkobDQJxjZZT9eril5VBaswfX1WXl95FJTYi4HvjCeDnf0JIffFhx9MRwOn0XrwzqPp0d50upuG2+tXJ9sXp3/xi+8d7e7u3dl1B1rNgkxJc3kCn9bxgPA2r58Xdm13NOC30L5J/HC+UGVUpf7U7GWPP7Ia27HAEatl8viTJ5PJGDdpCmq7CW10iqKVYkm/Ub043Ht851Yymg7H091eN8ry5XIFU/Ymzrt/4ad+79FXg4e7/riXt5u9YaBnFdx2o63kJC7LtGlPo+tHvnWxyG1NXXSLIj4cWQdj12s17z2683+O9pZR8Q+H0V17VZRpS+8mEMdF7Q9tYrvpgP7V5FLq5k99Rjv8vdnMYZiAluqX+dRf9ZG6gP7y33iY+gr+mMNv6rs5fnPA7L/5ay41P9+cQzHwnbINsvrST6NRu7jnNd5PgqThlkVGGNQdGauyy+Lw8R8RGPrjvVkEgG+1fuWX/j3oJW/UGBhapJFYjfCleoRIg8CkeIr58vwtrJ2WZaZaUK2Afsd20yRtt52WJ7SP6UEFNRgKRZ/oKster9PvdTEPzyFY8r9NeHbMGn2OXhehG8zojxmn5yKSDj0pLsxfuxLNx9b9TOJ5mRfbzRrL57zrBdSFzsjt47Mc7EGj4Wb6tkyH6I610xHl/WZk6o2CikL8l3YIN4I1cKDsjvboAVirpVdQiZTF9ZVz+vSw4/ndkR90y6Z34R0mTd8v0sBrb6qiOdoNbOVKSijK/PzF87PL9WUUXnYGwyxa67nN1mA0tZJ03QyiVtOlHwBXx5m2s0B3essk3fS6tuNUeVw0c4jUoyY5NiZm6hEdTcRThqXUTb2w9VZtqATEacBdLCf6W3ow0Wr7vtvvBaOg11qF1vllc7ZuRVGxCcsocfQ2uC22Z2OQ22j7/Hj2yePrT58GUf7eraNBvzfYG3YmPdmSbimUnu8hocJMwSQmpNhViQMM/H4XAeFJAaOlElspstn4I93gf62mb47q+HQ6pBMffO8xSK3bwwwNGNW1Kmaci7yam1dp1f50Mnk9Gr082FseHk53B3f2CVU7u3/+R7/3pS9cTnqV26q8pl6L57WDvuuPO81uqzvx3I7n+s5Z947TSvetqFEkgVvtj1pf/MqD1mC4GBz838MB+vOrnavbTmyVsQbSDdG1hzIUiG6zI8pvTtb70Go0sj5nTtxs5nd93Pyvj7LJFOozZnuzXxdhBx2+KW3OiWtG2+sLTRFzwjDTfJsfP9jqYzoIA5XrVuWwUey47kdlEGqdi5att/JF7XZ5MDs+GJrJ5u2gZXut/90/+odYCNbo+x5mgwmiw7hxpXBCE1WuQf42ikAbAsVKNtWkQQQKjIUK2G1j+TrDF0WlArXZV9Q/0JT8TsexA89Dc+qX7XSCQG/v1H79Cfj0uh3UJoxihVz1SxWa2tQuIabO8zfbDT8151mP33pkJJzHd1AQI7dtEYy3wxdAonC+1jjWyDjdgU1kgGABgQWzj3cgxqZp3h2DeZVTyMykjOX5yflqsZnFUbfrNsfD7s7R1cuz2euX4KKW6xEIE0GGRjvo4Ly0KnLcPHn1NMRkfCevsk24aeZxOy2Tw8N0Z5o1fXkiK3eK4q1ey7MSbKpRpnp9leekYUauJdeku6f0SahYli++AnbEA6hu8Z+OmfdYm3CrUKMxDvrjO/gDnAc9J8Nx8FW9nmNp/kYryq3Vximq1jpubzfFYmmFYSsrAsp0um4/8Ia97k7P8ds4SsPPom27VA0BGcTo0UAUBXSh1UM19KsRBwV8CUYUGh18s4ksVFm2fXMAnz4c9fyg8733H9OVyc4A45dodZJyxn0o8meDpLpq9056QdysVq53sTO+ONw/f/Dg2dHRdccmQIEN0syKY1xSw+3aJdh24Hm9wO54Tb3Yu33i9MuO3+s0gr3p5e7tP9l79P/ZBN+uuh2n8Rut03e8uInZNzB70W0oNVRAsEj4Ac31H3bMcaMR5qjprinJ5+b/TWnVZeozh7X94OwPFdO++fmmlDbtGh8kHTAn3nzXdOnX598cN9vnB2uisFHrsJFfWP6TzIYVzQoNT3zHKdbbd53WpNc73BvYTtD6d/+tv5xq4TYQQIXqk/IB6QmG2zCcL5aaVZmmhEDcQRiG2Apa6OjdNahjRagkC9BsCdtpOQGn5LWgRfKmGzfEoK/yxW1NNpE7MCj2ZlMp80/RmCxN43VxkpNyG8O/KSeVxx+g/srzhfYxfpryPC0z4Jo1eShtnBSpnJ6L0HxkMzYBzUr9TVX4IWPVeqYeNa6PoehYo1Zhz4rOcAcCZfvoKWcb1avnx1H7dP/+4LDlz84ul2dXw+BBVD6y3Enfl2nHedoZTQHT0F6m2Soq9pz1SW61i+y0bKVX5+NiuyqKU+DOdGJZXY0H2s57fvMtZ9vI1npTtWxNKbviO7koTDS5M6gKmvCxcLMy6SwOCorBS7CLsI/pQS2XQrFZGC8XA5V4aP5Vu+tatp8mZYwHV5ztlI7d643cQa8zHGq+R7cPpi9sz/Icu9/pTAYGianzWZLAcDiAlPVIA2ZfmTElzx4f7MFwE2NMZK+VVLscMfs/2H7wsxZlo1kOhgEpxvvf/jgKs6OjKVdKaVQUteFDhzKfrHWdX+/upHreHWDayP124ruFbl7pIQK3auQR3W34rsYH27bm0OGsyPp9PLBlbdfFcdu5eu+Lj3s7rzqjMGtsSvt2s/zfNp7ec+laCPq50VGjV+yraUOn+Ss95g+s4JtNJc1ZlbzZrfcN7fWpN1v9+/NPvf3wTl2MTT/rHTHiBz+l+maTFMzxuoI3hH3+U+X112wckZkYzDtpNz8ou5EmHQm7en5Q9katP/ujo73Dr3zlwTZNW3/lL/08sXobxavNdrnaREmi1cGjBPMj5sRxGiX51fVsvQ4xqNlKS9cs689qE8ZJWBfNs+5ggpbUhECVbFxU64uo3+kI5kuPpCLCC3RIXX1TsiadDVQRhukmjIi5UibTQ1OJymC1qH+koL/hqG7dU0yPryI5UnoyX11HUfwG1gIIyLPMqK/mqGA7N2zTYlUZVkO9pDkk10Wu1y90h1NDvimiscBqdnH+o1+2Z9H6sLPzaGzt7OVXYWe2BjP7brdZphu/O7B7A5iWKu8uLj59P2jmays4hzl5GhTFxmpc20FaNOMEPGIRLt/xra/Hn3plSFKlWzU0qJfhtIBr9asajCgriMIXZ7l4ovRHAEue17hHMn1tnKsLayvpplmMmYzAJ5eWVbSI4QC+lhPnjTgvozTbbsLF9VIv395st1pBvu30fbvnW05D9+0xM3ynHg5pE1JxosphSitvWc4wsEkkgi79pFUlg+KTbKNmmdlEzQ99mz2JWj8lqkYz8J3uoPfZZy/mi+14PAC3mSqkCXJlcnV5rwk2qd4/DV99dhVfbS3QUJy10qrapuU6nZ3O7LRdcbBqrK/0dlqN5USWBzFpFi0jp1X2Jj76puHfZhMgMw3DX8xfvNNcl2WoR2EgxhBl4oso/dxz8V/d07cIZ0/drDeJQlpdl2Tjz81e3Uc+lKrL/i+2zw/VV5lCUAIJtaqr99IFlZAO19+msh+6Qn+0Z37e7NQ0mh3jiasGafmq6R43OoK37TamWtpeinnEWbXuW1bU+ge/8+sAbJLDIPDIxvVUtusM9QgnUUArEfHtEUYIm3ooSJMX0TppBigaZdMd8YwA2xvtFAIaalXfZoOwWiWB8WS28kbmyCcff7JZazktDHi1XkVR1Ono3cZiXwOonwI9JDGhQW3itukWXBLa325XqyV5NXiWI5xFVaGD4KCBAK0jkuapblggJ9uxCYC5efSYf/BYfTEjMXGShnGE5YdRGAGAy2ow3q85XtOOepyeXjWdvrWwbu/fOp9fBKXVPXqUjY66gyyez3uOXXZ6+XBH0xm2a7Lg+fnpPGpeW42TIkUjM8taFI2QOuFYHDrb8FG5/vHs1UFjU1SRZmvZ7TTTuKkZWM0t9LuWJt+6YdbUwrh60YoWcpAam5kXmk5jeFX7Tb5rJtUj3ZzhQsRFb0vCYbvV0HN8Filc0yZDEBeAIC3Pbvc8p+uROJR61qPhmNXjqQIegS6wfiKj3iuRJbndul6vbK/T0A0Tt6VVsYxp3Aw9Go7p88ObZFcrpcro9A13u4NgNBx+9vjlYrHemY5gwuel+cIfN8psXLY28/Rstq6uV+lsFc2T7SzdXqxXp6toEUfLJFnH2SYvopxAsb1cJYt4O99uLiP6Op4GSPn6NFxfbokHRz37310+/1p11bLWGsf5QVvqgtlEuYjU3/rHDwJvfUDHakO8KfXm6M32+cVvCt902ez/0Le2ug4EpjJ1qTeXaa9u9Af7NPumZbNTl1eRmwvF1puypk8ILi/GTuM7UVsPcrebiRb8a4fu4OrsJPrkn//0j3+x9fd+61d9oLgWHmuQwWH2WD8xBivt9zo9XLxrT4b9Ac5e3kFrdPS7ZON6Tsx3HXwF6tTtdm2/p0AusxdFNS1SRqOa3W5AzVRb0zceDjscCjqkFcLnRUl1NRP4R5IfxYkCmqmK8qYe7aD7qOZ2s766utxuwSwkHPlmG+rZjSQOw22eZMrqjafPyG/iWEHTKJ8MR8+lau1dkA3mhL8gROrCKLS09ILTG+2qBzQlscvxPH/5qmq0747f2hsWaN2yuHO2vLNMTtPl88ZV8WBnssAORkd5srWDMR4rXa+IJoumvdHIaL5I09C8tZDUuV0WR+X833HCneq63YzJloDlCN8sv1GQgOAD802qde0wbNNl+b5Sy0vFwH4lIFBk6BIKVY/gECpOSc3kNB0U58FFes2Cnrto4BwJiEBgkARO225YNmlSq0Eztt46WpHu4gjwCXpzAZhZb4YBGnE9uf5W69DnR2/d6U+Gfrfv+73ZcvXq1evj47Pr6wW+UmMpehPZjTUZdWS7UQN+0w/1RLuiyHRAxTudYHdv5/EnLy4uru/e36XTukK2wH/1A9AyadnfOw+z7badxO00dYrKKUqvaXc1n5R8KsfHl1FcboGpWbkN8yjVEIfecreZnS/pAIjF2cR//eqTH7Ou7JIMEexCl9k0fFpTawi62Tc/6+/PD4h+U4YjYr1RDlPuB0Vufukf+/VPvti4oj50c/AHm+pDM9XXm8M6Yi57c/Zmu9nn683Bm1q11d9sdTF9YTvLdXgQkJW3Piw8/DgKr0EowO/4oAg362//U2L+rwK3sHwMW/bs277T6nd9PQCqRxVJpbQ+R1aCGfQSZd9Dj0gY8fxkhZo175D3O47WcsJTG6bQOIqrThiucfkAy7dvhoL4km5rQpjleK7rasxPF5lL+SdDTnVD4vOu1GbAhqrXMT9OIqBItzvo9vrdHprQNjfztdI41YhgPXNP6ge+TagPVwDaxzdtMc4sjxNN8ILpmh2HQyoLknTU3+0Olf8Lfmk4gBZfvni278yfv/je3f3Zzl03tO76e8Oz730r8IaHD+9M9+zFclPFCVEQ9AAB2+XptJ9WhXPRsI9JNy0rwRIr9Ng6cKxfmHbGrbVr52YJAeMHteRezvfx+ep3f+/9sdMe6DUp9EKYvyjIODTBRE5KwbhQoNC8UowcDpmHc8n3NU4gHcOvYzl4UsFS43PRciK8YLTGOAV4lAsA1DlbM1dugayfSE4lWtSZJtOqGeXlKs6uN9HOvaPdW7ubaNMfDAaT3mQyODjcO7p1NBgM0yQ/O7l69fJktdzq+RDlUPI4VII+m6yLBLxWCYlWR81GHsJe4NuDQf/F87PjV2d7B1MtKiQrMJuusAaOF1nNp2utPF1laTOJm1FUxBsbT5cmdlm2ihRM3y4Ku2EWtkEBci2hnW+SJjlcrCVAfsG6+MvOrGGl4gTerW7hhiKz+4NNP8VfY4yfnxCfzMf8kHOqL/y8CvNljJE/smSzVzdiHHS99/nBetOOqdVkwOY8Jd60869t0mrBk7qYGCoa66rqg/UOZZCesjyYnyXlg47ztAzWLS0KQjoZNK0inEfdbvT449Z//I/+ruZpkGc2NLkFFdLMV/ROCiHF0qCxXoTmalYsRy2tWi2D57+yFGFoJF02XIV8SNC3DFW6ZXaF9s3kb/VBJIo1hkrzQ1/aPufiZovlp+BaSHrTPW1UypVVURLbV8sF5cnzvUAbfl53CjoBGCTQ/QI2z+/4na7f7/UALJDs494cTeJ1zOw/KqQFaaqltbo0LFA1/N7khjYgp+nE6+NXd/by4X7UsfaaoW339sr1tju7mOU7tgdiWOVRidsrrKSIV+JJI9O95Hkx3b/9yWKm58YVmsqjjvNXD/oH9rZZbV0HTdaqVmqgyluO++pk9T/9428dH88f7Pd3hh16DXHmJim7MnMSGRhtEvCbR6koAf0cR1j8qXkFf4QDpApmJMVIQsYvMvAamsGtOjRDUNxs2w3sTTdZPcJoSw6jobfuhGmxCovvPz/+xveeZFa5szum8U63bzhTi0xehjxxd3d8dOsg6Hg4ss16G0XZehlenF+tlmsa8P2O9F48hQopta7k/5ut2/O7Xf/pZ6fL1Wo6JefXSqoqqGIF0j7qDr+3TJYJWQU0k9gXLXxMtK2yqMrCVpG0y5wYUhWWppMZx2ZbpV3kbqPqOM6/VV785WDdbsTNKsf9GRJM3W80i18/RA8n64Nmp/7DVp80G+y8OahN1+rP55eYX3V5/f3XTt1s7BmO/NBZOGqsX/tmq/dVut5U9ubnzc5NK29+vTlZ1w2JRIUwjLuOO3Ca38/cVV7g85p52AiX+WZVxWnrP/oPfiPLiEwNADZR0axMBd5OtlsgMXZRacxImXMZh9hjlqQZaSJ0KmKwh0i1nDhW45Bb4ppRMjZUUy5B6qchItQOOL4l+hKI0V3h/tp3SnmNcugjV9WwNltoSdtSZkUJqjDDe2qQEmg/ln91dYHm2Y6HzXMRDWj4wXgrjIHMgg+WDmChHj59vQFKpuJxQiClzRl24LmndaOhRamx3xlJDGIitKhZYO1bU6fKN1brnU1zfzWaHJZZP7n88OxsOA7GB8HsfFEGbm+6VySl49rXs/D0dXR5cfXO228/PDj65OIcEx/YjV+6s3MniJvWOsDsixT+ocooKpr6+mTzP//BB0+eHV9dX797e+dgpy8HR4ff+EYZPl+GysKsRwxlfLiaQK1zuj2hwUt+cUbLcOg6pQDmtRpatQOPYDhKdXhqTdyAWt3706N4cJK8XeMwWWmFSX61TP7gmx/+t7/3z6+Xm6tZ2O+R+XWibbxcrJeLjV4HPl9h54CvEFtP9cQ4ud94PBiNAAad0XBA1Dg7v/7o+0/n8yXkdQI9sQuF9QYZ9Q6dGgy6w2H/44+fhtv0zp2DOnRINUxy6Cv+BN9bxpKP3DF80zv8qzJvZKle8YdCVaWGMFpahUb9SGNru6bfP1Etf2EQBta2Qbf0Rl9x5QcbDDZk1Fxh1xx9s4kEQ6f+3xBcH9ae2XTcHPzB2fqq+g9f5rj2dGH9eVNCx3TE/Nd2U8xs2nlzhA1luDnxpow5/8M7Kqaf5oD+Na0szbOyseu6i8p+kjSbRaL1oDZLq+Bf3vrf/IPfgnUYWxQX63W8WKwUKKRYaAB2rhklqBs5c5TkJAtVw0YzFst1DKSK4rSw4qQEgiGsstGOY/JuRSa0Uyl4gdfQT/D2Yr1aLOPr2er8cnZ+fnlyenV8cvHy+PzV67OTs6uTs4vzy/n51fx6tgDtIyRShxs3QoDSfUD+QYoVhdFiPl+vV0Rum09bUQLEax5lEXCVCpC1tk1Kq1cVSbNxqlg+pm7eo6k3jHcDQECbLMRpWq7Nheil3XR7cE9zycVGmdzrF8fv3Rku0qtwtjjc8y7Pr9bzxUfPn22ycjCxnf601d7xekNnPKwapdcfz64223W6SdLQ7n/h7bt7vR7h768eDt7pFu1qZZVkBKivLJf+wJ3ZJv+f/skHz1+cPX7yPC+rrz0EWQ+lhoB8zWrHkiVUCrOR6+g+hnlWUrG/IGtokukov5GcZEiycjK9pmW7sMf1Pd/29JiCnJ1uwyu82wA4s368z/+G3CUXwOccs4/TT4/n/+0/+6N//qd/pvdCZxnQ6fx6MRqOBj3SEOXzmjhGD4gKqRbxjLcJXmCFN7jGJSwBbCgQ+OvgYOetR/dh8+nxxUcffLpaRDhnqIVAgTcNX9YApdHvBziiJ5+eLBfbg8MpfVRolQiQe7Pvut9fl0sFJUUapTegfeIBRwqtPCvTBQtqqUKSC3nAtut81c//QT9sW+umlcuN35j9jWWoG/rST23m3P/vJldrNkPKTSl9yQXJOeuH8Rt1Lea7diE3hd9s9Q+VqasyNcqezTlzXPt8y8Gb7fMj9Y7CYv2j/qmtLlCXrPdvXKb+VRb6fXp2Mer3x071ce4tV9fp8qqRZc3ewO10W3//d37ddlycQ5bpdTewLzYTcokCuR5rV0aOK0jwAllBMCYcQxynaQhvjGFHuISiwDNAHOlBmhLeb+xfH3Y5jdQKoKbReDGLonqxokaWbvJ5oWs8DogAp4OzL/EaWvER9Tb2Dz5WDlnNZlfXVxcaHsPKtRqXp24KFFiosYy/zY6pm6oNpAAFmJ8NTRk0T/QDB1y9zrUgAEq+muYLcqkabrfWOGRreFx++vjjo8B6Ml/cGXR3g2K23NrN8TJtYd+Dg6Odg9vZYoZ9xEmoJ+b97nK26rnr1SpLMbhm9JVHb+0V6UMnchprIo/EpzmF0GnBks22+N3f/fbHj48/ffJkE25bdvsn3jm6tTdUhCZsizMaHMH4QbqYCxSB+smyuBxbT9IETsnZ6Uk6KtUi0OikzImuGGyjfAjM7fldnzTIMy/zcwMtfqp3nyEHddWMuWBH21hj6f/X/+Z3P3n2EoejAFCWSRROp3vhJiJujydDjhrVNzZbe6UbZecYQLuJO4jCGLS/Wq3DbQh02tud3L13C5YT/8/Pri4uFngH6MUL62pqajb6g04SZy+en9Kvyc5Id/9kqwooTtNbZc2nyxCOCWZyEHmhskDUMqv1Bl+hC+CY3R72Ru85xS+5i15raybnGoL//2w/dFBCr/d0sLY+jmhHFUsldOjzTT85bMrdnDUf/dNmrntTKd9SprpAvfPm7E05WbVK/tBWF7vZdKnKmb260XrHHDK16q/ZOFKzlIgNViNM9NAZO/jOPFSwdwJvsKMBn1//lV8ENbuejyv19J4AfCccbpAoYxzIXiBaxm8VepgX2NzDWbOPWYZhlAl4Wnp1v9MqzFLnms5nFjwzqlsDUd0ChKY6fEEb2aQxc82wRbmMhgF+FcbYdGcKlIHZa6cqNFrPqYyAtdmsz86O1Yo2B8NX61i2pafeVJ0evJO/IUNQREFTNBO2QNWggQrXmzWXUK3ckZ6N0UsEuYJEJiUTxPLRIfFUY2Bc/unjT7+4551enRWN3mplaXGP9uG2cIpkU8TRuHH9zoPRJirbZWd3/8h3ms10u92czM+urk+eD/qDvYODvV5/e/6R29YLNY02Q1WhVKLRfvzpxR/84UcvXr1abRK64betP//FO9OR7kgZj2X8I+ZEadwhvFNXqQF0Q3GYWKZJUprXCoIR5BAaWoNdKJl0V6NZuGJP+iE5mI0acJkmdOMO4bFcpiYCVQC41WqxCjf/5e/9C/ERaYmBgkB5loCpEHPbtbu9Lr3ABZkPyoGWSUlkqsYTyDsZleYEvj+Jky2KEuICNIH36Gi/1+2cnc4ff/Ls4vzaD9xOJzDOpzWdTi4vZmenM993R+MBVcAweokm4dW/u9CDqGoDJ41wpeoN0ka6idjRF36bzLCYtvNf8WdHrbBRJaAkQ8j/YjMU1sZkNlMdRTn6Zqub+HyDFfCv3uHkm49K6FTdinhZG+JN3abwTaGbI/pwuD4u0dz8ro98vmN+8MW3SvzrmynDRwS8Kc5ffcxOfYIPjhIQVB208vdXVTSYuIOdJEoai3nrH/7O30HDiQ0Yl16mUKb4VDJ+4in1yTIxHvPoTtfczJMtEn80Z7MCTppA2nZ9m8iMjAkI23A9vz4/O325XlzPZ5eL2VW4WUThKiJqJCHQIEtCEt0yT8siQ2wukUkLfmtZSM3tJSTZHJGWQvgb1pLTNjGpp0+fbFYrzrieh+XzDRnYMCU6QYA6YANAW4AGFIJUjQ0QhTIYbN4MUnluNwx1Uy9KMrpFnNHAg15Th9tpYfmGkUaosvzys0+fToZBi+ji7Ozd+1Leaftv/UjDvr1O7tiWH6SvW63iIsqsytWCObbWwf/0o+NoXawXm0YRdgeg5On58+8MsBe9swQFpVt6U8rxafzf/Q/fvLpevnh17DouUGkSOP/G1+75Wi5YgxPSJoCVQlkDCIalko/oIRxZr2GMDNNarzb0i1I4OTwnzgIZ0Qeso7RaWa7F3g0TZe16WLkegMHaMRjZtxBWnGfr+bzItoC6T16eL8MYoSNNrlMbIqRJFuZ3R2cX82evTp6/fP341dXHx9tPl53jqDNP2mFBgqY1s9QMlIt8OQENQSpG67GGcLPdrNee7z58dOvevduLxfLDDz49PbnywSOB77gNoMHzp6enJzMchO/X7x2Bdiuwu99dZguIV8YnmCYrtLWSrDqOo8LhNfO21ei1yt8eZY+crWUl5mrxW18/2CRgPnRcJ4yamQP6pf/6lme5sXN9VIKfhuM3usEp6ai5lhP8NiL5wSa23Vx+sxlOvtlu9qjq8+M3h/STA/W3ftf/bz71Zqg2Z82hN3/ry26O1HuGCbp7fNjvv1+OinbHabTLD7/R+JN/+t/BST/oEPkc310tr3PAe1lgVBqJUxsECT3TZtsCkxgNtaVZjh6rOYJcnhJvdT+obUtVkIwWuojadmurKTLx9WK13obC/GaqiYgS1/WXQFXHfHGAACJ8YRRbyZwerVWA0nRMC2MOt4hTptztdv1OB7vneh86UeGyJHRQLwrQ6fj0liCuqagQgQ7qeeb6jpfmtrOPLXFNjmsQDgFW5LikvHKszo6hQzfKTGLS+Ce/+89+4q23T17/cdfvP/yR25O3h6+elLOTxrpwHjnJuH95Gbar8T27M0nWc5Q1qzoffe/V+uJ1swp3BnZw74Hb6W+ef+Or7+2i/Rpc18prRRRa//0//va3vv3Z48fP9G68LIvC+b/5pTu/8Be/2Ak0PIn301MJ7bYZzdM4v26aKtpZWkKr5H9CB/I0I7fabsJObzAcjOULfXLmNuUQj2CDMT0Ne4vdcibylQZOIaaihe234zRebZZWugLIXc43//hPH38Xs95ujfwlJk8rnXZ39w8me9P79+/s7u09j/uzYhg2ugnuTN5DL9ltV7nTrPqeNfbKUacYO0XHLQdOEQA+SPbovBmpIe1z2s3heNjpd8Nt8vTJq+Pj82638+Dh0dGt6eXF8l/+8YeOW/3MX/h6t+ciMr1IvtX7z19X/+Q8VPyCBeiy8YgaT9J4MaxNKqs96Ti/fKv700NcQawZCdJEyFcn1JMf2urf9TnjP7WpGmFOHGM974sDbPpT76LBfIuTLSVZaGfNUv0znqKmSgWom2uwB6msgY9vNh2kF+aU2jce6Oa4IUl/zP7NJvb+oIDZboqoHXPY9IMdjv9QqZsfCn8E66gx+H/Goz/YdlqL2eGf/Y+t3/hbv2Suk0nYjo0mbTcb0vxAq5Q2HVf3i+lt7WPyXLfZ6Qcah26KI7rPWtTJtu71qRRaB3csFJoo6/m+55MhdgXobI2nq1J0O+gARTHHZlvvddaDpm0H+kgE8OAaU0iSTRSvw2i13eI/qJMWB8Nh0O0FevmHyotLDb0hy7heOV2n3c6SFOxgQ4xyY7kUTwDByMmMh9f8Ss3bS9hHnkkcQ2zVbDcdYr6kRn8lLvL8Tx6/PdUrVVpls+OSb1ubZFT0bjWmt6LrV+H8dVL4KQXNSgG+3+523VevTsr02i7n+4GVB9PLq2J5+vGj+9NafAgBZfveh8ff/u6zV69PwzCHP3G67bnFv/nVe9NxF0KNGgnwa3BCLrZWTvSLj9J69cbGIRL9apNumNlJZj6yBE1HQdrmpoxMQ9+a4JBqH/XVMwq5HAiJHXnQZrNqWWt4gXPGBy03G70tyWri0GVlsg04DeZP+4MBv3b3b1+OvrTxJgUd9sGLWj0HH2y5XtZ2N6VzHrVer5uvlu6Tjft6ba+iBsYfuNRktJXulFW01a0B0P69e4f7+5P1On78yYuzs+v9ffyXffL6Ik7ig4NdvJaSo4Ztu50/uU71iFIbh+houU+Akbgk/YTMTrv5b++6PzsBeoTgH9GtxvRt9rWpcaMnwpSSsgZ44jACiayWSzDIarliA1dqvTe+9HcTbkK2aKuJ6qmZNAbxWh5srVPbzVbffK2BNFtNit6gsaGZ1S5XgchMIKsVT+3DB0OIfn5OV/1H3+bQ59uNiN+cf1PEHLs5KM/Ad+0D9NNIrT5+4w74WeU9MOwin//P/9Xv/JWfaf393/41rJesUL5NL/pogfoJJJoaYx7UN8LS4BwF6AAVES0wdXRSCK4oyAJQId/FPaPWhab4CsLb5M39bg8kD4/xj52O5nsrDptQ7HlOr9MF6btojouDcV3XB/Vp2Sw8kLyQqwEpx0fbyAV6naDb7elwWychTHYrW9CGnQO8gBS4ncBz8V/QE+j9/LAYNZMzJ51xHbREM/zgGDFVg4cV2XrIVTiH0mpXjmbR0BG+9Shi1XzyyZN/78v91L2eXzW/fnfPSVvXq3RzNUuen2XoShb3ev12bpm3UQgf2a3i5NnjZNNYxduLGKrc+XV36F3cud2nLbiHvZ5fRf+v/+r3jk+uLq+W6DEk5fHqS0fjL97fpZsYtWRNMDFZvryAnIDELwkKpOgl62ZgT7NukDGn+YoidDgiecGsMewkzqWlN+/V52BFvkOHE87yq2ywowU7w2vPKXDw0MYJrlhHxYbEDTY3WlGcmJEAy3U0s4O2O50ezNyW7aS/QxKmVX8xQGODbddue7bdcbyu1vRvtN2sdBZJ+3gbHF8sNyff91w8I0IB90mtYHO02aBu+/s7d27vBYH3yeOXz1+eHh7uRtt4NtuSA4zGXfrbrNqDoPuHl1vIEnMMvoYXsIiO4xzg0090m790r2dbsfyKwYa1QfB1Yz2SuwyDDU7Nr2dX5xfXl5fr5QrOpWmqR6MBkLhGAxLhLBdIfes6VIm+zT7yqGuDbRACMDFwwbhbkAheFthLdoMrWcw0Kk0rZlBGbwHCjVGFhmJFpXSUOn944wDtiGbzkybYNZtOmfP8vympfRFYn2KPam+uq7/rslh+p9F4+Z0Pvn44+tpP/Gzr7/7mr2IY0i7Mun6btdyV3t2JqdMZLsVq2CFm1MTAGoUlFF0PjNqEE1SQEigGDKEJ5c1VESB782CMYpeu0muX4aODTYNktW+5GLF5Pp/c1rzFTcput5vk/IQTAIEfaDYxzoXkH6YDIGiackB3umSGEjWeRMdQVE6ZG/gyGOMAqzRNOEjHKMExwwitV2+EVOCP6CG2Q4JghjlQML2J8cZjcr1VPX3xonv/x86vgqOju5eri5WV9x59vTN9tDg+3TQ8vNKeMxvduecMp6tN1hnt59ur01ezOLbSJBrvdKJ48fH3//DnfvIRqUaW5HGUHB+vvvVnz05OlvMFobUR9Prb9fVO0Hzn1vjO3hC3JR/WtFAhuimxEqDogyKGhrHpRy1evqV/tQoaP4EMsVI0GMXD4oneqW6vatnuJMtiTiR6TyGn4qzUK8zTqN2OOxpPBEQrC8hIqZB+VqyjNIcx1K15+3rSCalh3EkakU4g0MXzDw/v3I1afq1c2jQMiY6iGJoXoIQfmel2gt9yWxPrqpNenJ1fnZ9fNVu4d83GkM5bTehak/x7zs7u+O6Dw8U8JNXfmUwIudB6cDBtkUIIu7nHhftym8keZTPyg3SpKnIs/W2/+VuP/I7m62qor+abKaYrW4C3oiQp3W6386uri/OL1WKBkisgm7LinaqVR1F0VoaI2ms2JJ4UHuqT6eW64ieBXCYhDTO+QGorAd1UVUvNiIifshjFJ1QOEYANFvP57Pp6u8Xl6T2+cqfGsOXka9myQ9VGD7WvrqoqdthVIDb7OqhPvcuO6Kl/1gXeKLLuInGyqJrLbfLO3Qc//7M/t1rMW7/9d36V6iUtpRPCigRwjAi3FMUxVQhaKjcmzguusdFPuTrd05V/QF3AP7SFyWFQeACzYoSeGUD62D+XwM1O4MEiUQQ9QHesnaTCaDdZKIJHzWxCv3EK1K337qE5wu1iqviicT6NBVKJJuFwUGBEC28QJWkdgRhTaNYzV7Db+lkjE9uVntF/fRu+cFwC1w09REsPiI562lvRQtxVT/l+/7vfPRjY3YbXSzedURWOB8Xw4GBzac+fnSyvnTyaHLQ7e3ur2Mr3v9BojqptenV6slmXi/W82/dbrU66uX54OIzW2/UyfPJ09t3vv75eggzD0/Nzxw220cZK13emo1s7w71Jl6iJrrRxbqTC4rJxWJI+VIkmQz9/lU/pHx2iy/J68oc4VbkzoBed0pN+hW7J56isFhfWjbAs0y3XMna9EhDW8WCtycCNlycD0nu19SL9ahMmNEa9Db3WEQeqiK6Ky3LQHeWNbNe1Jr7ll1ERbdqgo7buNxiSbrQWLRXpeK5282vT9L09dzDoFoX16vX5YrFGcwb9PnKiR0TZMIzpRHfYP9if4AtevDimW1GU2k5jujch+jQbzrbpfXdZ0F+tGKuHx6QS6OBD1/q7D/pTuyqbqRmvVNuGVdrokmaJzOZ8Nss1HOEiZI87oG1jtPoPi1ab6Hq5PZ8tTi5mx2fXr8+uT86v2Tk+vTo5uzrmc351cq6d0/Prs/PZ2eXs/GJ+cTW/mq1m85VmMOq9urqpRAYqBZOuGdOvNxkyfxSWAK1JFOHylDLQeU1Zj4lJnCeaci28M1fUH/FTNdFlc9wc/kEfVUKfm46bD5qh0yhDfXaZ5KM7X6iCveOTk1ujoPEnv/8/UmmraWtoot1CEYs0gqOd/kBjcmiDJtI2Cc3Yhio2XaEksQGG8dNRmNWKF0kSqzUDIQjMRFFcMvGhbbuoC+4211hHA13kOtJPNBX0g+8n2mKc0ArLqBB3gJoul0uyenVKC+w51IorgEfGBQjfGkfDSWPMlp7JI7B5enS8YctWKlwI+QsGgeZRDN23TU6oS/X6QLyVprUCQQFmm2ib5C23fwujMhw0Dq7Z+M/+s//8F//Cg4vFai/P3vvK268m03feGS0++Mb3vz0dteM8exX1gqY3Lm2v7O1Z5SC+XBy/ev/qIqza+XAyurxc3BtXd3cdaj2bhd/41meNlrdYLU6OT68X67RsZOFmd2gf9r1Hh6P7RyMtZs2/VstxwSkCYsaJwXE9YSPxN1ogFswUTtY+HmzKL4yHHJ6QC5aBt2YaBZsCU1FqcqvdQhfhrZkw69O53Dh81QLcyRTIqihKZmucUn66CF+ezlebkEwh3CaXi1mY5Z6n6QC48/e++BWQ/aDfvXvvFh73/GyWV43rKF41us7wrjvczdx+bvuGj1I/8sKfn5y+42/q+BLF6SefPZ/N5t1u/8tfuEdGJ7+MKBvl7q293qCHh/rGn3z3+ZMz9bxZ/jt/9S8qb2v0XjZu/x9eJSv0sCgFi8qkrXdypX//bvDlPng7RnbIGV2v/WGyjS7PL/RSFnELMixzw0GP7lIdSpwk2fVcC41fzudk6+gzfewEmuPV8XwQpaepXzhTuWP1RsOLoEUNrZpxEz1JhV2gP7AuAkSlGSBeCKxR9bvd8ZDedLq9Tr/boQaiFFXwjUuku7IGYWq4wuHau4t0nL3rux1daJZqok9gE9MFTsJBY9fyqZzgEiND6UL902xS7Do8SAOq6vT0Yv+9Hyk6e69P5uuLVTOLWr/xt3+FK0m3TWjHMECkEazp9QcGN2r+E7pEpTIhuKlRHwFB9mlNcUR5UaUcBtyCrORBOUUoJjkkqkOh4j//PLvlC+i1xVEz3Mx/SISrrnm/bo1vAYKYOlk6ZMjpmJJGmg0KsYu20V0EbBCWTAD74FrSQpSdfdriSmzA0WNC0gS6Rj1YBGdxrlTlmOcIpFmQJmspNKlVM3kM58RbKrc++fDjH38vuLuTX4du1LJsZ/z0s61dnLx9d7W6OP/sYjG8/5XJez/hJmV+fWJni83mOFpFZRna3Q6e3C2WDw/6dGC+Tr/57Y/ny/Dg8ODZs2dAWbx8meeTnjfpewPfmQw7gy6ARglRzUY2EW/IwQVDs7rCPxgqfRHo4pxRBG21pems2WqeaE6WizSd0cgbjtxuX7dEWuZha4pIW+oNoVZVkucpUAFIoFfCax1+vIl0qAmlGfXFaeJ63nA83j88vLi82Nsj1ZdsephvkYTHj3et5SQ7H8Qn7cWzZjT3CdnIqtX8khd27VCya1auYx/sT0fDIZD75PQSjegGetqPmuAKEc/37dt3DpbLzWql55sr4NTBFOBIb96vums9ZgxHMk0atYpf2Gn/1NSxqkSPFIs5QDwr2cQXJ6ek8aBzY/MgEr4bdChMi+vF9uXJ1WfPjl8cnyMGP7BvHe6+++jee48ePLp36+7+ZH9nOBl0+j0t86M3F7YbaJw+zcpuNVxBVLsTuL2eNx52p5PBwf7Ovdu3Hty7ff/+0e2DvamWLu0BpVbb8GK2fHl68fTZ6+Pjy+UyjBONwurupJAdiUJN1xucr02SxK9E2xAsQU6Yk2UL+t1Ee3ZMMfODC82+uUqb2at/SjDSh0YjStLlOvrxn/zJsCrWi7yVJT97v9f6TSwfpltgOml/lqcF+WhO6u7wk8ukQ+YWF+ZBlY4W3tfEEmOxej63bleWVmpFWmhRJZpYqphZ6w5W1+t2bD2AqtL4LiA8mBZfgHcgApveKClAp/EwRvuV33IhOxylPbkBKsy0XhXFSOlpwii+YSJ/CW1ye3IEYqewnHFRhjaUnF8YT6/fkzprfpEK4ew4RQ8wfavts2s4ZhyxVX3y0Sc/8/BOFM6WLWf84FHRKvxmc3O+eLZwo2vdc48n95tNP9/Av04YXSdhtFqGUWJtwqjTjN6+teM71jrKn7y8OD5fDAeTMIqvLi+jOFmvtj3fubXT77iNjmePB3qRtIfbMwtvmO6rW4ruxtzpO2RhpLBDLKwlLJcoQtm4xshL3pPj9Bv8jIv1ArdDvk3ahPcTa9lQCyUFsnh9KY5hFWbwr8ryKk5xAeIEOmoGqFEKQDI6lASdztGtW0G/f3Jyure7S3hcLBa42tFwZLsuKdN0MnabhVtGjdlxc/HCCy+DdDFoxoFdurYjotU5i+wPx4Fjf318DgwcDPuoCwyPowTjd3x7Mhku50LC1Hl0tNsm/DU8cPqzKNP4JImklf+VcesvH7h2k+Rfczroyma5WVxfL67nRZapo0YH6N31bPn69PLyerXdaMi92wn298b37xzcu32I6fb1sDkxSjcNa3aiC2I6v1E/aYR4Wm81r+sjshyVqkWkRd8IbL2uOx73D/cmeIH93fHezngyHgQdv7Ja5ATHZ5enp5fXs9V8FYbbmIgjH20eP1FDakA7sAjKqTSN0/VaS+KEAAs0K4oQGoW4SpFTTMNvcNHNrfH6SE2n+t9oLJbppjlq+oPFfAueWK3WSVK0fkd5Pt1VOdlJu5GnMYrguhrI4QStgWt83ydsUqgOPuyAhrCerZa+T7Er3/Md28FRaejdLNsQxxxHFiIC5UKc/AIm6XLFK35JqdWovAABSoqOZnIc4msLxN2grGamqY3ycaE8BR2qLFACQB2OAcv4Ta+dlo1uwQOMGR1Xj7Qmnw0QoCnq50JohgYkRdPUBhVphp8iphHtrKbTpXWJUhADYTY//eCTP/fF3bl1Ga2K/X5/WcVZvplfrK6yqbvpfumto7d+6q3w8iSeXXtBuzN+cHVZhGn60aef7gysd+7uk63PVtF3PnyR5tZivhyNd16+eo0UE/pSWtNRZ9BzCSOBK3XpdXzMHgXAb8GKWglEi7QKihBtW1LWCSmHOQ8n5OzES3rEhcb2uZqmia6YvB8AJcyQCo6PQsKNXCCgY65jxyK51xqbRHvleDnZvu5J5UolsGqCAtZG7uAG3YPDo4dvvfX65Hy72R7s7yEDcjrA1M5orBfdhejndjSaQC01lsSuxYWdrtNwuViuLmcLqNF6viIdR9zo9juTyejlizOSLc3b42hZJVEyxB96Dj7r9PgC6fX73cGg22x6R071buAFjeq+1/yFXeenhy23gUvKUADi5Pnp2Wo+R12l9LCo1dzE2adPXj3+7DnRYXd3erg/nU76O+O+Xh2kNSlQEg3y1WZsvsRqQ51htOG+scT6rPlIP+QjKKDZqIigFoeOY3UYCN/8MmAWKOo5/Y4PDJiOemCdO0e7R/uHxMhNlFxczo9PL16fXJycX0olND8lQFJIyUxfNBatx6z1FxiGF0j0gvAI613O59v1mlyOHFa4uC5P8fr/zZf+ROVwlgZFuOo0q9nVCuCxTZvG8gWGtbgNxoddkLCTwRBx2MOkyXowHglSWb/GVuRJZUJmrEWv1vJoAX9UmxaXUBhbpVHdacera/ipZVIGi6oghRiCW0cfjfmJXMUp3BgdMOtncpUBvhrPY19uRW/RKuUBtJA4yabMmyNos/AFtqJ4qPlqGutrNclKpEN4JZC/4ZzyFEO/tF039nWJVB9itG4PoY30Q0ppuKacius+ev/bX76/+zy82tsb7xa986uLw1sehF69vsCNp9v88YtPy6zq9Uv883xVXFydZ/m6LJLpZLiYLU6v52dX248/edHp9XS7V0uHbs/OL3GsqM3uuO/rDddW1ye7sbF/3d9QBqpn6eCyoRM9gByUSdpFH+UUdOiGfqkbPdTUVZGsE1o0oYVbJM7rER15EqOJRohosryfTDnTXU0xo5EXmp1Fflcm5WabbtJ0pQkCeEEbdzjeO+iNp4d3H9578Oj2vYeL5fbZi9e0Ner30X0oDLcRYt+s1+yjmiKq0YqjeL3d3r17q2030yQrq+YmzObzFTCcixAoOo2PQj2ODvdni3WSJp1eV3TqBWrRYDAEnV1dzpfLlee7+/s7lhW0qubUzt72sh/pt3dccEvU0LOg5Wq5PH19glnIBIXjrNUmff7s9Wq5PjrYfe+dR7s7ow4cMbmUURXlRrWkjWOFYvl6NlkyjOSkDE+bKVd/qN1co4Myb37VhTBM/ZLWUKG5xuwbT3LjTSiM1kFB2y57Xe9gOnp4586d2weDUZdD8+Xm1cnFs5fHJ+ezTZQZLUDLEa4U2jQi0iR8kn5YTNaQ57jaxXx+PZuhWkB1GpILMM3JTI3aJO54sYirNOoE1jv3dy8vVjLJ3/o7f0vl9I4djQcA+spMbyZ2PVCtBjxUB/olpdEIOLu15iloayl+NPhmJFO3STick1075NJEXS6BajkM85p9GGEuImNraqiZJgtBAAwdYyR0qFpKF4q6eAfaMvZJ5NesMxqheqrVwL4RC2yUpKi2EBIRV/VyEZmxwr7dHI0Gko0yCM3qhRgIkAFo5FLNiRhNiZEqFFarannUZvimjd3vv//dn37n6PXr64h0oN2xfXs9vJe0H0YLa71+uY611n7LnnqD2+5oulhcRJvX6C1oen41x9Q9r3N6dgWN0s7N5uBwP41zcD4xamfY7eq9VRZBH7Pv+I6PZjZb+iLvU4QGJUlrkD3YX6Gcrmg0Qs4X0bOJRGSDVRk11TVmxoQcq26KiHs1oFMuB2thDazXOD9xGqFki3U6WycXi9XlfHO9yV4v4++9uLjYFJusXba73mBi+13AteP3g+6gqJqrzRrA//2PH+Pcjw73urLV5mKxhIBOp4vccRjT3Sm4lFwNkfWId74PhTQ9n81wDfO5FvO5up5vIy005LpwwRoOB+E2pAxeHmpzEEij4XdI6dznT18RJfYPdu12lzQR2K+3fQodZ02rSJPt9dXl7PoaxyYWmAST1sEbt472Dg6mga+ZJhKqCdRGuEbAhnn8g3Lxk9QmK5Ikj6IUEL7dxohvvd4u11s83XId8lmtw/U21oOtgjZCQakgEpciGwlIukbF2uRHak3Skfrg5y3zbcQnXNDUy0imo8Htw71b5Aajoec5yOhqvjw5v76cLRdrEsQYjcbEsCzj8c3nzR+ZuNS3THC1qxXgiuhSCwITQ+qrtNys1prkXGTYx3yTuGj67/ydv4k+yOMpf8RGhOwwVQAAx4T0pC2aioT8er1ekmp4THGlRVjWcj1QEkYhOxyBFLKAbbhln3ZQQGCJpkLKHbQ7QRdNxgLpMT6FCzvyLwbAO6SjnjKXenKPbtpBjxwrP8y4g9JAWqGriAobBmLI85ll9nFhmLWOmOF+u9Ucmfk/4E8KcwKJ80+xSA/zQYkvPqpm+SaiDJppli3RZETEZoRG+tP47vtPHz18b35x0ur1du7dDQZ5unO47d9zpvfv7AeFHSXzme+BadLr2eni8vT1i1eEwSRMrmcLkHYcbUjpjvb3UaMkTfvdPjyNo63dKEZ9121rpSx6zx7Ys0PG2iqA5HQFInBWMIEd1AXKIRj7Z8c4Av2DaKNJ8gL8lNnrlTKCRXAE3ZLLzTQtB4h3er1++fry7PL6/Gp1vk4+Ob7++NXl+4/Pn56HH764XKTti6iReeNtbi/C1PZI5u8B/skvsfPDo1vwkFY22+0Qxnruq5PjXqcL2geZofGXFxfIBQphMsBhOt29uLiEXmI1V8F3ICF+gf1ut4suwmF6RwqPe1ytNihgr9ft93sop05ppSRiQxoE7nDcf/zpS8R8eOvQdrp0ls6BDjTtoZEl0fr09CQOI7pvOKH5jnx8z+tqHXSN73JY/41A+ZiCOJw2DM3SfL5Yn1xcPX91+vT58cvj84srQMmWbDrRa4hxlSaAyzPIsLmq5jacx+6jKFlvotl8xWWvT06PT89ni00SA0UrW/DiprBcL00aU9eOxGl2RZB+yU1oh8wXi3BNXtCf7oz2pqPRsNtqtpfr6PT0+sXrs9OLqyzXPDoyXXOl6RmbLE9uB0Ildz07m8ZRggfEn16enqyXqyIh2mWrrJVYjQIr/sN/8l9DBqZEsidw3iqT7RpWKsfytXANtkFteFqiRbfbAVQISMv36n1VHEfekoK5h8kRYimEcGxJNquFODLPcUfjEcqI+GkLL0L5eivEXt3qwDnQEaqRuWPfbOoFm16DUWsD3+wjE7w7bSEHEC4dNsVEAtfQCnk7cU9k6AazTeaCqeP78CZGCzWJpYvpBx5d02AEaWHDIkXNSqdyhhIEdUpTNCj9n/2n/+Uv/Nxfevn0n4529t/66uhLD9uPHy8/e9E4bI6sdPg4czp+5jgru1FdLGevX5/gZ/WqrMUaNP3wrXvLxfz7jz8bDoYEWMLEV7/85U8+/AC3DO97GnJTakN2z/6w67zldR84g8sqXg+tjuMCY4wfw+ylKbAUujASXCf8RcsRuxwafDF3VaRrbEoVwFkWiYXmoW7W33pyjTGTuqMxYbTEbGynk5aNvYP9189eIY7xeHjr1iGeZrHaJFEKbyk5u57hQmAmHOsP+moUi+p0wPBPnj25XCwPprtfevctBNLt9M7PzzHafr+PiFer1aO33nry2Wf8HE2GoZ7Sk8Gji7pTOxhItsJ9GsgMaS/JOoCflvXg7p2D3R2rkdIxIhgmNxz7O3vjP/zD711fLX7mL/5kt7uPe0Ht10u8bTvczM/PjtEVA8G1wQvlPLWR8WUOG0nyU6t4ACOTJFsut7OrOXSi9kCSHrhFqzgRjFzcrmwUjisS1hfqmUQkcFOPNvYopUMakTIDZKgv7gD9jDZYD7EvBHQgDHjZ6+A8tTYRui/1ZjMSvaHLfNdbLeibjQqhwexwBhNMk3I2M+9Gvpqj7+PxaDIZDXo9gCyhQIXEV1OFKpJ61LtzsrC9r3WdUbJ87Wgmvbc7HLT+3m/9milmsktiI3E+jTlCXlqnhSgcPzF7SNhuQ3RCyztoEEKupi4g4FjBUzwC7qZu37yhxegiMZmiWAL1yJSNI8Tq2CgthTbuj6ooALGmDEanoyg6wLTufR3McOe64+q5NIXmAxBwAeALxbfCTBlsNjebNRzGISkq1rWZYQvq55u+0816HEipETpL/1DHhlNoOQ82JVJ0ghDy4Z/96U+917D7xcidAGLWaTpL/Nh91Lz1pQtjWJXVIaw+ffr44vwKP8KFeJnNegviKArlXRtwV5x4vh/G8XQ6KfLUTDvL0ScsmO44fmdoez9d9n9s09tbdnvZ4MrfVJ48KcEJlZWlSFOMeOmM2XBOta3zoctsDoFG9qlne1JQa1ouVuHF9TIqnazldnujTr8Hh0CBruOOx7sFIDAM4eXu7t5qsyUAUslwMDo5OYFkwsrOdAf+YGk0bsRkzRY4hOsPP/ye4/qYy3RniHwxXRI9ACD9xN1oUZ4gWCyXXfSdCF/m+FwCAC4A26IeiOcnJ5E4pgG71su1wf+LrGwS07Ak17Ox57wou70O35cX83v372BERkubeQr4mF9f4W6KGl6bjxTmh0ynPiSDX28j0DtYfXa9AMB7jr23N3l4//a9u0f70/F44HcCh9TXTGrSE4q178B09I15GyvCSEwLalC34JEMuop4VFy3+eug7bmtbsfTC03Hk9Fo1Ol2iMTAdQC8HleUXtV01bWZnTdb3QvtcFDtmR/1JXClXXV73nQ6unP3CEVC/svlGi8QhlmU5ARZTIDIhxBFpKmqtn6vbT/+9BO7WTYrTZzPIuJAqrdoC8S0dLuF6hVuseM0N7FXfavxM+gCGUtUbU3poY3aSjXTQN1W5kxYBmAIqsHuTO/eIiVDgbB8/D0GrwEkq0JXqQdXQuVbraWZ0DzJqRbwNe/zpDpK0gHFGU3sawe6s9DK9YirOEGniEV+oCVmgNAckuLLvJWDoFW9fo+rqIfyZqDBgCI9ldTyzS0J/DM/cRcIHJXFKzk29bdK0kcjDfVdIm5++uGTn/viV042J9Pd+wO3nbfdqLtTbqMXT19clPu2G2wvv3M9O1+utJYRDSVJgYhJAwkisLJtu5vtBneJMD786KN+r7e3v0f9e/tHHnnz7rQzmVpuJ8sbX5lb7jxNYsdrdCM73QYJ3FBeRzwxzzhKD9QJ9UhJJTgHXmvaj1If13bAz2KNcaw4wZi0Is3iJN0kAL2GeYAEN1eN0MpObzAaN1rO8ckxaVGv1wfg9np+FG3IXbFbfEl/0MO/Agdqty43pGXz+k+efnp2cjIcTIYD4HkAqH754qUyeT2gHfaIy/v7Z2dn4XaL0U52xldXwP5WHedhNcoDFsB/RGQ/SRL4HXJmEkycEeZxeHR0enYl1xkmysg0OOPSxuXl6s7t20AVRaiquDx/ud1sXL+Day6zrEb6hjdG3wUesQsL/HV5Nccdm4XH0CJvZzLcnY579Ax4C6dQ+M+vldO42UP82jM7KALVYknmJx9t7OirMghDv0zLKvDmFPtvHLXurRIHXC2SxFFzzJi12dOfzze1YE7TbE2Efkkb613jauQFyGfxLzuTge4X+lojE90HbF5c4goWcFvP0agZ/qmP5JKfPf6s2z8kqarS8nqRtH4Dyzer7kATZkytpe7GF54nY0NU0i896w5mJkrpXZoYv/wD7tbAAUNlw4ziWHg4zGm93mC6VItKKkzrlgEM0ogA1+EpDPZ2e2TOkwkGjw4rHdlu0WdPFGsEARVE54wI5TJk2Aa0owumkgrrggZQOwyhCWij91DCJZShJHAOdshENIKooVfcCl5NrkqPyuoBBDETzshrWGFMl/TYH5VzpHabn378NNjdz9qthwf7F/PtKmyX975otbvrFyXYYX76J1cXz/X+C5KTRms0Gm9Q/zAUPw38LiqL6EeyQ7Z2fHLy8uVrbJLIFmXNxTpueX7VsNfreJNXz7aLw1XRlJoSEpfrHY1HwRmhd4N/pCvqnLqEXxNbqdSGwyoCAUYUNxhHPkgTsQrwBdG8YftEaUIu5wBEvutvwngxX2J73cAbT8bbrRYQwzX09BY0LQGKiSL3PM+RyP7hAfw0TG585zt/Rj3D/mh3d0KeT5AgAZyMxygG/MQbINDXr1/DxeFo2Ot3F4sF9UA2QiTtvLi8ODg4WK3WEE3rxl0WtKh7N3rJSqiBobJcrpZh1nqeDT9atPfGo7DyY9vzglG7UcRxhHqhPuFmpTmaBkTIbMQedhGs7uOsliv6v7e7i056jpYeq5dsupG4TEklsQ79VQU6oUxZJquzFKrtQiFUJfCpphU+dTDVjiqpd97smYP1pqLUav7dnJEIDS6/Kc5W6xt/OP95YfkbDF1XvCn3Q9vnB/kDA8xQkQ18g+fYlK0pqjhEXW3q0qIqxOAnTx6Px30Zdbtq/eav/YoyJWxSNzB1ry6NI5AJdWOuiuzGZupmFOk1+AevLaA33whbh8xQOYgZjqOZ4L3+YAD2o3lsDzRoQLhe8fT/Jes/nGbJ0vQ+rKrSm/JVn73+9u2e7p4euztrMAssAexitQQBisCa2dkFCEqkQhEKhSIYjNC/oD9AoZAiSAZDDDJECGYBEHaJ9WZ2d2zPTLvr7+fLu7Rl9HtO3R5AUt669WVlnjzmPe/7vM978uRJrkKZdK/O0tTALMloMCgShOCWDJuN4tBaTBoZUR/1EzsoiJmBR1nkxg5ZYQToMXUEZThPI6koVxGV0Oog1ByEvQZTKxJgMIiVn6gLyQRJei5V0wTyPIWmYPlq6r/Xm+9/888f3Yk8J3jQP6rXd5XjY7tzuHx5trj4wfjie+tkUrMJN5zZbNpqtQI/wPlLHHpVoUeNQavJZA7MxXEdav348SeHB8cZoeZimRT5YDjWuhoYbaVWNuL6tnK6Wfu7jVvZlU2rDKi1ojAErLtfVBdbx4fg6PVQoKXJJ6I5aox5gbBu16Na9BudZsgTBG+9zNfD6TJJ88vLqyxPoygkFQ4zXdHR2d3bp+Q5m80918Yh4IQROLIlC5rPN32SZCkoNF/MHz95enb+qtft3X9wv91uEYk+ffqU/oMSrjXDqlpvNEDwm5sbPEen3YJlkwNqMBqNDg8FE7oZLxq/3m128/ksLwjyof0UoicLiRAhFxq+d320JklWl9v27z7b/WAa/uDG+u5VerXYDEbjcDOzS/OwAHkZU1FX7TeTOSIhfCdyR2dF4NWdn6aSNpuLjLYY3dYHLUPXEFq+KXB95h4n/g5TQN1UP9RbA92ySa6hZJorFdkrCt///qaCdNQc1x+T1lR1f1of01s6rW1fn31Sc+n+rznHX3GYf3fq9cH9vvk2QCGCQhXNCtrGF6qEfdaVnWNXsZzHH/3wzp07GpX9z//TX4dSqUUKG3WrZLPO6RWslNYaN6tNRqKndHUz3BSh5tOpHEE2++CfuqGUnAfLAXgJU0/y84+EgEKBxmLbghMzKE0+AD+nqLtIvonJ5d9MvfEPyEa6z6a5d1oISK2o6iylm1sdekEFW5ZlHDcwpfkhcm7GsKn5vp6Ubqbr4uwVhggJDIiYe59ct4FG5WV1a7mq9V5WivNrH3z3mz/1uduVcuRWrWS1eXZz8/Jb3x++eLJCa8v1apXqYuGaOpKyKIj2kb2otaiETSgxGo7g2GmaDkdDmnzYP0CPoAwiH3qcjs0oV+wfz5O63n8YrK3NwqzEWakpciNnjN/mo3dk6B64NkVD8ngqR0KS8CRYBKljDgSO5qTF+maeWZ6bZgm9HMehhY+w3bLc+lohoz4eT2bzaafT8X1vOV+1W00aj96j+XtcIUJdLBaz6ez582fY0snx8cMH9/Hu4/GYVJgrvprIO4ximDziHAwGdAFUgkYBzXbNJpJvNZp7Hrcu5I5QEjSHvovrMbGyuaOWR0EELaZgcB864xGYLm8qxe7Js/lkslguimnpXG788TaMatu6t62ZqTTo4r7HpFIab9Pw517ldcQIcW815pcxo6pF3ebLdDCeXt+MbgbT4Xg+mS5ni9VCt/TyVZKv0lIf7egVKrCk+TKZzVdIazSej8ZcMoWhpFmBCtMh8LB/Z2j/3qaqqGS2H51SH8mIXp/g23yom4YQ9nvqyv1tXX592j6T/tOG/CgHpd1/GyU0P3VWWMBm9jhGp08n00WSdJsPrP/sN76GAUCPbQI53SXe5umK66N6Q4wxyyBvYDZ5YUjyIeIFYgPSNLPwU1yvk2mW0fsZIuYI3ak8zbQxXbXTlB4YHSkwuTjSDQKKIAN0S2BqLqF2aIbmaFakyLSV4yicpu7Ik6s9XI7mcByzbzWbqBcQg46apmr4kAuVHcVvNigQnpaD5BxG4d4VICgDPXJEtAKT4wc0jivKLXG+CK1khQANyD754P17t0IOjxfu9168vD4fLMazPE3x26BIogmO6263i1XQOvQ+IZzWEuMGC4wWkhlxh+iGBkr1+K0J+zGtvNPpUhla1Gg04zAclGk9y+67gZNvwbZJ29JLr/Z3+MwtRppCQwFvE0MJ2uD5UmMpklpmpKT2IgmhOYZR2U3myfPLCSF6qxF3e11UKw7qEMLlchoEMIWqnh5FGzodiBW4YDKtmZk2lUY9TgiUNc1xNx6Pnj590u/33njwEG6Jqx9Pxo8ePXrzrTchBoTuaBg1Qvy0F5kcHPSJ4WATtBGShTHTKQihHtexeeL/MMS8bSw/CEJIAVednJwY5dJGxahPiLCKJF9ao9GmWKSz4XQxT93W7RdrP6psW16ukEi2/3pMS//2m/n7+tj+h1DSWixXF5c3r15dYMBcEkfx4UGXRvW6nW631WnXu62w1Yi67DTCdiPsNONuM+o0I/bbrZjjEOZOp93vtbudVhg36eJVko4Gg+urm9lM73enRNfEYOxoM1WQCe/t8NONH/uPOW8OGf9hUu1/81dVN3+1o8TmjGii2THG//oo+7pUafdI8foQ+m7K4QzmWXn18sUXP/fj1t/7jV/VSUWG5KYamjh/i89v6IaBfNeeJBuolGZhn6YIDYhTPD2F7oICCJFOczVgVqCaskDNii3DKOIIHs/cNanuOQL5qHeN4wUeTF8DQNohN7JlH9nBmU1DJDgupA3oEIWTFXX4ESSxmbF0ExrIjvWPumKWuFVjw5LCPv1eHntHSgcJHPWgrt7Et6s5Joe9pBDH7tnHH3ZaB5eDYrBYrFaFtauly9XG3OyMY9qleW/QnLwswjgCg8AEYHSpJ0+oqTZILPuj0RgV7/bxqz5MAfjCJPCNGBgGQPQLHSjSAhm+tbVrReZTE7eadDTGaeCjSpSKq8fsTa5Ed6bZLoSfsxr4eR2MGiWQjelm9Ja9i9Hi1Wh+fnG5FnBjUDVPHVGD0BIzl+sNNQclkQko74d+EIarNJ/PV/L51RosDWUYEJmMR4v54sH9+0eHR4Rzk+mEUnDRN1dXtNHcManC8wE+0x0eXYBjV01UP6kPtAttIVBB3sgZLD49OaYOYeBfnF+55sXtm22Z5xlxvgYRNlCGledVXWs9SV24AmFOslhhZhXXH1bqkVXpOqVm8BjNlnFIBEbJjRx0yHi/Ihe6gdTYZK/XOTrqHxx0Go2I8MKMDukWKjUSXBvmySF2hCpogxiDEsna+Jax0TjdCEAZPddq1P12q93rE2K3kSGJ0HZ46F6r93V4XT1TO5ODdvRRQaopG8L50Q/+SAXVLPb37TP7+8s+3fbNJMP9eX7uL9T27y7eX2KMaGtdvXh8ePwItv8bamcF3CQd1+1K4nxkbOg9wuCQ8bSK583HPFFjxn50CmBTM+SaRAvLnAJdY/a6igAepN9qGg+ORPVAeEiTQ+ZmD9YN6lM0Vi2gkM1jya9n2qs2clxctaXmXMguaMJFdA4mZyqiAATzwHQRQrPGAAD/9ElEQVQpQwYvkxZHwDTk33VhhfiWb7qBfNBm6laUuYFXjigJVV0T58u5CjLUqFp1W24Gl+ew0Ml8DkqgOTlYQiioBfyQg4M/pAKAJnUmEwqjDn4Q0AqauKckoWYN2RB++c9kFZgptZWaVQdYqzUoLJgVhrp3FUaN1LWjcncfe9/uvHV12rU3FmnlhTWpD6e10wJ7kpt+y9UZg5dslIiUJFJNkNuGxEjgbJosy5pr+/NkhcPMh+P7ya6S6I0p0zRrtNsYNiZ9dHBAr3iBW+oZEiddUfOI5kI4NN6WrQY3Nycnxw8f3ifOR63Pzy/abM1WdbcpcmEZjW22mkEAtK1wrWg/DA5XX+RZEAS6xa2bRGJ/w+HQTNaiRza+61NNc3Mhxs7jRpyuVq1Wk7ZNZ3OADeywdjnE8TpRdFNyCa57stxa3sjphLVd18+F1VJxKT79K0XnYzSfHbQAeQVhEAUhOkcas8n8TCKTWuomE9dx/uyvNW5YFm9yM+n4KDGnKGqfRtRK+dA+7dExZjYa+q2o7HUJ5ks4ot3X235fV0oVlW5/hHyl/GbflPej680RbfwwH12k5K8PmlzMQb5Nau3rrClC7xqfDq5bhwfWr3/tl1BWaZC56YXBbMpM83DxIZZFX+7NjDbBTsEC2uY48q4klkAtva8O8KaRHORbPNuMwKOD9XqDq9gomitlomZcgB1SkUbnjPGgMSEgoVU0awIAiAbeuLLDG6TJymCES2NkupKIwmO8CiVi8BgtraMmVJVicF+k5lo8PFE93UNw4XseCeGZvl7sWQFuohAl0BAo1aBmyBzY0TPJ0htELR/w4sljYh+aT3/Cebmca2m+nKGZ2kwwgs1RjSjS9DKqJ3tGigbniJzJn9LJH1PBMZJDhj04jibo2U7ge7BcMmy125B3PcxSb+WRfXeexTUr3FqlU1nEe3XZkSEBkAHBnW7bSk+FvEYpVX8dMD0MzVFYo2fAFVw8v5ldT5ZEqn49olH2cPj3gtM7+a49XS5acXTUaTZbl1eXoZ6M0B289bbiuT49Qy+k9G6eX1y8IlcQ6me++tXNWsH5s6fPev1+s9GgI5qNuNmOJ7MpaNlstTHa09NjE7VVXr14ORoOoRiIQtO3a7U0z/fvtgMITk4OccVqT7UG1V+ukiiObdcjT2QLmKJZnhfMp1OyaoX2xdJbV9wcZbMtPABBudNoLKyw760bTmHsTzKRuhtLML0oqzEYaY6//vpRmv2OhGa+zJ/9VZ+eIvHro0Yt+MtPWZFkbk6YjSP7InTcbPtS9nnyf5+lfupb+69/KsPXl+z/flrV1zcXzP7+63VK5fy6hkpjtn0lzXH2OGh+mz+UqNRUDAEV5eby7OyLjz5r/d1f/zXjs8U0sByuM3e8KkEUYtuemYMhTdZaEe4+M/Sbn+gZRwUBWnkygM9jzcAtlcMa6QAkgGEYd6V1r2FZnIIPUxdNK3fdyXRqFj6At+uFPLgpykLPdLMKFwYGoQLkrykWGjlTJcyQvlpMeGKCRupMVnJ01SquBkaAzynXBRDGB2vnWuCDs3s4AHPg9boToeVrN6Th0HI5XyUJPHQLnTTUlJTXr14Ori5cD/0raHteaLlhGaGm1uhZIFQTsNIIcKm7j9SHUoh4PfH51XQ6BRkxexwpzWo0Gig3oqNKNMT14c83yGQ//JGkGQ1bLJeLxXKaZ9a2en+N+QVOsZs1d4VWluNSuAVunDgfjIP2ayiEbjVjoupxsqV3DCfaPwGFvIU4L4erddXt9DoEWZHnH663P2NFh1b1TuR/Z5duWs3ZfA45tWq6YWbXPKw3CKI4CrJM65O/OnvperU4Ct975912s4mohjcD7BuZ77vAD9ybwTUYkZdrZOI59tmrV37g04mtZjPwvCxNoDzbza7d6XR73TRJNaC5XkOO12YhgMUqgVhCi/uHh7j9AiYSN7abNfEVAqF9QRw7tc3Org8TreMiRUWft5vFaOB0ezC106j0qurrvYpKLnsD0CFzkD907X5EUGf3J16flCD3qcz2I+s1m0RrTiuFzqAAykRX6feP0r4+xNfr3PcbGfL9Ot0+8aeXkLMyQKs+/c2V+5MceZ3P/9+mrEj02qI/zc3AhFTCHDOkj30Z9KelaZnK1TJbzKb3HvxFfP4vkxRRSpm0gHlF60+XYK2eXUHd9hrH5WzkSRhPUTgEdJ28hCMaituKbsIl0PFSd/IpEm+DHnApxylc9iPSr+FnMQLLgkyizxi2zNGYRJ7p1iDZkgo4MFBNGfzXJTSGOsAv6EMSG2KrBJAIzA+XQhpQADvkH0KBDCiFgguFG5RLS1BWyqK1NItzKCAVIzcNKetNLVqZm5ZcX5xdn5/PJmOuQGVtx10utXA4+VE9VddkgmvCwtmnuH6/T+ZIhAqIh+geZ4Eng/Ri9poAazua5brb1ZsN3wtk5JNJv3+AMcymMy7SjCNwc7vt3rlza1X4WdEMo0UtmweQEVkGtg2VAitpJ42lyxCv5CXblwYoMBVvo0vXZuxiXRabj8/nGz3HpJWOYOy70eg/iDp6XqJSeb9ppR5kbQdUwaPyNLM9/+T4hMwX87mW50wTwuBHjx522u3Dg+Or66urq+tWq3V0dKQhGIM7q2Q+Ho2XSQaKteox4sErFFlB2bsNOOgR+hJQLBd6jATUAt6A9MAPEFKaFbRlsylQvsAPj45Orq4vtRiblm90huNxEOqp1TRPHbDEsy9nTl6YiRvS6qpVoVHFttWrW5sDT28txpa2fMsIZAFSH30kWH5IS81SIWsUclNJ8t0y286T7XS1JXoYL7ej+Wa00Ge80JHZajtLNot0s8p36XqXbwRPcinaDMPSZkr4dJOdvN7dV0A/X9uq+RYiyyJep/p3drmv7b/7rWSvd/fbvjH/P5sx+P1xdfuP6mQ27RkPsP+H/dxcXbXa/XU1rv7bf/6bKC6hKU1Bk1DqJJ0XWaZxV9vGJoyG2bIt3buy0GM62Pc9vISxH8XVe3eHnhn4EDUwHN4xNrimy+hpAx7yja6r53yoFSE8yWEJ0EiuVWRh7d/riNVo3ivkQJPYDIuWJe12eam5fWhPmqWcMgBBPsYJGBJC8IAS1xsxZkbZhJvE1SQBEUArIYwWF9KTMAQKtEKVMOICD4ZLqknoXZsOh8+ffAQozPV8aECLVDeN2+m9Y+Rv5qIQ+Vfh9uzsjZ+DnJ3PZnCZDIagqgINAaoZx5IYbSS+PTs7Oz45aba6SZp/+OGHRMq3b98m5cX1UBWjqlbNq1b/2mL9E0nebDZnze0Pb1ulr2lanmdHgV+vh3zzG1Go5vQyVRFrkxpJsuwjakPt5ov1P/uT52lV79ALvJimWU+f/5/cozr2ttv938I0v3OaFuunTx+TLfDZPz7t9Q4h/VSVnKlYGEK8rcHNENklaUpQdvfuXYUuedbt9SaLKVHTbDIZLRbwAqIHbBXePrweQUrQoigKTNwqvYvrdVr95MmzMA4BQySJOkHxHjy8M57h2/XwSF4mZAiaVyx3MBn1e/3lakkYBNA7Ueu710cvxiiqzFoEU695qPbfuXPS8f768U3DWlX2y+zv3OpO07TU0Tt3tloPpuloth4v1sP5ZpFpMb6ytMtdtazIsSG0zf4Wmu7zyHrwnhsz4iPyKfPZjwdt3NrOd3Y+pNiv1COnFVU7ca3JTsNqRq6HX5DvEtBgcBpire5sWPSuBqr/yGzJcG+WCt3MP36qC43B8svsm81Y7J5Kvz7Cphpy0euLlUKXmQR87S+VJsgp8Mu4TJWFuM9fnN9+8GOr5dr6+q/+MrBNQgNkGBLUVI/4sINisWFdhKa4eoXhUYguYkJ7hyk0AA70fI6erNKNDDMWyFWICsPDIGM5gUqkIB5wqenWjqJJfLKmD3AtjhGaqEvMupp8iz1r9p6mBrBvFpIXPaQt9ZiAWgPRGMy+lL1c9v0DgQcU2h3dB0/T1b44rBG3Qz6CMMfBuA1t0d0B1E7NVLs1GJkWIEM1y9OXz58s54sy13BjlmqFChAI2VIR4hopq/H2ZMIO1QCVOIgPpKib4ZisGo06p8bjEcXxE9eJfA4ODvZ4enl1ddA/ojLXg8F8uXBqlu4q9XqARRSHlt7M2QhD72EGnV12otbY3iZupQbxcOT5uFCOnTAKuZuBaVm8vtg26C/6RiSAVPi9yNYfX83nq4yCFrPFtiit8eSn/GaggXT7I3+7DL1iA0DM6Vw4fs1yR+MxcUcYhQQV4JoXeN/85jcx9PVm1+sfwNhRpJub6zgO/TAAbzBgjWVsNShT2ZT7R32oEXXEvMkWIYvDFxnCQDPpCz3jaiZoE1SGAFIUD4ZDQoN1mfuOS0Ux7ty4DQSOxKTm222xLpJ1OEoddbYaK/OqGgOtdVvuLj/yy+rWWVecRVF9Nth++3H+29/N/udvDP7Ntyd/8snmO2fbxzeV82ntZmGN09q02M7zyiqvropKUlbTspaXVrKuJht90nU1K1GGWlZaaVlJilpS1lalPc+cUVK5SmtnC+vpqPbRxe7bL7d/8HHxu99d/i/fmvzBB+kPzpOng83ldDvLvHyj+1D51lUArS7S6KuMDdVh0x+Z6d7MUUNznB/Cjdef/U/Dmvk2V5vUHDHjip/m9Xrn37N/5ao82ddHyjCbJ/X2o8HI2a531f/ln/8mmr137EA7XDzLliXBNsodaE1laZMZzzOkX/eizQi8yX9XQRdTuXcNy2kggOpg2WZjh1yNq9a2txAugixo2g8UQw5fAanpRZ0y/F33+QAFEnMR3yRBBSEd7JMWZMFQ2fZ9r8Yhj08X3sD8qDn1xJo5gVlw1f6OA7/QuWazMR5PaI6ryc72frgR4+Qzy0BWa3hzc/7yRbJYgj+So1q0xfIpEVwmf7Qc+CNz5NZqNVerZDqd4dsvLi7KTYlZQvsJbsu8ePHyBZEEtQTp6nUcXh3AQm5Pnz1Ps/LBw0ePnz69uDiDu7/x8H6n1zcYasEaDo6O6mXxs5/cdIfjKIyvDuzvH+Wej6cM8Mz1ehQEerIZsdMu/pm+ppsIdE1HA2AmMi3Xm8fns3/9vfMKXkqkoJoulr3h+H/vHjZtD0X8r53xy35jbbl0riZY2kTsY3AWWARABkTRtluUOebX6Xa7nR59Sq9xFj0hWEmSZDFfEIGgA5Tq1Cr9TkczW4yO0gFEdZqSp5v8UkH6ZD84OsHFw6DSpN6oP7h/l84tQNUwTJIV8Epu49k8bjbBNiKFrND6WVwcx63h+vCblyEoSHF6qzAOjb53a/e+9AiI6O0W1U2ZlrvBtFimUj1N7JRmARy6WyQ2aeaJSJVRTPMfZSE04g815IBRbB3mp0mAA+IbRJUtKis5cqxONkA7jSlUTRpJf28Zav9ubVUJM3d132pHTjuyW2GlGVfrXrXuVyOvFrlVfz/8L4+OtutCHJkxaXb0k69PDVh5mo0i93uy/H06vlS9fVX2bEPQsK+LGkKfJlm5sTqTpLEa5903blX/+T/6f+E+6KX9aCp+Ai9LfIfELYeQbImj4UrsCneLwOg26oHPV334b3w1ezg/PJts0ry4EqTHzIzVGTUy9/yxa671fD0zg2TRS4nIjNXRDPQDn2DogG7s4eRt2y0LTR+kCWQLBJCSzqA8ftIgDIV+UX2IFLNcTw3oTVlkq4qpUxQwaiQvSVfQRcweHcKVgA9cCqRAa9E5JIUXSrchZz/+4QeD62shUM1CO1F62CYNJ7hFtjhtNcS2OQ7jPTo+urzAhV9TCIE0xBgB+K5BwM0a1b65GZAxV3U6LSyfS+jqNMsn00Wz1crL9csXz2fT6d3bd4ic2+0OiRE1AUSn0/xyuvnLT2br6tZu13/vdFET4Qni2IMXmIcVAWsEr/kRXBXVNU9GbkJxLDqqKIBg7bvPbr7xyaTINdWf+kA8+4PJf1Ft1z3Xrtr/nT17cdzpH9+ezmYwI7jBi5cX9Ubbdu0nTz6hwge9bt2sdGBq7uLcG/UmzUdfF8sZEQGsP65Hs/GkodcuRvht+vZ6MKw3W/UwhIVRUSQPX9AQqRYjUCbqmV3l/Ox8r+UcfPDgAQozHo/hm/TgZDYHCCCZ08kkhIk4DnwkT4vSPf7WsKenCqXzUvv9Av+nn3sYdBrbJK+Y9So//adNFmAsB2WQGcgYsPA9GUabZDIGIXTAZMmR1xfvv+h9/pDQ0HddILgwG+ekkxzQShYouYkdzPYjn6cpwWxCkbUsxbF8pxbZ1cDeQPBCt9KKrE7DadetfsNq191G6Nq7kmhDORojUyZq6OvN7Jgq6viPNn6q480h2by5SvaFxkK5L6dZNbq9mFeX07l72MHy/z7n6Fosn/qrHZsMvk83e4GoqTmk4TfO+prSy66aigarWca7UowBhBr6YWxGI3A0FfzG2EgkQ1UEpGE5ZQcCazxcsyxFW83bLzkLBBESk0+aJIVZAsh/vSzZ6y4jOfWB53JKBenpwExGvqvpdXrVLXECXoXKEx7QfH6TyNM7sz3asVytqBio5Pn2dl1QW5pFtuS5WK7W1Xg0HD3++JM8y7FG4hsoOkUgmdlijlLeuXMHHcXM8H8cpBWrLP3k4098L2h32lSJaCUxdxBBl/5Bj0YNRuPRSDNeDo8O8JBcbszG6fYPXr46A4mR2tmrM4KVTqdDO46Pj8HKTre1XMxmL5/+l/NmuMnarf4Pu/n5iUsb68QBIf2gt5WYwQ3N6pXy1bYEHugJIqK/pZOVdVKUf/KDi0+GmzV8NUkpeDlZeK8u/qv6/UbkORXrf9hdP7l7FLf6T54+ffjwjecvzvygMZ7Orq4uQen3PvcufATGxDaeTOh5KonLzFYZIAVSEyNYrl1kyXw4unf3VhhHV9c3BFx0fa+vwQKupa60aDgcrbfrw4PDfW/C54H10XACkGeZXo/9xqM3gWD+oQ/wSjQn16zYrYTme1GjCRAAKH79+HuT43lKJjRRqr8T2u3e/Mq7duSXyQq0M9qiL/7ryxgIpiBtNaawP0rmOrXPQg6UP3InMjSMXFLUNZzS+zXN5UIRXcsm5NFBMYr9hpHWjBv6EfIY77g3D2EN6ILe62Xy8l8yJM2zKjd6gYdWp4ZjkmRTelbea1ZPOtbD007D3QVOxXOqvlVzLErd1gyH4Z94hqmTUFSbmC+nthXzWKepOOcwttzrlK33dslVbbe4fDHGpR688xPVf/mb/xBvQCrdIsZkK6jIrCwSzyNGjgw261U25INvwapICfdO8xSXqEL3jVOBr9tJf2DKqojW4dMde9ygaiQBK1rTT3MdH1IVemBLk3+EAXpwSOwACyE1RgvKiMTqxrWFbHVWTxPpZp66R0WTieYaUUC5KfTbzD6AlFJfyhCsrDUrgaJNS0UQEDxARAJqobJ2O/zwqnA//MEHl5cX6gU5Ur35gO3k5IRv3YN0XTw/Nk9kS4Lz83Pb1SQcD2DRKqAVjBK65DpunmVlkfUPD1dJdjMYjkZjEAm6TCtk/GIHMZx2vliORiPUKA6jwXDAhYeHh40GbnND9FupFJ97/8Vf2YYVUCaofuMtx9ciD/h8P8L4969yQDK6eYEMNHXK9L0EK/JaWS/S/N9+++XHlxBfPXsnSJ0njdH4/9y4G4eOW7H+mb364M7B+WiOyuK6AWEiUrwugZ5Rqx3gSQ+QYROHHvjLZEndtO6+F8xm8zRZzVZzrMbBb9tWp9M23V4N9c4iOazJZIrkQWF4H75lMZ/hE4MwgNkhXuXj+mvzcAfECsFi57QwyXKNA+Q58gQCUIt2p1uz7dli5Uft96dH4yzEExv9f+2n2yfdRqdZtbBRQaFlazkNPV1MfcwX8tAfIx2+uMQclgUJOYwp6Rd/+GHUXla8P6//+xTSZM7KrnSRychkxbeSm9Pml6DEnDIX7P8YczSZQCL21yuH1znJYev4/h/MFqAwecM0NlZ158JR0fzalh0+dpXwSj8deERt/9kRBeFPXU1hAAnwuNt4N0UkWaXfsDPLhcbu8m108NZPWV/75b+FWqNE9BDfkBfAFh+vyF/vxoN7a1nLNE3kos24HfVC3dEzo0y6I0CET2raTQs8z8zQNJP8aOW+6egkFow2AAq6S7bT2BjX4qQUNIIiUttaoRVgdAr1MjAiyXN9rargn1PkGfiBAVDN+SU40nPpuHxDu6ANQnJzv43EgBE5mCrhuDQYySnqQzsx/n0RtBLHbubzVdJ8++TxU8JPIcKuliEHVVlMD2lQNN7edT3MC5a75/CQW3g3sIXQohB1FLuhdEREzqJ7RhuWy9RxQQmn3WqDGvPFAkJLVuBIQw+3wUVWPXh1HFMl7J9vYuBWu722d/enhZOvA8cZ1a0ickB+16kpPNRcHlEtDIO2UlPzUwcpHYEiC4jzi1E6z6kMeBFD2zZET1n6k04cAvSV6vcr6XXoOpqyS/WjVrsVRJGkpNxgiRoWVdfoecH14PpylaQwcMA3ywoCmb36wt7x83RHluamB2G+qLPu9pMV2WLSnOWbjD6damGCNY1OSlzwgpptDQaDg4MDQHS6WPDB52uUsgYN1CrpGiwg5+1utWsuCvl8nKqBJv5XQLR0ukxnq3S8wm/9zR/vf/VR+7On0WdPgrePvLeOgjcO/Ec9/0HPudf273ack6Z11HT7dadXd7pRpRFUYq8SysFW8Q5IFJuRM5E+bXSDWlZI8IxCG5erj2xbjwwZ69Sp/aYgwowW0A3mxpFJY5LJnqXRSs7HZGcUXKcoS6lIo7LIRlBi3Dcu1llX9TBHtrXSjbPcOPPSmRbuKHcGmXuVOueJe75yXi3sl0v3+cJ5OrOfzp0nU+/F2GrVUufuG9HpW5XcrqJPTlTdNZxgV/1Xv/kPKYmeaNQb6BBuZDIZLeczDNLzidE8LAq8dlw30WuVzdM49KhZqoFNPU3Ebhw7BF6DfECXpYdqQ1/T9UlAxM5ZmZMm50gb9ESubu1bvg/8CyBQMvJBEWgp4IJCkNLc5FPfkwtnsOL9KL0iO0lXUsGgkRUVRYC2q0F7w5v0OA0b5SLVNEuaTUWnBqrEMqgYKXEt+6ea2U/z7Pwm+YPf/cM4qs9mM/rGzDBQ3SJ03dAQjvNNvxEmYLRL4lWFMBsTkEbsw1AwE5qmlLZFUEDX07T5fHFxcUmUAZmnVo+fPCH068LpdYdCDUPLbwaD46Mjy3LwpRyJw8DaVTpt/z/8YHI4XERH7ReN3YuHoR869djFAYeBY9lIGt8mNVOsZJgRm1GdalHo4dx//d2X01R3yygXNrmarpzR4L/0Dg/8ulVu/sfa6NmtA7/T39kejUKm8/lyMplA7mjIweFBXmStpmYuwtvJFfigqcTE5n5cjp7QaUi1Gfu2a/V7PcALxAR5SJBlKR26Fw7AgCYkyWo+nyGxPE/31KmGTm/piKzZbtMpWl5uV3t1cZmXG8e2sXnBinm2HFkNZ4tazVl6Dz+ZNjBIAIp/siRJAA8tU0EG908r/5f//C+9XM6+8+JqBc+r1bxapSGTtgwIbT1L7zUIxXEtrNzGQ1Y0XqhpGSAcplexsDl+gWDFepejUQRMmx3xR7KurgoNUfHJi3W6rqGBAN58o8mjKEC+ttD4XDOUhFMCL2PqWEWVOL9mIz0TAcjgMW36jt/8l+Wzx1kdoVs5KqTAr5EBVwEPbDSYy02wQS7yLMqIizXeKcQgaw2CGWzBxf1YfH5ad+o/9WubyTq/HlrYpXO1GnxS/Tf/7B9zGeblyLpdWpSlyXIxx0HFESG3BvM4heqTbO9oqAP2a6JWhKeFgfELtIuzdCo8V1ioGqlK2J6avL9WgYJCetQGBVWS7f7ZW1V9LwGhnx77lxRoE3ZEfMi11IRUeVEgDvYMRdDCFGo91UHqhPS6rygfDoMhgQAb3DILh1P/fZhNUlQ89AKUhsrQGhw+OQJqT16Ovv3N72zWr6OMPNeYBYor+FKwW2h2YLlGd09PT9FmbIk6X19fY+edth7VQILgC1cJcSqVFY7LYE2W58uFlrvpH/TpNvBrv2IfDBhqQNOQMJdREEFH4OvW6Wq1sIl4nd1Xr5Y/vaph6NOG/dEjvxq7eh8e1fLxonLJRmqUJiEaza+J2FRqeba+Hs//+beeJaULYQyjkBhkleari7P/46bxsHHorLN/YK2e3D6oNOurYmte9lpcXV4QjcMpWs0GgG8MVa9XM/d0tHwwkGd7XtVywiBaTMfLJJ3Npr12s+ZaYRDUw9jw9hCrFveRvopoLRYL5EPXgFAgAgepqW079XoLuELnx9MZDbm6vDo6Oj27uKSe9TikHZgqPeU4GoeCjOGQgoP7QfctugNDy/guRDG0rhsSqFaPe9HP/9TJH95M/sWLyWSjaerYAycJscRidRd2/yBdbbvGaWHfG0JZ+oBDmu+davEo19rV9ULoil7qWNkBsBBaz7UDtxbYNU1vADNq8G1hinTfqvmyRroAfdRMVnWKceFoMhmKRWlatKKwNRghu9zHUVUC6IwWrmFjoMsOAUlG6x1WpOe9ieIECSZ821X1eCkXgiOcIqDnC/Eqcw2Ww4noeP7JRlSfalhO/lcPKyP3zbab5ctagB65YVBPZoPH1X/xj/7fJNVaQViXJsZs9ZawZCX+bltgMJBFvmgzzcV+aBQlY3LqiSShY/ejerJELaQhRoQekptRRt28xYTVSxpg9BEEXFF+QyOFBPAiewbkwDZydQyhkEVh2PzFAuk3UnKKGnBKRrWRLVGWpTriGpGB5urQcjIMQs1IoVyu8nzBGWWiiOAExXAcwKKZyJnO4x8yt6oVIoWPnl59//2PptNZaBYFmRsPTya4bjJD+YCJ4WCE+sDMqbbxXVI9vqVGpnswWlOEnjLQEgMCL8Uyk9mMZLSr3WwpLrBqZxfX9M9+QgsiI2w5OT3CACQTy1kuF7iVOHDerlT/6lUegQinBz+4vc36dc0YCZzAszS+r6W1hZeUsVd+rF+agddNsqub6T/508fFzguDGATOCuLndLdc/t2F9dnmiVfm/9N2/MNb/Uo9zNfbwc0gXaX0O60jH0/jlAVeHT4CzjQaTbresrVGk+ILx0GFV5PJQnMiKq6tUTBa2ojrSIzmK0DAdQJnuPK10BZQhjyORkM6lPgr1rP8DdcPsRs6dLZYJGk6Hs3Wm+pgNCQTGA0+HwuiCzXBpLLrHR7R3vadW8df+SpqiT9B4sI7KoB94rh3leW6/PZg9XtXczcMUaMCSNAaZHprs0jCbgdk0wDjFHDbqFYJduKo6CVoCrEenUjU6Fo4Z+OQEamuQ6KW6yuuxc9hvYVG6MwtxUpFk70gCeZGY1ak9k6huDg62IBxOW6kGYqOXvyPoQB5BO0USNXyzKnU6qG31TMmkBEbWNFmWcTAFOrIjMXXUFTKwvi0PoOw3kQdHNkZQGEDKcRzK6ADRrPekn11PnpVnXxSDe7+4pe/+qff/QM37oSQVsuuhH71X/7mP5AJyQAJBhHgZrmcY/ytVpM+xvDALjpeJi3pqBp4BnoU896bOp2BRVFLTIDyaRr1BnQQq2mCXsVnPOQG+0fUyJBcELaZ9K6ZswiXrLBGpE+GbEIZ3fZTQZqw8poXwL+FQXmZ1+uoslZrlAxUf91WcPQIAORTL0KHXQALtoMj1UvLqQO/90WDMdBLqgYEEMLM5pPTg4M0zz9+dvMHf/AN6kBiHBTlkgHOqtPpUEm0AT87uBka8knQrokD1JOYH5Uln5PT0yCMOEaj6lqzQINqWKMgVSq4vry8Oj+/AIvqjZhk4OxgOD44PAJ28yJPFsswCmp6TrkymU7rUay7g5XtqRP8wlXeGw16d2993C3nd9pB04vjIPQsQhVHw1kayTdRkbw9IkY9OLBcpS/OB7//yWg0Tek9WT7ReZ55m83/poi/2DyCff2L2vwHD4/x75P5NIdvpAXcQ03dboOonmUJTFZTZbY7Y6U+xTSbLUS6WC0SoCXNOALDxx+GseCSMGE6nWqCo2YeOXfu3CF2QDfoAlCb3kdU9O/h4WG7rceZ8nKtGUK76unxMag0HE4/efqCTlosl+12kw5IkwQ/gSRv376NomBLRffwgzd+At1Q4zFu3B0i0xPMmDI6g5uFa9ta0ESPTQELUk58A180TWgPOLIHr5fF66wsSC8UTakiPYUVbbJCkyZ9zV6ZLVc0Ex2mR/BsSLggO9HhimdeFoJ2OqJaiheWel4DqCFSKBG6nP+6CBxb80r30y5Bakwfz58VhV7snQNtOfBUqcR+gJ9H5T3HIugotIrERgv2EipgHQYF9Eo57WuyAD7TtWuh54aW1XTs2N7FcJtaLXaqxDK+XRu9fLm6unbr99753N94+v3f9lutorIK7Vt2dWH9+td+lSIRgGbXSAoUVmqpbj2wLavmI3MVEGownF7H+XIBjRDSmDV52UgMqNOp5GaokDwXUuMnWk6eEgacynWCAKatQEAsxYwkkUwGqcdy8NUF3kaZ6HYaO/ARrfNBBbjKAMQuCKAMcA1hHBUSfNOjNU0HABcwvEDhospDz9TDpN7pNV4mW+F94HkQfTMStet2Oq0oBvoub8aT6TxNMkqhJrSC1oF61BDrJdQcjTU7DSCADwH9oEO73cbIdctQwKeQAx5E4n09wQu0FgTxA58IGTDFXtelni8A9XrdLs26urpB7LTx6OgQGd7c3NAc3w/gDuty7Udhua36q/SNzU6BqGePG+gjuEMF9kOksnkaxbcKFT7K4YOxWZZP58nTm8W6aqeaopEAcvDj86vzn/Sad6I2yreKvO+tV9MkIRDAo3eaLaSh18C12mHgHR0eAG1FXmppN3rOBbPa8HAUNlnO13q6SkEW3cdJwBSDJ9THqh88eHB4dHz3zp3xeEzPKgqo11EKTfXbaWYEkkHfcOk+1MXVXUCcVJppgEDrlKVp3OCKWO+ozTLz5G9ISQqU6ZJq5SI+SbN1Wirwni2z6Yo6lpO0yGh1voaGlFBn2Z+kIsXah4iSkByptJQY2Cx5rvDMPBWKeqBvjTh0Hct3ddMU60ZvlZz/lQ1mTxigfaKDiuVWoPp64lKWSHZGpfMC96MwgAhdszuJLOhcP6AUTustNqAKPQQ8rXc0Yb4sHc93A6InEWz0DLuinsBKvq0RguHP+aDiRARZpZrWrKRam/Op2JOKM96504o/q3pn2fZpsXuaVz9Mt++vym9Oyt+7XP3xbPv45Y0/POu16gTw+cYNovVmqTcZbFaJ9Wu//LdlDzAZOLAxQmzv9axJx4niSHRIr0CSB0XDaCgKx1aayblcSKtBSTRALRUEyPnTzZKRNqxONq+bgtpMCWYMn5T8MOxRMT+Cw0dHUQgc8IMLdc+/WoPYo+EURw2VyPiPfQIKEwyZLiU33/Mwv301KFgGj4M3QQr9SmUpRZpj5jZovKJGVGJB1XKUuFifXQyfv7xEXeC3fEPsXM/TkJVZUpo+nk3n7XaLMHU+myIcPN54OiFDdqg5pkUy1JqikQwbO4iA2gxurgiYsQ0qBpNHtq1mE73az3ci/0Yzwv8hzQjQ0k1C1EeshRxShLlZfxHylhVY0LBe2QaKcmgOjAayL5hFHGryfiYPjhAVLJPVcjRfXi4QdxWki3wfd02b0jL/qWp4K6xjBFOn8rTlBs06rgyfBhbg8XD9WPVqtUSQiJqYAkk2m3V822A6p3fwSGg2fYcONxr101uHuB1q2+sfeL5W16XaALsZqdW9Gy6fzWaAT57rNS2quOthrIneCLCAjiBqeoSemoynz56fHR70W+12mqXLxQIAwGdMxmMaHDdMX0TxsH872VhYUYq150TNlrju/vU4elKIMAXnBTDR9g1di1QgKAAKoGXcBHUnmhaNVWypm+i6byDkJjzY6cYK7CjZk1ixF8UpcuBI2cgbReKvGXoXtOAQUW5cDhIT1ZCVWBnqu9U4ZaSQU8OJIuOb7SpN58QV8BIspFbxgzDfVhLZhXh7ZgYUKVfQRQJTGIankLYCLGCCdPeO/4p+NX1R6+qyI+Insqan6cQUwI6yqNUb5cWzL590DoNgXHRdZ1Yul1a12NVC6+u/9quYB8IVtdUwE+Ei7RdRCczTJmTEeY7TN9Qc90UjOYilkQxEwIal4npGTWOzZBLrydN0uVr5mtwuLOBashfTkZFrwIN9pIBHpS2Sh45oIz0dww4tRJRcKzoraeppWXWV+kJFSyT6KXVnnw4lASqHmOlkvpVA6+Gt0Tk0HlCglFCrTWjlc3Kk4nSR3kEhXlB5+uzs+noM3UFqkHxiUaGM1t6JKQWdwxjiOhbk0qWz+dx0tpYYpWkRPC0v5rM55J+O10rSRiZEvKtVEtfr6Dq9qSZUqsulJhTRwOVCY+OYKCBHP1JYGAbIABAhc6oK3sZhUPEqjxZluN76NTcNraylG4T0txgZDahpEIjGauhHPakwD8vH812NFmfTfDyZIy6qJ50lFq1Zbyebu3EDyJx5zndqxfz1O1Q9vSbAl3/utBvtTod2QRxc1wrCMI7qBFm2G2Crs8mYHosjTbYl4ygK1hnuFgMgTpmtlsvZfIa3hgLkeTJfzMs8h3xhCM1mo9PuoCSUAtA0ghhshtgT8xEXo7FpobVJQT6RuVLv56RW4Bpqw1WC/moNc17176WWj45QQzYQHx4tcLcsoJxkrsYjtGohEqGzMDPIwxJzFikol9Q7hWprshCBPd2R5cV0qYcJwQaFRAS5BOWK67VsPLpIKUiWTaaHDtO18s0iIYb4bIiV5GrMvDs+aD2FuUQ88uUh1k7rNkZRyYyy8YMkQscsB+MVnigSliUo9MWg0B70V8RBpatp0mfDTYB7WzzRVNGuYfAoJ1hC7RXqimU76I88GzFp1LAn143GYevB58nfDu5qQZlFBtv/FRQdZEJctAQpy9q1oCW1hu5u6SaOUhOU1UCE3pbpB0EcEQnDKksAm9rBfumwvZeHpGkcxQTSXCuPBOoqZ8kGJdMAmDw8uqdb9MIO4+c5TXqOmGz0zhaS1cOAqEgxnWHUtBziQHEkIGuywsg5xU8YNVYNhHN2D1jiTrBN6KavR/RNcYIVJK4JVwKLnGAZdo2rePb84vHjZ2FY98wqMfPFlEuQDISTDBEuXQ5fvb6+Rr7sLxaafNKoN/ZASwv3xBuJ8b3nRLqqJtrCEXqn2+2h+nAJaoKmUT0sALqxWq7ofvVcqmdd9VxSHHMhDMdznSRd+Wlyf6PnICHls66l9eNl+fhe/PTe4OXu9dlhG+Ze1NYaLovzceZ7mgjb7XY25Zr+SJfpl5zgjh9D8M6rmz/fLMFLKhCEPgFskac311fX11eDm5vJZCxY0cvYqphxvdmaLVbdTt/39eai8WjoQmN1u2TnuCGumP1upwvPxxKxRuycJqP6RuaawiTPTzTkumiSGPm6xOP5cYR3Smh4s3F1M8R7QhyIsYfDsXoQoWrCQgXVDkN/vljxc330YLjTSs24PnBW7FET12h9hf6iLPYwM3SVI7B3cAGEBCjxvoEER/wIKZHU8PBY825bBUsRlFXzKHCzq+H6c63DW+Fj5t0R+VIpjTGjwlwtA+OHFjil8+lfW+sJeqi03AnBRD20AQ69oSxZiV3QndiUrbUqUDaME2XBNePHLFfr3itPNFRcmLZglFJXCmUP41NUgj4gjuqOfdewZD5wFmGYcYoYILodhAHGFMR1CyW3rKkdXy5Tv5weHB/Oh9Zyfl0/elQrJtbf+frX1ArQwdccFdmGlmfLUGLKomDIE4UY90jr9AC/Ce0gWisNIWJqYs4V4R4FskcVkLsQS9Gywbb9PDmNGohym4iUdAYcoQNaQpuS1MGa+SwIoFzSAEBkgirw2WeC6nNqXwgQQnZCTxH4GvWnOC6nDcAY1kCzKB35YOF0Fgm52vhFTimWQJTABuLEKZHDy7Or84sBuFdvRHhILkcXcHQgkS4vSpgtNY0inGLD2GadigAr2BUqJUgyQkBLhOGarK5xB3wx5eGyyBD/39FDO3psCTTi2n6322q0UGuuMODp4euAfcKBnd4FXoPozlYLRPUFYgjS7HaD+m6r18pV6FrcwabqlBV748XVsFWN2pnd2IbdWnxQ+I3BCrTwI8qBW2lKTCgmlRZvl5VbXnO3qSxC53HTCxtNYs08LbAO0NYYbZsQuNFQQE7cnRfin6PpArEDBym+stT7UdQuz63HTdM62r1dzJe0RZpQ2Ro7XyGTlQYF9M6PMPARZVhveHGIeTfiOlpOJ6JCGBMXPX32ArdCysVqiUGJdlWI/6HrW+QmbSFOhLEdHA9qDTgc3ShNsjQYLL2iF7Fb098GDzVyLOVl29NjdIz+0GwxAiVzT1rTrqwNIZ55DwKIua2Y2aJYZFWBJDpKhibeVkbyMXAQXAIBJqXgxqX0IMKmyOAs9Lmw2JAL0EMuDdpImag7VgPA4a/oZo0XEkf5AiWwB/0GaMRtVWMiZQHeXlFRIaoNxIuxYeq0WfewqIMAhtLQHLpMFkR4qBlcuh1S0JxNleZgiVnUvnh57l4+Pj793Ho+qtY6Dw8D6+tf+xXaT5uELpQkY9YwHmWg0kiQgxSFc6N8GgEa0Bg0QDxcC3VI4w1E6Ga+aaYCaXbIjGvVEOEJ+wiRGosucS3S3CdTs2A1JiomK8ybsmRsUIP9bXw9DmSW60bMokPiBYAAakH/YWBABhZOzlxFXSRHPaWj4UPciwo2SEFSvk1gwTH+C5vZp3TKRdseP301GmkFeOAgjILpVHf10JsobKDQekC11cRjkwHIiN5QAeLG4eBmPpupXjs9tIPosEZTLq3UXEZ6he/lamlAUqAp8ysKvB0UVWNTZUnkvzKLz6EQ1JbM4dRJsqQrgJ4y3+S+c2eVdUvCwmjVrQdvvdk8um3V21azn9v10m3mTn3jNnIrzHZusq749eau5r94eXH26mw21coZi+UC8gKhhPY8TPL7Ua+6q81D64/TSSnB7pqtplZGITzXSIzmL7NDgENkTMTb6h5CkqE8iioqRCgJrWy327dOb2vY3xG7IcymW46OjiAthDDkVoeFacQhQWeOj45a8B3fB0ppNGAvy9FNhBiNB/UIxV+dX4CDFJ+a97hJK4wMoQ/Iiq5HSsiqoEeah8a8cTbomOpkDN/c6KZ+xv+gHWIDOsAv9bXcUU2jdDivTHfmdsUWg8cqdUL2xqaI2sCYOpDNOFo1W9+aKgtcQCVRMESke8NCF0gFvY9GaQU4KmauIwswjR1TJ5kBlYQvQ45IT0yxwstuNrlpheyYTXVUlaW0msyukUIQiG8yVTiwhzTww8zJ1wikBho2NMSsM4VN4RSJF9TofTZsm0bv6o/+5YN20wnczp23CEatX/uVX1KlRBX0TDUWqucm9FZMvamCRu1tjJCWtpgxi/1r8+mDRbttVpIlpjePrJOYNPgxhIa6h6FuFhCdUXMUnm4QHpopXySgcegW5WG6dC09aspyCXEpmn3ESZDJKfZQRRgyV6GMHCETMjTxVYm+QSQBaY4gPeqjehr0wRfTHIIX03oFEWABu3QQ4oKR8k210TMqQ5j09Pk5JwnyhsNBoxkZd8KFeogIPMNQodhUj1yQA1xdUYBWmKRMHxU34+f74DZDCUA4zlIo7EKoDH9AVssV9W80mtgMhgKgoP2j4dCwFdmap0XKJpPpFJESL2jqK/w08JzI76+rx9kuqrcS25ked+1Ga+d6Zc1GazwC5qqmWAhXMQSKd7Gr3eXVzWKRNOrw9Fa9rluJtIfI5I1VctfvVtebq1rxuO4g95NTLXd9cHgQRg49Cx+h6XRMp9sh6Gt1uzDhXr9Pc/C6ZQpzaaKpe5+8WEB4N7MZjMDSQGaWEyzg7REdhAVEwM22Wm14B4CSleWuZhNOX11egwiVTeXly7OJGTi8uLyO600siByQObHPHuWxCo22RPFoPG6127P5zO900sM74pUaZpPWUhYWAUzCFLAHciNIESIYYkgWe9dNVoJ+qTn5avqwpqahE1J9xQfi05oOqPx0VB5VvmG/j+NwahUcun4oCKqkuSbwgfUR+oQJiE0QCkHW6AFL7F+80m7EMaECLgrWib5T83K3NQSBWmjMS+atGUR8EQ4U1BCPH/maa4jDQg5CK1GPjUJ+gZxVANKqBhBkAejy0Rpt1IKtUncawjeNUMxY23DVchpOnn7ly2+dPvzMiycfW3/n135V0FgRqUBBqch6nVE2GLxHBElqQwGCLo2faIbGBqeEi1CAk+WETSg/5kD34PlRX3RIapzpTh6UknobLNO6qxzAkuldrIIusW21ihrCckmAldJj1IOCObK/im+kqcqoaXShqgJXo25IHP1EG0mgCy0tGYQGkK8kVZYQOjgVp7iKgxRtwmLiDtEzIFQlVOX88XYfPn4Or13DbIm2aRdhUlX38GkRPqDdbNBergVANIpBNyp01GvCccr4Qy/wu/0eEQFaA5AtZnMagoPCehEO+VC9g4MDgHI0Hi1Xq0a9oW4uS6IH6B8CgR4DuoBCrFdf6skWagdi0G70rEjTN1brEIICIzhu7JpAkUeFCRqXCRxEY5kSeIWGb6az5cXF9dnLC40g7J8pTlOMJ4xCNOUz6faW14afvvQ238znqCDCXS5nUuhtAbkh6IVRKgJD8lbt6PCWa/vVbSVbrVDxkjKLBKOLqXqz4Uf1IGq1u0cNvZeW0ILIPWw2GiROifM1IrPvQd06hioBRiTqdrqRWawpjOPAD1LY02gM2wI9QeThYIh4sX80jD5tttpcUrEsznY7xCfRdaMPm6a29KyUHE6bpugdzQec0CgFXsIpGBzEXGrGKbO9dgby64D+VrNunOoOkyaE8vWoD5CPgVU9lJC43665tR0fPedQlSGswRTFcOQkJ4wdYjbFmhBIwS35Cl7osM2aOEV0HX2ADq1hoIjBBa10oUIGPOUGaA/RTM0VhhHwtSVz8sR3oKX7YABr5xKfi6XY+D81xoCd4nyKkJHIQmqYPcKgi8lLFiOrlXT0lS6D4au3PvMVZGUdO2YFTsPJdaHm2VY0vSDXTXVzUGhooElcnZrxQRfxvUAjOEq5RO/gumJwE/jhdQwP1ywAw9DEmsiKRkEl+OPqJQ1IHwhTiAIKkAIUo22klz2LlsurA0l0HhlKHtpIz1npj1BKj+tr3EWoZoYG9oyANlMiFhBFYZomYBMHqZ5Rg5LiyIRmcQrPpqm7yBR1XCUfPX6WZuVsondmUI0ojJNUo8C6ued58HzcHY6ditHuCHs25JPGUjRBP6aLgQnsPRdvBjUQeFUreHvD4bWI6Pn5OVXdKyCNNZhFtK5nAVAWklEeDVT9xYZQfjWNlvuRXhV2N93Ws43daMwje3PQBEH3Ax9hpDkFZrREG8EiNYGYvDw7R0lw0mSCENhQyJvh4K1JdhpotezHdrF54z6MRXOQHMfz9fQBJAXvGkYx8KQpMq63Lrfz+ZKABdY3m0wWizlmQ+2Kcj2eLmaamCwHi3jCQJM/gRt8flGUtJ2OoP40By3Lci2XiE0C/lq2GDma+V2cKxHmErGBFB58Ct6JClEQtoL993o9hEPKWI8AVOdJtnn0Xi0MXV8D3LhbMTK4UYCcvHod3qkXCqAYBWRVGLCBDVAHhIVU2YGKUlFUiAA51GoNNZy3nhx0bBmudAXHS91SBUIbrBcdhBFs8ezoV7vTokOI0+PIjzXQ41Eiv6kPcAbAOp6NTDUjWJPq0AWpLyKST9JtLM0XBo3WWc4OXV/AEwo9HLArC2jIVjcdNbAKmGCSmBb9Qk3IQRaBu0P/MSUZTE3jD5zANI3BGg6k1zzK4+u3+U8my3F48/Kte+/MLl9oXfVf+aW/hSYqNLXlWwSFO020El/U26/5CSWWvIBeFB1rJAlhKvaPQFE47Am9T/CShSauIDQ6FfeFTxO2KT4XRFBVPAUeD2UVj5AgIIdzvvkYDKmQIbSZrqIZ5EM/ETGi0Bq6RHcRm+2Ox5Oi2NQsh4w5bh6tK0A7jEd0w6zVx+VYK0cgn3g5dnAdsE3ZcxBRU/612g2oDYxAMchms1imT19cOK5/eXFFJckKUnNyfIq5Igis6OGDN+h08GY2n9NqsgK0cFZcjvqKBWi0f0Ff0HYwCPjA/BS6h1pDThRjVzk8PCQMrtfrmAQGuQcOpEdjQU+ypUWT8QRVQhQY3kGv3zvooe40p15vHFSs1sXIazSWxDcPjkUd6TayAozMuArABE4lSUZAPp6OLq8GkMB2s6mect12t4NegjVvDdOjqFlbFx86m5d2FVsk/OZaQmPyWyWrVrNF/IEqtzo9QpPLy5vLywvCEHjq1eUF/vz4+LgeN8p1tdk6BBzienTQ7xICaJ1T428QMnVACBSND6Dt6MbR8S3NTwMbPSEC4kQ1DH4522oFuEHO7KMVqAfSgPXQRoIj9qk2vYklUESyXVuf+8oWMCQAw0Xhc5AEiWSCoZZbgl6Gnh/6YeQCPPjQeqPebDeCyA9gGI3IjUMPVTDLiWCsDonroR26HpQmdAPdqQji0G21gB2/3oiBBA7GjShuxn7kyyO7XtXzQR3sskrc7nuEZZQvY9Ha/iE8IYjcKCLKAxd817IATzqdztLMRd0/zDFvoAlRoBw464ZWMfQrtR2Sp5/wwWL+2y1xJNaFKWKHy/liXeJBRVn2s7kweKwDWeruN8TBokZUgX7YWtAdohgIxba0x5fN4eMvv/N5dNUP7Oo/+0d/n8uQH0pMF5EfkTMiRmuRtbrE3M9A++k/TDEvEn4AYjhwkfz9K1YVcekmpLx6zcLZgtnGJDSkZxy+4is6SQQBx2pWhhamWFq6n5zBBoojMVZKevOt2AwlWpvxUo0XIButn6eXN+KNSYado6ySpaYACFC5EPgiGMGEaIiAXc9cyMECQ0QnoBs/PZ+oJIfhUENSsF1cDv/Fb/1xkpXLRbJaatk8zJXYmD7AJqMoaDbq27KAc1IbQ1hALtVT1uvqeQ0Uj3ZmeYqDQmKrxXI8HlEcXIDE4DptoZ+5BF/huRhsoMdgNOskZx+NSVYrx3Wvrq5IjQFTK0rQaOH+xYfb7WfGyc9drnyvMXvYn//l94LTg2WeURU6mVLghQAldoUNY3QXVxeffPyS8wic0kM/sDwbOnz+/NmvnWVvxwfI4b/30vO+t9XTOHp/Udxo2TZkfgnmuzSqqgFtL2xWLVjMbDIarIs0hzT6Ybvbw3vX7MCyg8vrm2YjajfjdDXHcWm5cc2zDMBBBEWAo4CrojdwQ1LpnlWSwXBoICBB383mC5QPv/z06YsMAeXZZDLDWPQExEYPfaAnuFV28PkIdl1mtx89uPgrv7qodyC9kBoEi+MQg0BB4K1owq4absp7tex4k2xLDYtPd+uX22CydVZWdQs3texSwbIsBcZc8/AV29WssKhYDWmvodSgNcqMO6qucxsVXW+QsuaW7arFrqwiH3lET2QGmo1+b4oaYkRZ5UKlq0QTVfj/WhNjMRhj5vxDf9dwI6ClqumDutzMy9ezdoiOTbRdmVbQonQlt685PwSeebmYaZ049Bm8COsRJo4bFa+X85QmiKWLT+xHMyQOjRDWnPXv/OPPWsUv/cLXS9s7fPPE+o2v/yrZQn/xYCIURIkYd6qXW6CL2A/14PhqlUBIyrUWvSeNiKiZ20P7+Ina7auMtfBNf9MMtYS+lXEiPZk9Ks4/hBL6msrOlWg1Ht+Yvcb5OLUf/zOZKWdsmpRYih6h34miQyJoCxiBMGmZ0MQE+eRn5K1wgIohCzI0yEXIrJPoDa4RqkLwTwKQmJzpLrqKlMskff8Hn5AQGm/sWlqkby04h6yL09MTvDf1BPjUNBP+YO10o+9LL6mThkbNNDVOgYloP83B75G/cBNCXquRvyEIcChIAZ5Y9IGmXl9f01s0hJ8IkJprlFTLYCKXGkgxn82myeK9iu+kOUi9utXZxJGABCmVJYwGmIN1i5uagaPhcHJ1PYAlEWyTITW7ubmeTuez4fQnd07XDanwn4XrnNjfvDmbOlClZDmn+qARF9JGyWxTmc8WtANmLTpTbvCkYSiOU9PTB/Q59lJwFiTDXS8hPlzM5jiNZhNZwYNRr1VWzBeatEdrRaa13J5i40arQaAxmUyNnMUQOUf+xtQLmgMs4pZw2tQHuIEjo4PJZ38y7Z+WXrD2gl0Qb/y49MNtvbkO6k4U3a8Wf2E9/IVw89NxebpbfzZcf7Veu1PTfYRx52DW6RSt2L3dq3YaZT3a1MNar2Uf9dd1v9bsrBtRtdu2D/u1bgttaMbtk3r4sBHcbrfjetNvdopub12Py7CxrTfKIMqDkA/kh5B9HYS7sLWLYj6VIK7AARrNimfpNYl4LlQ1cL04qPcaXqthxfEOUtNqWs1mtdH2W72KH+BAYBPQFgQrt0YAEYchH4iGeWOtgkusXWM6OMbdush3m7UGDPScO1oG9LCVOguAlcBNgSo6eVJ8+3d//NGju7ce4ka36U7z9tFdbE0dKfaFOUkDUHGUCd3FZlALGCkSB5thHZrhuKngr+S0bZsoAP3Gi3E5+op3wjpUuNymjBndRA1Iw7cZr6rg8zPplB7sR7MEHBWN+WM23W6PfRmYuaUv1NltMQ9+mmYLYou8BE+4kGRYLt8BJMl/XQRWR81pkSI9gKBWJXQEKfggNMtwDVQKOAePyJMK0/TVKv3o8UtUk8BhuSC2D5aLGXLAFmTSeXrr5ETj+Slhje5XY0tUDb8EBPIT9EE/ERQJMEaqQVmICPiAQBEigxFCOoo3ho0cQkJTs1iFZpIRQpu3htDMTqeNrgsNzBhKZbujFkSeB/1+ti5vZZVutnYtexL4k8hZaLEqTF6DMovlXLceNJwhTLy4uByNZ4lwPG02msBHXI/rQWhn2U+UTlPOavc75Wyum8kgXnWll95WW802VG40nAhGNTSzwSavbi6zbFkAYukK191otJfzJYICaDYaUc/XWaohyCSlGrQB8dJttEWT7+N4OptBkKbzFc6KPOHFEFGNpVdqB0f9bq+nMR29bnxGShqOQAhtSDmZTNBfMkE1ATswhmDEcq0o8JIv/sTy8DShEwM3sytuO9gEVbcRVDz7jfzyF8ZP3vGrmySdYwm1bbO2cqvL3aZ4C2utrZP7p4uGt4Ee1YklnLAFTbeXRdWtO2E3dFqB3XTtlhfVg3fd3c9MX/x1d/Zz9fSRtXw7H36uHHfb0fToeBH728h32rHfq/udqIxqzeN6cNCu1sNKK+Zj91pWu0GUZUXhBimcnLaPDurQf4KX3l2re1jr9q1Oex3EfvcQulXAeYkRPK+07NyycqtGgGQ1OzvgzHYIjeTHzNPKZi0YzVFEu2IiR/N0dNSAirm68dxpNoliIr1WRTFLHLbbjfSH3/cHZ//Jz//8fDRfLQpnF1tf/9VfolYK4KWpGpHCRdCLSBntxEVjPygTsEE/wVTQVnSCA/QdLNdof2M/KMiG7WFLOEtUVkP4QhO5fblHTacV8QaMyJBzRGeYqLFt0RIuBGpEhRRWmBdji4xwRhXgMtwB6TTT00xsYqNKAgZ8HIBHzGIeDUI8NIezWB/sgOxS/DBMSs5QYzeCQE2BsWgCIRNSNLfr8g8+/GQ4mVfNq1HTDAnUslxmv4ZFbauT2QRbxW+jo7QUa1crzCw99YN5wo8aubZr7i1pyjpAhs2j7rQd8SIo9JgaauW5TbkiHM8ygurpVIPqtL3ZbLFDnqShCcT5i8USq+ZCIoPpbAzJrMxGb26JAWtlzZp0gkanXg98zMvcyN5qoT6zsI9e76zlbVNkdNA/gATSRZQ1uRnNLi5/IerDU4l3vteyts0mRHYBp9N6BGpsKodvbkkSCvmaixmCaaGXJkvFyM0WkUq92Tw6PQZeXT1OWgkxPz2uq4k9SIMPCkE1FvMFrcDnoz0YMO1CboS6wHS319+hGtDUam0wGJqHJueAwmKO10HINaIAugDi02jEMGwuhJcRHKOBjV7r5uje+o0Hbsv2wkpU93aBhsG3i/KtzeyvzAZv9A8gVxvi8Jh4zX37rYNnaWthe8dvPXCH48hxXjTCTdXWfTyyJoq0tESGHVoFEqhVE0jWZvv5wdXPfPyDN7YLv1Yd3Syr26zbcL18GS3dw03N6/jTZgAGK8J2q45vbx1rbVcg4nbgWJGtm6K+5TfDVid6t1H78WL9E+PJL3qjH68t33PKrmeXdX932EitKqrmNnxCi3xXKQlyIze81W3cPnb7nSIMMtxA47AWdmr1BoKN7E3HqR0ANH41jH07jGBWtSCooSJhhNFW/WAHYQ9CSyvl130IyHxa/tkffu2v/tzRrS9uLdvtH7cPW5rJE2B/kdalR9BYKt2TZwJvhRDSb929BGzRYNw4drXXeMyYk2iwCYMj3BW6DiBh7cYaIR18QVgUDGsPsxW71oMcFMMBEqCLJOAspzAbPuRJVqL0HFHwY8Guda1xlTB2DlNJriUTwYF5LIcCSEMC8hGJMCE3VSc9FdEYAQ5Os7LkRQEjc5Wu5QgSowlJln//h5/M5qvAAyYby8WKCsJX9tE4ec4Wszf00nj5IjbkAFDuN9JAJhqNOhnqNorcLwq/IqCALWFFpNhHv8iHCgi2NTIMU9F8QC4AszhocFNz/qFaMCly0yrdklsVcNJwR7ZeeZXPpcSkFjHi+LTut+OqpfWwaI4okhl3wEAIWIbD8dX5tZ5WpRnIZ0tLUa9KMZ39nNfGdSab9bdg0HVgRWva64V4jWYMlrRa7TbMowdtAnJXeta4zNOVbmgWBX6C4BGeTu/AdOip1TIxlSSaVr9QByPYCkSRPopieLvuOlAnehYUI+sG8KTZaVptKTHzIPq93mwG0qny2I4Cn61ufLTazUa9gdAgm2mmaSb08s7a+Hffzvon2WpTzMtskpXTVXOV/aSV/WLDu9tq3T05rsQtr9FtdY9rjf5g3bZa3bh9sFxUnWbvlhu00vT9YTqf5zUUDS+WFrgU0A2nVCsqXmXzxVdnP/X8g/uVjR5M2exaIMJ6i3mXGztL5v7KOZwsO/3oacUqd1UbNQLCpKYV3eUTv8SV6dZdUGRfevHsJ588eTC66tnLTmQBY722c8+u3F9cO6GbHXQL183KtRN6Fey3G9QPW5CXtQDFivsxLEbw5Lsoyl9s2L907P/Ne9Ev3m//7Gn33WbjuNcuatHU9e16y4I4WF4lbFj1xtrWPBpMxVnlxbd+/29+7s337n5u5Zyud6h6VrFSzeRByOgGPcdnb6P4G/lrE8yz0QlolbFM+Vj+ZGmG7ubG3akzdJNPCqqr+eiWMsc2XAWgaDjL9XBAaAOn8SEmuNXSKPsCuBYaszdIU4TG9oxhK9JOspQqYU5sBMlkhbpwlspCTDA8FI6UIBTXkhtWhAlh9vxEY3QTsVIhvqVfYOAUwUFUCmSBXtTRS8AIN7Tdvnh5uVikYBWehfbQgSidAUAYAhlpsjTFYVr4fCy23+9j/+TFEdBw/yD6erMdj8dUQ7WNIwh2Cydp5keCk9RPMBuFnJnNFlE9znJAVquStRoNpK9n1wwOQrkRiEazAWKtQRxosL1Rr8aN01XeW2zcZmO6yfN+5DUCCdiB8FtlvsYayYD2np9fDMdT3YEEw3Za+oI6KawYjX/e6yGqm3X23XC7dhRAEsNB+aHZxA6Ab6vVqNq1+XKVa7WMm+HgejQak7PnwArt+SKJojrdTFAP78MkUXitDxYE89mMjqAHT45PWq0WHhv6dHlzPZ7ORkTyq+V0CnmaDG8Gg5vr2QR2P93psVENQ95cj6BaiAgQxJSAGY3tS5AOESYdS49MJxNE22p3fuqdN//GZx89rG7fqZXv2uUvdty/1gl/ohuGRH6u13CrBGBAqmXX1H3Ozsdq9cZxG1JMpx1vip8K/Y9fTW9GaT5Kq+PUS1eLmywd5vbL6x87e/kLnnW7Uf/iGydO49Y2at+6dxr3blX8rh+1G8eHcBzC4HvbNKs6n0yybbGp4UeydbXcQIN3WZEt0uq22snyv/Ds6X+43tyuro76sRf5nW672wgbTiV2arft6ru7dcfdfFwLC8+xnKrlOTgBvIgGHm294p3AejVfz1b5W9b8v3BG/1E4Osyz2ny4Kap3T+9Pnr24U7E/39wM46PzilerNze2v3a8XdjY+HUnajirSfmv/8kvPHq7VetV1tH14Pm9LzxaTAbL+ZX1G1//Gq4cy9HYvgYz9dR9lq5QPtCdbhMuoFOaIStjxuqIIegOFBQbhuRnqSgx9rHn6pi33LK5t8xVoIOigKLAJaKCmBxmRgpMHZWsWRqQY8OyUDhABPinFCxnPyzHNx6Jv5iWqKEZc+I43h8zo0qYt6EJGp7EjQp6ZNKYCrBSw09mFLfDsTXMmAUnxWJoI94JZNuUuv2GSuHCnz6/gmET4YdR3Gq3UFNiy91mvR+HK1BKPcKth7fICoPH1LEZrBqLvb6+EZzoQR0z+qDbFjVyFihoCFBhUa6HPtcgIAIZDoYgYqpXrKsViALpiqHPtMIvHKSjF1v0kDgoTLPJOfQDpDSfLttW9fY0g9Tht6PPP4i7bYvqleslsssyugqYJBrBPvOCfDXwO9e0IvALuWXxNP9LAZZfHe2Kj9oelwdh3Gk1CFGGo9HNaAhvB7w0rUhzU3Iz3UXPU0PiYQNR2Oi1e7Dwbb4G0+0qoeFSS+iqqno6E3LebLYRVzicRuVutlpOZvMKzM3WPUjipep25zlOg4Ch2QIg5AwIM6za1dWgWnE0ypjLL6XJCuCoQ2XlcqzReISgkDxyCXyv2+782P27h9XynWbwuWZ4HBCk79xtNbKs0XyKq6PdWKO905xWMxRhBjNwFzVrWexWawva81eOwm6xqoxHfrIKp+NWmv3EdvafHTf/47ce9JvNKO5Uw2ZpuxW+q3bh+DvL27lxNYhg12EcuGHj4Sa/Gi9Hg5t8uNpNkvU4cVbbbLjcjFfNm+UXXj7+WwfOYcPvH7Tr3VutXjew/bgO7ntQ87jZaLSCe9XqPN2d5WZNrjRPFkU6WZSLbIdmTnPz9NWut5z/Unr1cw8Pm279k4nz9NXNPN2OF+PFKtW9uFXeccpJvTsWykWWa5dauaJizybBv/kf/95f/Plq9V4+efLuwUFSqS837ffe9u6Gu+q/MuvwYXLoq7EfOd7x8IaD3W63Htch5Bwx7pdQCJarKJSfWANVxedDBRVgr80KeYYacC1GIgdoptYYCNCNAMySTIARY+QmJVhg4ghOggCYB+rBN9ZCEeQAfpArJICDVBNFFIcRfRRg8N9cq5F8sqOelKVvFFKZlLiLvVZRZxKg3Dh71Jh6iCColoQGGv9fZcU/+qe//81vfR9J9Pqdml2bTheUQnyiULRaBRS22/XBQbfd0sN8VIqr9UD0RtP1yQhmTtHD1++W2iWrJUGQGrbbHvUPDaitBoMBNSQBRUOoqccCAkpetE75KEKGFGB1SZpCv4mTOQfRAA4U2oieFHfXu194Ou3UfOv20fhn39w8OAR+UG8qA+PwAh/CPBxNnj5/+fEnL0A3GMFeLDWiULJ9fPF3ty304/vp9N++3febXZXr1GY0sFIjPBkOh6vVYrPegd4IHcsn9MBojw4P+70uHH8wGVuOVxKVrIv+bhPsKh9Qraq6ksaCZeC/s6v+tavFZ24Wj93tt/r+0+MDOi4rC5eocLONNGFhu1jMCZno59limZfr8XgxmybzZIEi0NGh77bMSz7q9QYMDGgDFJAnYkdEP/nTX/5LP/fzC1rXcDewra0128K6/bpfmU6mOM9467wRdrNqMsT3BtXrQm/k3m6diu35sQ+TgngFXq3tWpGLyyeS2abVTaxpS7tED4NaicZ65PWocM+rpWswtJqB0nYNK/E0Z7ZM8HR25XuDwTcvpxeLWZaLPrY8/41m/d3Ie+fklE7DOlvWZmf586KSL7PAr3keyiAtjCE3dnVVVj9cl3//1ew6KaTtskeL2Kkk/l9vHlTz/7jj1Fs9Oy/qtUpZi8q82BDR98PNrGit163Qe35980HF/SebzlRqgB7srCLvfONf/63uukiIB/uz2dMf/4mHc7S98/bOq9187w/1Ll1sbG+fRgUVOgOR7NPpeKe9AfMNnGMhth6KVEgDKNPJmuyKO9isQWps0Jil1hcjPTmQJ1orn29GvyiFaqkMIITG4Z2kKFqM3SzJrrviaLcsxwQOIvni3tk+EIAtizVoKQ59Y7j7g2SCH8a2jXmo5bqHBR2A5GmKATSFCFMxC7C1UXSvMMS0WnNAqK1SbCvPz4afPH1u6qP7FBxcrlJgI0u0hiy4SFFJmvQPujguMqFu6KgmkAUKXojkkQlXEcfGcaR3UezXDqaZ2LUGNWt7lEFE+C4aBYmllZSFlDy9chO+QGxiloWSYDQnm6ZMxhMjsx1kpBGH09X6NCnjVRa0WplbXR+27JCQR3fXwMQVLlt3JLIRHnw8gYutNfiaI5jZZMyJ9mz15W19a1VfVTYvu9EqzcazKU4CJCRazXULnZAi3m2r8GZ4p7y947Q7bdqCxYKZrh9sk7R1ffPFl9dfeTE6GqXn/brdijF7/ES71el0+rXN9vTy5mS06qMXgT+6dbJ1LNooNduJx1Fb2KBYgB/0e33YynKV6Zk58yoeI4oaMUy73TIhlMYF9SC9pvTHOJqj09vtenM5vkhGV5XVvLlLbtWd8cvryjIJUwKo9i4dl4l9tTgHs4+L1Wg+2CYra7W7eTkolrNiMspn491k1kuqZ5fn63x1p7l9eTbP1vliuBxPF3k+y1a0ZgkndMrCz9I8zerbDfiYU8t1uZyuYhuA2yZl8c5B9/MHra8edf/KnaO/cu/4q7cP3zu9c3zUr9h21fYdzy43IX+rmkzuebHvBJEXu+uaG9ZD2w1xUA/D4KFTPdikN2cvphfPttOb6ujyaDH5hbb7K48O752eTopamW8TPapWw7KXyW6dlzGR3c5JC40znoTOUSV/dnW1XEycbO4MXr579TzcEPrUj97+fPeNu1u/GF69/Nyb7W/+zu8Et+5bv/arv4zHxucYVVaMjZWiqGzoOkrJKSwKVo9CsS9zhGyXWpVRd+PNK7G4DuJCzIwVYV0cl4M1S6+THr2TuZnwlYvlHjTxYD92wBlNc+D4Kknw0hTKDimJGs1Nr1oYaeVcYEKDiJWqGQnXfMYSTm/WzIpjvbUKB4taAHkaNwtDyCWgUBitJU1N5ZrHqMzde4AcZ6KyNU9Iz1yV622SaVYJ1+Z5BuaQp6Liqp6+gokYwNpejyfb9RbpKwR15Ir9wMczdHtdKggWYPaYGTo6wu7GEzLhOkyCU9BNQC1PtVIMoT5CwNU2W03Qp16v01IQEKERIxhaGyKEVqd9fHLS6xK/alYfF2In89WsNpvc3dTCqrPG5h8eu60GJzUGlpej0RRQpT/hDduKpfdjmJkLqIAeJhjPb8/Wn/FjnNnH1c3Hzjru9nGnQDYxN7jJcYIWTaNNE2KEKI6uL6/JgT6lBdd6WVhGVB5djr/+YvTGIAty2rb+Tmyfp3q/4DbTIKXC8mL74GxQT7d5bfuHHftFrdo/PKjX47Xma2ilMPoUuNN4x3S6WiaLVTIaT3V/ebMl2Nxtil63jUxG5gVeLs5gU6V0utKu7fwQstxovP2e1YzGH19lO2+aWYPJKs+2WYJbXRSV2mQ2fbacbstkOps+nmwrGMrcaWzDyWBgl9VkMnfSfDYbfPLscr68LqeL0fksHY1qk7k3D2p+dT0867i1+cX1djVML69ng8RJ5+X19vxqvpi/iMar4cXFq1fPyH02GE6vhuPLK6vY9G29DwNe4Nhrt6y0Lfxr1XU0W6hm0XeAphO6lZ6niTooJQ53qwX/tjXXQdt/7Fb/P3n30dffuf+1L77zNz737l9+482m03zheOONk1xN0eY0tG533Ddb5XAGTCMkDEcr9dV8J27VD7fbLzllv1ZMhuPw+vzhetGrH9xq1pObq09evhi/OLsdNC5ffvLzP3a8+3i+H+HTLD0Ma++N+UmIxTd+CX0FDjiLpmJ4nEdf2aHPwALjh7bm1gyHgQw9I02cjWnh/1Fcqft+QHsfA5tV7k2QrOF6gwby8EIZMyiA+hqb1MRbTgEZ6Drwzz7VwJJNTUAE3f9XRG3ZBjgKARDpNKRcXSyWhi/prkocRqALCqTRNX1Tq21gpvEq/zx34fPVbRgGRYnlb3/4w4/IB+0DTZarRIPMa91my/O0HkV5tsbSKRc7gPiSMwa5XK2oq27z5ynlYrS4fbWIRjo2cqOgTO+T8bHzRrOBJERthKCap6hLxJkEDQgMHEE+oBg/yQT44BtYYgNlVBytq1VbQfBWWVvPEj9ulvcPto2gBNFMJwqJNGmrcnGp9TU0ZSYvqKrruZ2D3qbcfiavvK1x4upH2+ypvc3MU8MKu0Au02fz+RwDo1yQcbXUu7E5TLZUU6sDrnW7ZLoa3dnsesnG2m2wySd11wq9217Ybzeb1VprW701SR4NllmW/NHdxtMHp1XHW1O23jKMBHRjaCUI0bSutQB4t0oyIhRIFmXVzINSoQaeNvQCTAfpQamQqK6tVcLYD6OGGzXbtt+N7p0nR4njzGy8aGOebDKnfvb01dI6dIL2YjT3/X6j1n4128121seLudtplNms2OYXw3G+a9Eaew0YB9m6t85GetJpkFa8LBkOYDtlXllNdqObm+VysCqKQdq0fELq82yWvtHtAOvHYZ1wZZEsdstxPr6sFMlkkLjFaj4e5POb6Xh99fJFkmynk/no8iKbjvPF5S6bLYezbPkymw/K2XS9TGc3w21W5vN0fH0+m02jatbdzM+HpVbASBYEw9VinRUZ7iyq1NLRbLYsAiduu5VUL4/SqrOrrIRIQvScivVZqMeD0/vubvriHDtYZDPFrK4Xv/3Fbtt5/L3v/P6ffPvl01fWr/3yLyFOnCJKg3GyGU3F61bRWroBF4QFYnL0Nzv0EoQDJcDo6QaNwHkB36gOlgfYE75oTAsEM6/WRbfRWwx5jxcmn21uVqohhZDDrFonCLRqZkBbqGHMQMDBWVFqQ/4hExvNW8Sl7Z/JRX/guCZOMZN/sG30qdWo4+XTLAdT6DoNKGJpqnAFzfEDkWoMSdmLzujRQ8Ch0Do2lQ8/+oQYG1GSaxhE5uEoF0ZT5BnIBPME2nR3bbM56LTiRoRvp3QzrQATFjVwPb0LhBywHGHNZpOINOpplP1NAeqJWGArBil0HXF4gpPV0OZ6Op1o+rpunxXL5dKYH9BWYniUCg5iwMS9BJvHiyxOStjyIrB2hy1LT307eoKlZsFjcNeXeKqpHqfPIDPQ1AVh9Wx2M/18VrkbNsjssb8rbx3FrRY9T6+pazDB3W61XPENlFMLi3DG9R48uC9+rujMzPiqVItd5Tpyyyxrpnl9V21Vd51N5SxbLHeVeZIFWf7ly0V7sbp2Kv+qG6ReZPl6pJLOpi20XNPt8YB2DWpBSyEydMFkNsfyaTDlhhE0Q6uDCQfDmK5C33Nilu2uUY+R9enDN7q3blluq9K8nUZNK3bTdSVZjCvdXnz8ZiVo7cJ7Gy9cjJ4e2Jt7B4+elYc1z1lZRbV+b1WNC795eTGsNO9XTnovPnoSb6oP6q0PbqZlYg3mo0V2koXR4LK4PF+U/qkCjWmWJFUb3jR/jnHeDKZPr3LimOFybvsnc+f45uz55HownpSLtJHOl/Prs8HZ+Xw4rFXySrqoWOEms3fjm9XobDFJloMi2N7UivnoYoV5Y9aFxiFr2XSQTK+r+ahM1zfXZS+dt8pxmo71loVyU8syHytbDWejQcMvmtbu+uy8vll7ue6YQK7yFe4fMRMXLEtUaloEURu4tbvb+1/5zOlR961ikT8ffefJ07fuH+vtWvLYWsRH7znXPw0jScStZrPeaNLTuCC0FzUlgKMPgDq0hFgUqEDZ6Ej0FziI8bBRzA69i35j3qA5KTUAhvWA7mZaLMYqw67q8XvF7WayvQkNZAc4Wy78lAJs/EDPxlMxOChshHzICcPTn4oIhSEHsmoUiL1epxObd2PoHRxWhcBQ9r1RIlPJ/TgZtq9ngYE7jlMVDSkVkKnq9fUAXNnqWaCk0WgTmM/nC65YLmc4zyiIEYvt+vTSDR4jS7a7KmUJ4PSUgaYaOTYCgBi/freM5/r8pZmW7TS1uNgWyq2sooCr6nEMzGF4sBrUCzOg39B1IBLUQHSSibkxnmdpr9cPtYwPtD9/en2JmN5Yay4KrUgeHubWjlbZVYf0XAiqvnp5dqNFAd2oHkLm+/2jVjO2s/UXt+5pEALoH4XV5KgH39FtV989Oj6ixhRItelBx9Kk6T30gMrz5XI8mtzcDGEQg9ENHgAW8YlbOLPlQ02M3+WduhV5zTjsel7Fsr9TLo7mxcPVuhME3wsgwEWj3cYNoE6u68HLBqMhxdItBE1I7+ZmtEpKgvzpRO84b9TrqAneAi+Cdhrap2EOIAPVoD5vvff2Z3/257dB+2wy9oH6bsfu9lvdftQ7iFpR66BZ7/l+M6h34rLbu2qc3Dtp3j/ujSrdyxffq8Zx583TIParTrhIAUqUOxtvW07l4ZfvHI430XVynVb90j/MZ+dlxdk40WxEKOp1XWL/tb9rLiGGnS95X/rybN1//4/+wC9r1U21bHxhe/jj1fXVdDafL3fJarJYNlZOfzTNZqNxtrazi2dF0Ni0jwZny9Hl5uJydHNxNrkaZMt1mgzge87xO+dPn908+cEr8pjVL6fJLLuajAabzTRwuuXS91tWPT5eDqfr9GaTLWowJCIAe2Nvpy4GG8V2BecaersahOHZi5fbtG67nc99rm8Xi//m//p//7e/8/v+Hfdvfu2v/g//47+2/t5vfB2TkPfTjXH6RQ/GYttYBzZJ/Iv0gQ8UDmvEC6GaZqhv22w0c83d04p/eCTSiFZq4UfNG5PxOxanYKE46Z1uywmOjKWacSw9vae7/ZQOIrBvPK29nyKCRwQL9j4fgBdzwGjM/BBsj0pCuTnCjiqvBZjkYJW+IvKMi6PELCNbURku0U0l1Ehjf/LZWDvXUhWSCZZqVTzuKt+8PLt48fJlnuk+BZ58PJ1AIjabsqkRLxk2dRtNpmBGmmCK3YC4Y6chCdCKyF84UqsiARw4QS8EdTab7502lxAgTqZTJNlstVrtTppl8AtTfy2lYIBDoRZipyFxLIrLN61hA02QEqXskZdvmvK50qP9tbIyOa3bjZhYUU2RSLavXl08fnYW15tED+aWnMSCfy3Hky8Uu0bNLpL8O9524FQWq9XNzSAvysur68VyQTw/mYx7nTbwsTKkgyOEJXG9EcX1w6NjqnTQPyDB4ab4hZfLn5hsN1b1jw+8f9MLXvr+LGpM641zIoD19s3JArdgbyvZ/TvurVvICoEjdvgPTW40W6AhwRxdQPeCVYDpZALhIsz0Dg8PoGmF4v5tQzP2K56v2U1ZlsKfHLvS6B30Tm57tM+zdmXmEW74mxSg31TSbEF4DbzayajZrVe8OJ+PZkmaxY51ZDeOT+PDDnF4t39cOnpvQeuwf/rwbu+0Xd7qQCSHje4mrNhwjdsHcb9RFs46c5NkFNaDVb0ZN2+9234w9E+H6dPRk29vDg87/TCdZmv/cDI/K7cL2yH2jGu7XtWNiv7dpOJs/XvJcpgMn9bCzrzRKx483N2k1QALg4pWnf7DPL63WN8+e/z06v0/RaGO33v3nZ/9i2nSsNpZsS0myaJi+6tlkC82yfTVfLYoymW91Qoax8hnAXPI5/PxfJFNs9wl0Fxk4/nanU/HFxfP/c47Tie6qNjf++Tl6mboR50wsatp9TsffWR9/Vd/GT1jI0bEDaJS6DfMBonjkVKNddFbZsl9ReZrHIKcvFniBgYY1+scpDu5FKpvpu2gpXw0d4XjuHxjuXhgXL3ebIu/3Z/iEjIxGKEp+tQBgzF/dVZmhvXtdvBbitvXUOMMmvOnu4bUyqTRBcrMUGv2iYgAFOpPDMJBLF+2RaRgwmWxBjNyQR+TnpBS02yqlSRfr3D7+fri4oJvwQRBh2NpEbos9Ty71HLDVFzvF0Jf93DTrL9+BwmYR+Uh/5i3aZ2NJWPkVABpYC24U2qkOc5aeVJ1IT3JOIJ/5uOZ2IdA+vDwiKswe74x8n1gPJ9NCV7oHJJBemHC6NfRLKnnm6Bex0FvTzrrmsoFaomNV8vy+ctL8JGSLD2uH6IlmlhUlu+tNg3HGyerH7bcaqeJjPh4XgjRoOb9gwMMbzGfrrJ0kxedXs+P4iCK8f3tThdBUvMiy9Z58var4VcuVhohsKovm96LeojU1ltNGQJNwnXx1vU0KqtP2+EnnSBst3DbqBiSN/5FASM7rWYLnOp023ThkycvQFUCqziOGs06uYibaemLmh+EuARAks7T45eB+95bD1utI2TW7tYmk1Vjs02m82cfP51dj9xKUasSeCR2WV0vJr5bdLqC5np95xer0cXN8ma8Xi2zfNXoRu4GxpLFx3DVymA4yeLIO4DPVnOkognqTvv2Ub1Tqdbbj378nephLzqKPoCr3u7VOu3o3v24324cddder2plvlsL+/2Dd456d04G48R+8KDWpMjdptf0+t1a1NqsqsnlBUp60PPqp40s37m9N/w7rXSdJV7Ha9VjZ+PF/cuL1bqyiKuTB3em66IeHTbfePsQd3kzdSrlxK6N4zvBvExPT+4QWUb963UZOEH17qPjShnNp8kmuak4+eGtFO+2PXqr2jvMwubjxx++7VYf3b5VXWnFv1kts37j134V3ZVGy4pkQtgbkR56j2PCmaOaMnlzL0rwv9uZuIBN95YxXK7EG/MbDdusEbqWE5K9aY69buZhJNgcRQAI2Bi2zSlZqVkYC6hQ92KEWqaqAXmGelCQYMKMPBCpi3Nud2Wue7nsyDdqJmGFS9IsRR1k02VJVgT78BBVblvFmDjMpYFW4BCDcGwLUq1xDQULbFXQDopDq5NskxSiJ68uLmuaTOX4etbbL9BllIAj5h2+sOJetyNPtKuNJzNke+/OrSIt/AAA0Thou93q9fuNRhNrx26pMAIkqqdCfCNGlJ/ago80jmpyELjkqr1VGLe/M2RBI+1s+zt8i6XW+ZUkc0xeL37KNrvabP4ArLNcxZJ3W4VV2Vhbx3JBttls9fL8EtAszYSl4XBEBQD0zfXwc5nViFuzPB/c6Ycnx2L4tUqrVS+04L+tFWewkkSz99rtjgFKC6pibrXuFrO5/LPreK51Ms0OlkWltqZTh/3m01ZYViwFbza+veIv07is/lY/PPv8g+jogODt6vJqMpu9Oj9frbKlltPzEbvRHUKWGi366JOnnOLIQb9DbH99c0N/EeC0O00kA5zpOYQ0o+fjRuP+7eOf+avvnR55jz86G9/MXr66qpZbxHfcjBzi/REIkvf8aquS9ipZLI6YDs9HN1dXNy9Hw+tBu2E/PA5+8Ed/bu+KZrzxdpOand7148vnL7D74uJFZTZrxW6rXrO8Tb9j5eny3Xei0SKdXg1c3ztoW5Pnz4YfvyiG1+NXl5/7ymfevWuPl9lP/+TtNHCfPtPwwMHb/dnV+SJZwXVqu/XBG7f6t4B4Nz6+f/DoJNnYSwD81p3IjtdRf9eIwlut8KgzHc6dtEibd5tvP9x6D64u0ums+dONg0XSvEpataPT7Xp1MbwZLQoCkFrc9eLu2ZPcbebv9aNVuVmF9fWuXUkgE+dFsvjwe9+/+6UvHAfuh3/4ex1njAPM33r3ztFBw9laf/fXviYLkM2bQXUzjMe2J6iQRzYsBSsiDSqIE4HMyuOhxcbHsrGDjupGmmx4i92SAWBChxkDM4PYFT1ATbYgBfYICpjc9hRXwwFYNFrOjm4/m41TSl/Vi6VNQIjTU1VRaMxDuRWlnhcyj+jZuldPhltMjgvhBGRObsIOTebVkGSmJ+F9bAwCz08Ty2jhajR+lZZYPq7+1flllq/TQi9XgozU6y0Nemu5ZaEJSr/VW5ksM78tm8/mx/0ehBNPC+9UEOo4tB0dBbCgCGATTQeSkECDuup52FB39TdaTLajmXoaIh4MB3Ni3+VCj+UZbOOsAvjVqt1q02QahisFSTEq4EwDhLqFWbyTW35W2lG0OWxZBz1iaBJjHlfXwxfPz2D5xMSAI5fAxjDdfrn9/NoNfe+iWH7QdK6TOTKDR8BJAs+v1+sSiIbxZPKIvdQ4pQXHiUMtlwteIupNWQwn48e18upW8zy0kk7zshONI/fg6BT7HImzz7ZxdHPvYNQICLTgtePJVDc8aBviW2+8gH7wRc12GsElBnt1dv7q7Go5X2DqR0eHk+kMMSBepAwLIM7nKpgLYgyCANIRtjrLdPedJ2fjYSWZLFvW5qi+KVdIcFLNqjfXo838orldesXUrmZ/9sc/vC7nw+uLfDgC2G53g2wyWHz45J2w1nVyO52GmyyaXj9/8fLi1XR1ebOdwZBGNTvxwqz4+LvbZFy31n17MZqvunHtm7/1jWdPr4fnF6AkpnzUvZM8+8FJdT3dOXfD5P2PB4etYHI+zBaT9c0QHlvJl50wOG7Ypw1CxbJ3VA6S7eJidH0xbx76P/zTb7/65MPB0w+dfHUviN/7yoOPL2fNO61JYX339x9Pl4vq8cHvffPjF0OaNnvYWz+0reDg9tUi8U/uLfLgw1er3fzF2j5Z36xerVbXSRKE8c2z848vN09fze0oxBU/++jx6PKVc/cRXOxbf/K7H37w3e5hZP26YfuYhzF1eSG8JE4b5dOk6/261+YnPYHZw2BRbjoRFcFO5JQJtvVcqod6kZhL0BudwlvIzeq9QtJdbFczaxWJcoaOxIxxEBx/jQvmvZ2ouPIlSDC3cFAOyF6eKvDG1slHlSG25gpNxDST89gsvXsfS4W4mNEgsRgup9ocZx9jwipJZkxXo4w0k+LwcNSZI2lWzpPctd1L4t3rQZrmBOtVPQZjpaLoa0J8T3NUsXE2dEwvogEo08Wq122HUbhaaSUfcqM4st1VcaTNWPftNVHH3Mu0UGJkSK3Y8OqL+YLKahLLckUDEXgUxxKClq+eIwrEQFk0F2CjpeCvwgLfJzK2aX09PM0qrdnKbjZSxHO778YhQsLBTSbTwWACklJ1CD9yI3YrkrQ+nX/eip1q9aySf7tWVqDLGJ4CGk2yBneuri5vrq8IJrG1MIyOTk8lxz37MivDYaWYtlO1wnp9HQTfW04/iqzzyibf7K5HI+qFlFS9OLR8Ebe67eLhHdulS8T/Kjs8NkENKGPeRyRhkrfjek+19vGg3+uA3aPxTEq43XZa7f6B3mhqO5okYoaTq9Cuu0e9rx7d+uOXw3u19TLN/epmOrghKP/hxat3mnbg7R5f67bmaDj78OMXdmlNdvNGVtzW03BpZTU4bDrjZXExG1yOLs9eDW9eDJ99fI3Vh+W8X1lOktW8MrQbm7MPnlTTCeHT+avzyuTKW45ffOcTJ8uDMo8qerbaa9evrz4Mi6lXlMNs1XFG9V3qDK5ml1dPvvf+YjQoK+tep7WczdvluJ0kF8vN3eZmdnnx5klzfjN88p3v59MkJmZudMOTZn83iyuLp4NNr79dnJ2/9dm7V49f5TeD5+fDo0btIM6d095Rb1057I+vZq37t3eTJQo3uT5Lt853rpZd2JA1s6Oi2feS3vF8NY/e/VJ+c5WMRv23Pjd68aR/0saBW9MhWmj9p3/n60RuIthomRkww8ZRApx+t9/DeeJdfD2LpnFmNAAHhdmjx6gj9IvOALYxJ6yX/iNNFPoQb/pM975QHxmYHmfA56DQ2ACWLGeoYT/ywOi5UEOJXE6naqUXUXo9QEk3AzdaP0V37LBrCy3BZ2ItVJVk+EBMQbYNCmBgjp7uDMxQJT+pBhoPQFE3Y+26FyD/j/GZFxiyhVpZHOe/SdKCMoGb8WQMzxTMmRFHXF8YNqhmprmcNrXGs1NvPJGWl3Sdsshhao16HTcOhwdTiAigJ9TBtvRoEy2gJhSaJAml08zAD7B6arhKkrgeHx0e1evxbD4dj7Xk7nw6U+bGFCs7uTiqDcGiF5AebVdfbCQBwKi+qRyucntdtXy/OO6lrl6PZbsOvPjs1UUUETDrue1mq9Xrdkej0dEke88KrHxz5W5etcKg0SLTTqfjewEwhCZMxmNiLqpOxLqt7AaT8WAwBPpoHZWBZAFJNo10tErHiuB7rRfj1ByvgFURZtiu1nJoNrqd1umtk3oY2bsqXuHo+JiWKmL3Q9vRum/06Xg8Wizk1QlD0LfHj5/PJ+P+4QG4cXUzgB/Ww6DeaEBJklWKrDR1gg61q91u0w/d1p2Di+tVr1e9nq6evjq/22pdDK7mxSLJ0/7t7fRs+LDVO+1F81n61klnnCbbnF4W+5ut0uOqVQT5xXQyGWW92JtOl716A7zve26iGdMbz6p2YidJQ5RhNVsGSWV4s7x4MYKFVDfzz/R8pyTwydbbJC828KtXw/Pnjx8PBs+36+m3/vj7UaV8s24/7IYJYk2nZ4+fJ4PrpMzf/+AHaTqtO5Xn3/kw3NSi2q7TtKprO+wenH33O7eimltLP3l2/uDdk3vHrbv1RTNJHj+/yfPl5WS0sbynz1/92NtxUrHOnl7fPX2DqKz/6ODwpH328kIvFxteOqvBN6+S+1/47NksH3/4wy/cfuvZn/251Wjay+QvvPkWwehP3+98//0fnL0YaAVOOhXzIqTHPBRDwoc0+bXA6aKRGv1KEvlb7IeYOSTc1WOhGDxCRI9x4jhgTAX8RjVrNUPRcbmvR+n0UB2ZkDlH6GaUmCN7IoAN8nOtNWTwPZrqj7KKO+DhNV892DtIMtQfjnEJGZkhQ8ApCgOUkJwwBr7FF8wLbciRnwALVTPDF3KnOmAQB9DA9HFjQoSNYM5zPXbpb+x1vli+PLvwPK3tQcR7cNBbrvDKubmtuIlDzFpDD0AVeWEnuGtc5sOHD6mXayY4T8aTUOa6zeAq5jkc/FvPbLRRcLir1JuNVruNjZAeIOh02v1ejxLxusgwSZOy0H2+otA7LeBHUC3qaZqjGEpDFeZGrOtXH6bbfLoIonjaCcLTvuNr9ZSbm9HlxQ1hF9fSd8tkiZIPLy7fKWuPvChfzJ4HlbO6t0i11r5s3tzEoQgEhTlDK8SGLCuKW5bt6j0DrQ6ewdzcVYf5no/b1m3fVqvfP3LcaLZKik0FmgDZaTTqy8WCCELwrVWJVs+eP0elAMP5ckF7wyiimePxZLmYA5OIE5E+f/EqWSbgBfaZEPdZBG5Bp98jdMLfLOaau4uWhBFFg9hRWbXfOjwd3MA3yo1duZkNk93mC2/evRwMV5tlx278B3f6z6YTgqG1e4AXuRjfIPSz8xsE+uTm1ee/UM+X5a2TkzgMsOe17yarzWw4rNnx1Wg1TXfjs8mbYSWo2qvcOe41VmWRbLR8NewjqZbLPGuHh6e1xh3gfp0fNFo/+9M/9vadk+p0+fm3v3zUc09PD4py9s6dkzfaWuNzNhvlixI/mUxmL57dAO/rZN7153Gttp7NR5cvx5PzF2fn46vi8fPnl5+cXb0Y/NH/8vHnb/e/8tXbP/0X7v+lW32ozOXwanI+CNakmZ9dXB2H+fDi6RfeQv+7AWDY2BXT8eXVyGq5rcbBxXfe//EtBKmTd06/8tm3Pvjdf3jwTv+ifms5S37qL9zT27VQJkwCG5YZG4NBTOKWgYctQd7wtygbJoqLI+xiH81AuTVpxDxgJ6s3C+Oi1mirMjJEHYdvSIFwAT9JMg4ao1dxAhoz9k7+lMq1xv7ZBS50ux4bcR0xBeXnOIIeMw2WnySmPnZNq/opOf90kUgB+xTBaS4yO4rwxbHNs8PkRkrNcBccmYV9zNNEmv+mh3AV75xfjefYyioNPQ7XoAOz2XQ+nRNe6hFQ/JpZCxV9hcHi0BAXNL7b7WLkuqOohx0zx9Uj91gyvppGluu1VpyZzbBh6gY8DQdD/CcVo8HQB6wOFafVzSZeTsuf1OsRlhXHgGFMcQS9/KP+Gk23LcoEegCgO4tNPYPdWJU43Nw/Jr4CTZ8/ewUy0gskQDAiZVbN3+6+VDp3wka+WHzS8AbAWKzX+FEI/hypgiiA3F62SH4wGA8wzuUK1FguZpPROMMgzU1H+lDjtZVanm+jsClI1loeZKARDRHD7Xo5n8OLQGp1q+Xk5XqVpECtfIGegxIKcwU9IUbnOBeXl5g3cDKdA3y5a2kxDxCN3PBEIAXOCekSQEEaewf9ew/f9kO/f6vrB+2DPijhtBr1yHUPul276sWoqF+bJG7g1Q5vHd68sFxnd372DI04OujAyy6vh9vCa62iP3uarHFL1XcH6d3Z5OJmcjmYTdC8IhndsrSyc9Rsf/fVTap7hsezyq3L5x+Orq4Hk+mrQfH04qKej92wMsjHL2+WHz9+dT0sR4stQsMhwHFrFa+2c27VN2+dHriBc/foMLA21SJ5cPAgqWVrN7h6NW1GjWxXOt4mCL0sWfe78datDc6veod3vv3k5Yvr5MPvfBi41g+fjwq9MXF9v4tidJaZX8K/qo3B0w/TvIKTeOdes2utnn109er77//0eyeL9e6PPvrQudd6+v53Lb92dX3ljb63e3Ye3743fnppfe2X/7Y4t94HoHVj0A+Mme7BhOCBcrSaMKNBOPW3WS8VSqAQ1Mz2l71pGWPlgBKzgwIZo8Wxk0pBN2lIbIZz+LXBtNAxsIJLTFBcRe9hgHuHZuxWRilF1BgB/3aeFurWGohhgElwiUYLpGh6Rk2Iw09Mgo0K6XVgryujWS7sU0gYBhqAqGHYBuM0/gcamforjR7+o26gAAH/+fV4tUrBOIok2gfoilyrBhOkQhbw/OglKbksjhtJkpbr7XwxRev17mXbxlJlhxUinTVWit2uiAgXS4qWQmg4gLgVLjDH1EcDvYsCOg0AAgr4UpK0Wy0oN8FfIjvc4j+phrrGcBnyp6WEykgAGbmD2b2toNPaWZPD5mpHWLq6vL5ZLJZcGwQ+DdcoDV5tu3s3rXVrdpmlT44axUFHC/VDDGzNraQaEHuAGNEBiBB8Lwhxz8QC9WY9IHQG1nVLkpDbMQsE2sAc6Jfnev0Zjh2o3T8AraHKJeGMHmEG0ZC25i/mWtQA+z08OtorD4VGWqfcIUDAkzx+/BhgBygXCD9NfM8V1cfew8D1PUgntdpr4LpYk8ndR2/GB3e2BHnQgLhRbx02Oodu3A2bvTA+DOoHudeLuoeNXr972OoeNG+dHty5c3Ln3q12p3n//t163IvjFip1dPxjrcbmrfZd6/j0qDOpVqdBXIv86slhKw/6z4bXN6Nl6/RLu/W4Hn8huPcTdvbhcnWZEOXsNjUr3dXrl6sZen1zM0uy4Tr43Lzy2W99/8+/+a3ff/+jJ9998uTDV2fT1e7VLNtZm8oG6pC99caPd5v3QsdpVhIi6fFUt4+w+nbnKFksk/lwfH1VRfsWO3vTSqfXUdi7HGWDq/Eqmx3evf3B+z949fLZzfBycHUVgl6V8OVg6lXd0SdPO17juy8nd1rNxeXFYjKdvLr88+9+1KvXXXdJBPbq8bPb9d3gsvJF19O8fWzbWLUAAMXFPtEz+o8IExOhpwnR0QU0G53AMs3g+f6Oul5WL8JQ2Q844+j0ckvZsB7UydFjzE84stFD/jJ1Q/u5nAgCx0gQTjiL5eiEFMWG4nIelwBLJE+ukO1XdhzHnKqV2moJhVa0DFVYJikggQqitZQIFBhyoJfnRXgGNUoPDmHYxM+ayhHFJKCxG60joClilEoTABeYuQabaKzvP39xNpkvb65HuRbVklSWetmT1oGj+pqXUK1gjTQERyezxLb0Otrte597p93WO6ooGrQiN1VMq4bI4dMEkJCaYJCu7mVKJgqHbMEWgsIGQKPVajkYDMhyOBohWMTj+96jR4+wQNCg1Wolq5V5nMkTtbas85ubH6vG9JlTs4uD+roTU+OLs0uEgxXBRojCEJaavUw+s9w0kVu+/KNakTYCEBtxEewA+2BTTm0rmj/je9G2Yt4DBTB4XrvVcGm8Cd8IUogygCoSQ/X14LtZJwf0CoMI0GlqTXG33+tCechcAG3brXYHXKOtGLMevU8SzqIekCmEQDORwJOnL1wvKNeb4eC6yFYHBwftdqd/0J/NksVC7wvZV4BO9nU77LRzeBzUu/JN2sBhMMGBRlRrfLyKxcfdad/PS4dTFTuwg6YXdby4X/Waftyvt/vN/mGn7xycdP2DynF/d3rUe/SZz7z79rtvvfnmvfv3gII3H939zBsntx+83et6R/3GQX9z0swOD5onJ72To/bt253+6dFiPIa9H/zYX1vOBr2WZ98+sq0X610aHHXxL/luW8T9Dz7+5JMfvn9ZHj+7gUCV1/nhxfCHw5sPDo9bR4fbu6eNNz7zV4N15X4rO+oejCeTW437gf1gtTx//vy7r86fXA1e+k3r8ODzs+uN44/jlj29Hr/R8g6tcrFafe/xk9VkuU1WqHlcb+B8P/7kbHA9vry5rO5qX/3J7me/8uhnvvKX//C3/uAPPn65mMx/+/1vV//Fb/4DEz7rVpljJo0WZbaaLzBLnA7SxrAxPAwNTcX+pfbyk3tlFWEutxrQ9nSnTbwau8UmUX3sd9+j2AkJ6TN6joNoAmlQCPLBLNEhuXg+AP7rx2/lkNWbZGcm/GMt4AxRInWQzRtiQrWgEGSLclENlYiOmxuNKtQsJYCT4BuygHHWzdM7mB+XixF8+vQxDaS6RZliGxSIAv3BN777e3/y3ZvBDMunnv1Oh6KpJ2ZMQBO6+LrC3Czw5glHarPZ/Ho4gAv8pa/+2K2To8Vi4Tlet9shbyGjnlkKdIdsPznSPMCzD3zgS7rZphe06TYBwavBIMj4glZzFVgALwBqy1LPTWPw5sabiaTMk0Vh4KXD+V9/PjqcZG67md4/uv7Zd7eR/4ff+LPrmwmoCNtvNPXan9gPKp+c/7XLFdR8tsn+p+NwfdR1/IiYBcsEgiAjtD+KQ8hOGNenelOwBjvSLCFWANctvehafjuKI6SB9WrU1Yum07m5qRm0GgABbLQQvGtagKZ1626E5yZmHw6l6cdRCAzHdfkPMIdC92HOH33jm2fn1/PF/PzV0zCM79+/3+0fwvw2evs9RAlIEmg2ovCo33746I17737+6Pa7lGT4nTZEJI2U2qBTRvHkNvbqtd9AGdPjnJPagRtomv7qCnoCKFYgQiqj3vux5lplW93ZRJ1VkAVuBWSbYuC261xkdGseEtnu1lliR3UITp7pvWl4Sy5eDK5w6dlq4Xp+UuuWxeL2YW8wqa0mz5LlZe/0obWz51dP2if39XxObXm7+/lqmAd2mE6al6MPs8117+CNJE9fXbysxl+a3bxajr97+9ZRVsbd1qZp1V6czy5WOJvYqmx9e/XeSf/l5fLPz188+szpbjbr3j/56Z9/t1hUZs+34OyHP/yTn7p/5//5W9+Uz0fvMVWUiS5yIJ2vHXiOV0Ee2BgGb0wL/4DTkzc25qdAnShKYadsSZJCfDXJUQavZ7hMzvSMxGom4eBB8fBkyzHcBpdg53EYIcZ9wM+F6gT9V3iPn0eBcEqoiwwVbNdI23YfCGjBbVtR/dos6spFAA+GQYlUVcELpWvenkb4YJ4cR09M6QIIzJJv/JIJCix8H1wF6KHc93/wmKKyvNTKxWkSxCK3WDgVMxQUnNR6vnBbqRgEZ01oN1ssJl/+wufjSO/YxQ3KVs1zgWa1ojXqHkYR6qkmaJ6SGC+kHbELDjCmck1ocHh02Ov10KfVcmkm/K3nC426U3ewAxlPpxNYDzsalAWqCM6vbt7cuAjXqtqDqJZ6tU+ePF2lxX6GpbmhaGfL1ebJ2U/YjZ3me9Q+PmrWgohOo7eiUO2pN1tcj6tHQfFUw9G4KBX+aMQ3XeEeaFFESzSKqUU4iNun8+XVcECIHgX+QbcFL9DYqrmBatWqMAVoPInzdblMiaV3dAnmJbyuVhfLubrIvEbF8/1ut30zGKV58fzpx0W+6PYOWo020VyaYlq6eSQdw2+U62YjQk+brWbYJNo9oMulb7JvpM6GUPfWrsei9RfVM998EBEnlU4/90f5KTjQpdoTAzGeS6prdnUTWi/dAgZ2VSS22Vl6ceWW+lQ3iKwKs/DXOz0qX7ECs5oMUmr6UTtwY98JG61+u9Vr90/avcNOMzzodSKoW2wd9Honp3d7/aNe76jb79djr9ntde48yCppxbOq9aNyex0Hmw7XtN92/cPYLjphEvjJwfE7m2J30Om51snVzWA8ucSI3rz7qBHpLZ2zsvL+k6ebbHkal0HU9dfh4OayWDd/8MHzYnd2eOD/9p9+lFDA3/n1r231ejlFv+gHWoiSmThUj4ViXfulZozXlZ/Hd6FJGtwyATy9SEONsWmCHQKln7gckaLfZnU34QLGhjOQ1xZl0/uk0GPw3iCD5qgKUyRrMQuOmCy1IBfJOE6JSaq5enQCxkAWHASP8FXUlKsojvqgUZgxFcDeOIvlUNbaDHFBJMiRipGIQvmXFUCbJpPQ/eRJDbXKiFlUN46i93/48c1wusbDxFGnpUXjiQV0x9GqLVZL9vFcSIY2Ihl0Qm96nI4m41E9ju7evq2Du0q706Ehe0ilSkdHh6ipXt1i9NjWW2Fcon3oPfVkQw6yft0T3SFhFI4AimpzPe2F7cNuiH4J3TXqr1Wuk9kEh5tGh90788KaEzSGNH576/CHHz4ZLxZEVJ1O265qaZDFbO49u/pC3CLgv6xWPm76Ra0axZq6k8NmNBylWyZEGUaYlbV5gXIQaskAHKAIoGW1ez34/PXgZr5YEig0Gm3bId5ZjobDwdVlkRVEKDQAWoBJEfnD0tEtMk8Iis18Z9pSbsp2q310fIQUCEVxRIioWJez+fzF85cX509o8q3bD4CFjd6AyElf05wWy4vLS9oN3MPqNCOADji6I5unxvqW1cug9Q3lBJM1uixHxP5+Y9cc+nSTwZu/Bg/MCYMhhjZqe31nyiTjAxaY3HVAm4EIo09m00mNXe0T62NqAZFQMGLyR4VxXSCK+t+yPX6iezU7qDlRzQ6hsJ4dVqqRYjTX24b9rdsmxrXcPABKWx1ijO5h786dgzbBSq959/7xo7fuvfWZh4cHB0fHjdP7J8cP+g/uHHz53bfioB36dw6iSjGeffPPv7eYLLjyi5//DAbqVVytvav6mrlZ0jZL0R1qRX+jscacNHcKoyUN/h+/TEX3jWQHie3tXHt61BzqqKdxSUBfkphTiAVzwiaBXPqDfZIhBcwAs9QIgubzSNf33JicSUOggNnrl1b43M8ywtp1SwkL2fdXkeMD93RNG4VySZImutWw3b/VV4v5790C9TTZgnGaX0DWoJjIifgi/AK9XOOFuYrYeL21U9DNrM9BkbJ83aXL6WrH83ExuuWe6fV71D9J0q3WXK0Q+o6mg5/+ypfpVwUImuq/JYamscly9eLli6urq9liTqM9T6/Q5nJwk2gWX0pLqch8prfKciEkJcIXa1alHpHEe8N4oZFpopHCer2hG6/lWnimFX7CXr72BzMNnTr2VWC9/+ql64eHB0e0bTqHqlRjN3i0LB9YbqVcf+BtxkfdqmvT15QV+Dh93zMvt7eIh/Fppd7WUhTpbDIyWlElKqOqGO14Ord9X4sZWY4Zq9GDm/gJwI54CBAcjgZE8sgt1VtJfT50kO36mPBBr89ldA2KdHN9LTJiWfW4PhhpysBsOvvgww9m00FQb7S7R3h1EjSbrdlsBuGhCwiIAL448lvthh6XiuOodagJoSZ2Q2FQgx/ZoPZ/9JFL0iHplv5++o9rzJU6zhkDEZgqPyFz6K5+mWuU6Ecb+/uslMO/f0Ia+Hpvbx2fXrY/bnLWZ19Lvg0s6DFW9ES11i4JTUitKSmaT1KxOIVi2vAz6AbSQ131CNYWndyUldq66pYVa410auiCa1e8MG77jW69f9A4qofdXvPW/YefefTmmw+b7d58ScDVvnvvjsb2VYxpLcLF+lBfOlLdY1bCoY1ym2bqBf0kj7RvCvUUPeci7Fn2Q3NwcT9qrRjAp3E+ieTUjK5LHqR0dTuHnwr7ZYbapwRlZ9LQPDXSsHdhxGYNSJJFZB59pW5UAo5qFs8QdSdzNIBk0rCDA9esGI/+UWlbr/EWhaE+qCnf+0hkv0/dOesoel9HYSRplmWn2/3Tb70/W6TT2byqlQfKlplSAunWfFP1K3a6XSUpNSRMXZsJZ+Q2now+/+5bCh+lU9s0TWhImmdUtdVq46ngycgMwzasJMGVrZLVeDwhFkByCAKY41uKrpJEiGhU3UTFBPxsAM1Ub6SQiIgO4AQO0dB6cyslgl+4Ufhyk52VmR/FYDASxbHTu3axPjkfHq4Bx/IH9cqiGVcdxVZpmkGOlssFBEQr8aQFUeoqzXFRQQBVgXfWmrrRUNdq2c1WEDeazQ6xt+7Gz+ch1hl4hweHtI1UGOPB4SF9iqyolRY4SVd0NwZEqxeTebJc4htQJyCpLPOxltzR+mHI7vrq+rvf+TY9j9nrTbtRTJVwiTh8ogAEhfo4VjXWSIFPQIRWbXZ6KO3m6ny1XEwno9lsPBOJmMymY72XKllpjlBOtIEb0kPcdImM7rXdGZAw9s+3qqS9/QFprDmub3MErUYt2dv/MEqOBps9Ply7V/zX6m8wg82cNEWQs/b4oyXg96l+tO1/vy57n14mKRpmAM3UCzlqj6JMwv2X2dnTWAzSgIfcLVcSAaOtpV7Lhh1Zu5oDtajYvuUHFTuy/u7Xv4bKUhVcDYKhP7BzfD5qR7317G1ZwkGlkVgY7EtvwtZmTFoFYtSoHoKiR7mEI5zlP6oLL3V1e1mT5MlYL+Mh+qXDzAv/KUneVuwLO5GhUwfwQRYvSWiJa4yTg/QRoaOhoEqGnLB/gI8KKC7A8Vk2F2NUGqfW2qOa8Wp4HYouW8JhgiD7nMmQerNL0zBq6kNahCqIqNXk4uwKevvJ8/PxZAbbbDbqqDIKCnpNtFD0HAKEzwEkyRyfmaNVZtkv8i+35Ve+9B62gXoaeNJAD1uj0QBSo3oE5Ll6cVUFzeaSbrdLtWksRSMDYiJ25V0L0JZaEcU787mcHuIBKWDL3V4PhEImR0dHnXaHrK5ubuJG9DCv7GZzMr/a5C+r22yrt7NOxkPaPp8va8vVu4PVIbH9ZvONYHteZFXzmj1UJ0mSqB7QrpubweBqRHBe7nJLr5Co5lkizz+bXV+PVqvk+fNXFcuezxaz5QJ57u89kp7e9PXmFzs2b+mfzxfgAEitYcIoRn33ZC1drWgIiZcawqyBOHCDJMuOT06Q88cff/zs2WPH9Tu9Y1AS1qlVTzFuzU3SGF5Va3v70FpgBYgB4r2wsdkQoGkCKByDnEFtSgJKigzyR4wwXS1no+HNYj69vrl89vTJcHgDUlxeXlxfXbx8/uLm+opTgAXYl6QrqkOviURgcDVUwri3PUawYVpy0XTRfsiAOvHDfPb7sg3ZohTYGAKbUebX30qk4/t9DqKQ+1P64v+nP/e/DbS8vlb7aKm0Wgc0r43MSLTHFiX59MNZo+raN1foEAWramxche389//tf43dYK5oIX0W+DB8M6ZnbBEtkSvTWK1aCjVXs4w/R9Y6ayqHOFzfhXzKDJEUJXKVlg/VUBYJ9vE9MSGX0DdUZLsuifbJxNC/19Cjyv27oT6NC0Kb963RVURHmiygA4acAz2cEsOnOmqefit2KDIN2pPOMl6d7EAKyDn2SVmCHmpeIaLyFM5qOD0zMqhuinVNj/Ov4QT/6ve+9e3vPX785HkcB9TOuCBvOJxoWm2ZRVr+uU0v6j6/VRtc3+C6qPl2m/0f/re/Pp2saOxUESyERSY60ULxFh4bIA88DzXFPGqWbneX2B8kxEQiJKZ+aGGoMXG72WhyAj3Oipy4F1oOQSAf+H8U6DHe4ViL/LeazcXl1X84KN+br7eefRa7/5hout9cafXEZdhq7dbV+nj+tevyIAjgJ/9tZ3thaYA08nU3QeNwu7XW/48bs5lmAbQ6Db2fWq+1neLSHdubTQnsLSq7WKWaR+3p1gP8OzBLrSHARqO5LnOAAIFMp1NCFU2htN0czTHBT5okMKP5XE8TGFFEp6en4CAoBuUAkP/lv/pXf/AHv93qnd6681AvvdhVjKAKgHC9q41Ho8V80qwHp8cnx6eH/X7Pi+Kje2/R72gqkqPa6C1+C3KHIuG/qNjeBigO1aU5AA3KABYjapTO4KwkT1nijAo/5Xu4Cg2EiRoPseVCWiDHoAdS0BQEICfBEYdY3QyQYc4GEIwJooeyNOxA8KGBV7NRqDnIjugFafj+9A+nDF6YAyapcvrRZg7q8/990X7jF4Wi0fpHhV8fMOM72pCR6qP8OccFkIDqP/1Hf5+wExPXW5kwFQxx//SOGe3nOLLkOEdo975JZI2VqAw5YIMoFFDdO2TdBeCX6mOqyUYz9g1Xc82GJLhSVEpNJLWoINJUbsb+uV6jeKIOMmzsnHRAPLnpXgn2v9PjAMiemnCRvKMZgFArdVtR766g5vSJRGEOkq1Ivm7mY/am8YrSFSJyFdxEOKdpKtXSvDn7d//0/T/79scfffQcjSIgADsgtHTuaDLPC6QhnSFfM8SoKAmGiQZ85o27f+PnfzYvtotVQhGj0bAsN0TplAFh3n9DivGf0Fe8EqLJFNXrOTlFDetNqJXOE/ohL3JKQAqubZPS17xJPfAPWGjMz8RK6B4tHw4H9M1f3Di/OChXRbptd/4f8/PyjVMIrhM4UHe6xXly9l/Fp0RWk03x3zXKvNtKzQt2MQbJxCx/FNebi5XeXQ8d93xnNpsCVWEYrJI8SXLXDRAyJUKdwxjS30AbIDKYxXA0QqREWIFuweiGZV5ohgXlQvToX/TH+BJkvwbSNFZv1g7CdCiCs1EU/JPf/Mff+MYf337wuV6/HwWe7EnvF9ZgwipBSNk6L+pxcPvW6cFxnxjDD8PPfukryBlFoAlsaDLl6s6L7+HyyR214ZxxZCp9r0jUgUtgGbSa4/QgOkxlNKytMR0N7hhlk5M3/FGPeKGmnDVmhl6a+8pokTEBilZv0DemIqTgW0E6zAAlNnMpKMsAh+43KTY1STVxVPNJTbAqhX79zQbCkEBWZIpUqeiswSxt5rcMXRa+/2US/WjTORmpsXSTUGTB/MI9Ekj+7r/+p2g8nU1HUhfkhEQkjnWOWSERQFRV13QUTIVmSHbUkzRsyAtFZEdwZ56HNRSVXzJIKsC+7gyaFSkpmp6nA5SJXqqmCtEy3KDaaFpp8Fjkn7oZYemuj4BGBqz2kSGVARf4BWJxACCg+bocaSoJZ/XEsX6aeYEYNB3JVaZzBDoc4QOIkxjpm14kMw1rERZROdrwnQ+e/fbvf3s4XLx69YpkmPFx/8ANg8uboUEWrRAB8ODKciQA0Z5N0NC//Tf/2u3jXrVqw2QLtJ96mxdpK4etniDG49EC6Zl5FgBtI/gndN0DLvqisDbVo/IIZzqZ7leehtXDIIbDoTHFcLVaQSLQfiAA+VABPPMbtve3XySbySQ+OPrTdfE7jW3j1iFh++XVMHDC9icX/7t6z6lVLtfZf1/fOrdP7TCk/Wg5cl7Ml6PpFDrTbDfS1ZLe7fa7VFhD6M3WcDTTzepy45nVsst1EUchtYUWcC1hAUEWkoW99w4PoP2DwRBNA7zg1Jlmgq+nc72XnRZhnBgALTo5OprNp76nGQrq7ur2n//P//SDDz86vffZg14X/dckafMu/VTtK6FUlXXZ73fv3bvT7rQojqjpK3/hZxI9D14pzQsd2RAdpwgljC1InTAgsAZtpKVoBeJC/lJs8wA4HWQ4Sw4GkQ8KbLRMYgFp99ZM9Wgsx1FWipC1g24afNX8EXWwyYecUXLUiEvQcq5FgFyLXxPkEQ/CMZULeG6coHkghRLIR7pKrbjMQMhe2ymLiMkwCw2oahNQ7Am0voXDAgj+yHbJ2eSqjetlYrIwtv3BH5m+xjWrf/77v4UIAH78ErU0FZCFGJcrVKbSgm4ggW4zo9zkwDdVoKmU8NqeyM94XVohnRDq5+REIx1HNsxBegQ8pnW6ygyfUiWupBmyZpPPfgRR7lcP5BPkQw1e4yXXkYCi8CpqjUEBMgCS2FtvsV4CGMlYbTPPiiAdCUAy5eR+bEJPg5MJIZuRkkY/QAFlrIU6AJG1aczu1fngOz94fnU1/cGHH6OvsFmUv9EgOPfPr67ms9TWS111m8339abq0XBUFunf/drfaOEMK9ZykdLFURzhUUajEUWjdnw/ePCAdmG6q8XSdZ3FYtlut1Ft3JRkQjC/0nyVPNerQREaYiQ04FpI2W6zJiuFZYhX8+0qsg7N+fHosFpZ/Nxl/oWVJlaVze5/s76Ztj2/GWGD2XT18MXN37RCp1p7bK//QcvOAhe5IwAoN2CUa96AlCWK/UzPCwl6jPwruNaq7YxGE/occEXXIL/052w6u337NjBEJkhY5omTsG0I0Xg8lhlw+Xrb7XaJIxAy3UE/JkmCbqBlxEqNdtMjHMgzwA6n+Nu/89tPnl+2OgedTuv+3btAJ22ic8vdZjae5WmyWRdY/u07p71eF6E0W40f/+mfqlhaLBAHpV6WGWv1F6qHSRhThOVo5c89P5cLglQiN8vW3UoRAm30C6aCGtAFIBRVRRxIQxqmdRm1Mh3OQuuvmyWqoXiyEmmtbjyDBVIfA+6gg8mNuiiBBjhIAT7i+aTG8uTmrJQZkwHR0H/8HEdII3OTr0KlwSaZCWLnQ33Y9obL1TomSNKqZ6THDkxm5qgJSWg4asAf4YU5Tm/iCPFVBiMq1d//rX9On1EhGoZ0qBV1o1Gu7WAUXIltOI5VkV2RNUaoRmpQSnRgTWLs2PhkMRaEQrbUW42R/WhSkP4aUNyWtJ+iFH5wyLQfUzRVoZoa82RfAuMKIZQqyIVqr77oQIxvs4bNscMPMjEscieQN6KX+LSj6UYq1QA2aGLbQv39yEEBrit/eI2mD3JUL/PW68e39RCmIJBCgc6ubv74Gz98eTa4Gk7MC1r87a7stFrWtjKYTi+uJ8iw3YzzMjXtVvdT0q//0i8uFrPJdIHAur0OvpoYeLlakWe/L45KtUV39aSKJCAZGSnh/KVP1epM4/aIQvN2k1QzHfbgHYVhr9N2XRsvSjKcUmreWk3KIAwJrX3bfpiVvzKzt9OFc3DwT9bT9+PqTi2qLYfTn7ya/YLfg4n9iZv94Ulrtds1Wy0CmSiMJ9Ppelshf1QfQGq0GqAn1AKHk5fQpeDV+QXFYeT0PlgTeK4WRDHrrBKh1JsNonoaUMo3ahydfsXGdJtQb9kIAPHVYoGxgXQwSrqjzAoQ3Q2M0e52s+k0Drzf+b3ff/Liqn/QbzTrnmv7rpZ+pkrFZj0ZTxfTGXTtzbfeOD09RlfhOL1e+8133iPqkJ0oeNQ4FMZjO1rf3TyCpaEowzIV6qNhOkJHmZqz7Xk+aTj+o75A+Cig7AmF2R80sS35a1YqFiI3prf/04/IFnWyzY1b+kLRwlbPvHORaoX5Gt5hVFo6Tl2MIst6pd9mXJneRwykoQ4ElkJ8ok7VwjyZutHsNdKbWpno0pivKkzfE3nIOlBeKbUs0fgPTshwtL+3FU1Rw4vI54kKW9b/+j/666h+jvHXaiKiGobdFTmB0W6hx1NzIqw0LYAPsFwvWdBMss1ylREsT2cLEwLYOr7e6irhgorkN20VEhkz5pv+1mgaPMLM3mWHEgm7OEWvuHxrrgPejL6z6DX4DSJQXuYdXnQcNqCJeKI3GgWEahM0uXrphRP6Lu7X0htHLc/dT/Kr1WMYaRH4TqRn7oBqPfnjuGReDWGZAZf49TCAtHOKOrSaca9TJ8AMPKdRj8D8s/NrarlI0rLYwDdRBMqXkW43+DeqgHoZv0Ra9AmlL3udxuFhD/NAg9Fwgvk4ijljHtLt6ZaEUcbJaAw2cTF+CfefJCuXIMu4CdKI0kcB0gkNUmSZCO18sVSrbb16hMgf2/MDD4dJFyuaqFawzOUme2NtRUnmRD5G8HSXb0MPpKhk5ZdK676m8RSP69bysIsLQP2I5OkIjJ/IGMCiaK1+1etGYYT48c/o83A4gQw3ms12q4nkqRLCJCXWEkd6twq6SQPQaL2MkFBFK4sujD2QxKmHMYppKB1cWsu04WnQExqbJCmVJ5IXNq2WqFOxqdTjKAgDjaKWZb2ud++jlit1Qe65bv+gSx0189e8dKzX65OGnLFFhKBeNjqnmZ0yWw3fQDMpRX7T3NBBJRC7b8aM5H/NO11QM/TQXKiJlWimTpg3L9MGTdZel2RFb2u003W4BA0BAlxb09LMakxGwUhj1zjIERSXn2gu6dFzcUPP9oRHaDnRqMUlYoXormuhkDCpSG9wJHJy+CX1tnHA0H01Rw9n6Xk6TaQAFsmRXPXEuFVB4bUihClXgwa7jY7Xqq5nky0J/IAglfwtvs2bV6iGbf2dX/+1/VQ2ugdLw+3QbCCfb6rgG6GAQOYpLnejaF9LVgiAsNOaVW53CVSx3GYFdl3VE24ZIdmazl2uEigrX8AHsR6nk6We2YT/mKl0lcmETi1BxmWSgzFCQ4n89dxh3Ky0A8jUpEBhCp2BNtAx5riMRF2lyfnkqjEIhYKGcdF6GCV2aMZ6QE+kg7SprxCdXVDCNe+XRkBISzNY7Eq7FdY9OwpdOoP0VOnx45eoY6PZojLz+UJ52BrMa7WanW4bl6tQRFnUbCMNBFFkizce3EHc8H82eZtaDeePZZIDXF3i1Ui+nkfglIBgoxcBFnk6X8wxIQyDZHQHikUR0iXHrTebNXSQ6NfRksF0NKKYTvDWs8FoNJ8tqMBkNnn41luNVdGbripZ7oXhM008dukCKyu/UnEPw2iVJh823WvXWmYiPmg3XEaDfHqoKanu9IoRujtZLmdzOjCFvMgfGWdy9uoV9omQCXE73Y50Rg90a/YO5uY4mv2JMdNuz3ICLXlQS5N8MZ8v54vJZALodnpt5IDdgp2zxdz39cQOkfwe8kbj2a4CH8QZiEQdHHTxXeiOpgCuVsvZhADh4OCw2YzVF3q7kddoIBjj842L4BtJYq10H1gDvwRYMSRIIBaFLQETxtPIsMFQBApAGIPnEFdrLBkGDZGBU8A2kDCm0m23hSPm7jLdJ0sWBNuAFOolG6MIkwmgHOhxUhxJFcdDrtg8/mavflgm7h7TA17hqJgfieXT9JxyBSukAlrNebPGOQkg5KJoKEWh53qXMErLJw59rtFHa65yCjhAO3Ya9jEgQiZU25ytUFmXRLutbrBzpEpZJsT+2q/8EniJCnARJochYZsGO6mPHjTlKvQMLELxJBxzxx4poKA0H/cFdUE3xXY0bL42q3JqXW0aDdBjFLJhsQ/i6BrsqpAZV8AL+o7G0a8iShUrywqzJEMO80RZ+U4EJ3zn4AkmK1cLPSnWu6pVwD12FTwDP+d6130N3gGVB5I0jiuuVSF6JWf0WIGDWrMrzeW0AdijKXBdIqlyDbtJPGweee62QA41oQnEmRfXozQpuBqOQywKh8TXoT3QJy6nSuPJDJ8HYvqe3n7PtRjwGw/uEnijAvW4jidHmKTEJGAIuOUW8YIW1YCh/3+Y+tNe2bI0P+w7c8wRZ75TDpWZNXRV9UBRNgxCgF9ZlkCZMMnurs6eSJkyIBvwh/FH8Au/NAzLAyxBMizIFCCTlCiKrWZ3s7qmzLzTGWOOOHEG//7PvllW3Hvj7th7rWc987D22mt3mboe3Ja8UWfMcrrf70mth3lRP6alxKFewEhWayfv8f3mQZykDiyH6dJ+Wq+xLGN3d4//eLnY7M7XveOj292dq87exc307v3Vv7XVOT5oTVeL/3p/81bOksn8Lqklku1kDsxISUOyefGaiDEBcE6Hnp4/ewYTOnB+dsZuJXowXyzzgtDkelKb+SK7B0ynDITrvVuspPuZetjZEfNr/7xdsXp1t8KZ65sbLafENp/Dez9LuR/4zTdv3vN8+EpR9okYZ+LSc5dkmsi/OD87VaGwEFzKot6Dg+Fg8OL5CzW/M1zht/b7wKhxu9ev50EofBWbFBQz+YWc9B3jiSazWIyWQWgDZqfVVulA3bfG0bnsMT/0nS2+UZJZqeT8nBKFp1kAErOPocvjZLrKEHFCzDdpa/aMMQQMa3lS7jQnygm3uZWetYyhOhE+uYC/miWOq1ByEhpZzW1ojiNuK0vgk2jkOYq4oqTAXEnzFxDgXG3n5cWqs9Zo2HcgpMl/KyU52P2TP/qyuIApKaHR0ETUzN5ndjGlC2KbWoWPpIpxCltbxFYpH8TiQrHA3+FgyP9prDuAVdikO8TEbf8RpBDpfEqBCCkfACUCxiUuGjmdzngMqQWvwYxbrTxwos2Esq02TNfQCffbqc3EBD5FsN3Z3Z9O51lVI7e+l9Q9zPOsgY4RlvALE7gv11lN4JR0kvNYre9nszkFc1K1AKd78Pmde8XynOVnC8Bd3mRLjFovMjWoHsbbzCHt5A3zk/GM/OSQNC/E8P3bD9//3ufCMwMm/Fj+1o74+fbdu+v6XF1fGe7y6pJ+8Pp8AS8wGAzwMk6WKFsH/QEX0yMWx4tZFgLCebPOI8y0E0BnHBChcfUCwVBfff3168v3P95pd+bL3ced6c7Wv5xcv76+aq/v/q3t7rAdy//6o9Od0+Mvvv/FcDhCDkd2fHTME202a3TJ6UkHD5dLBd0D/5S7d0SVWbFdyQ5noRghyhfPn1HlSuLEjgcBMOH36b7f6YlS/eEA4bxGLY9Zdbudq6vL7d3sYkZP/Dw+Pn7x8iUTIAjSVF+8e39ZKpspG05tv93muyezxc3t9f16JT9/9uzZ8XH2LlAeYavReb1Xr17qQOxcLZ26v0NF856ITIhQSjCpGfyFXo4E8FhdEsYYFXV1Sc1CGZ2WCMjbUOc8OP4Rt8Y8OpxLaZOvierkQie5Id8xxYrnDmh2VJOwssFcSgzfsqS4gJh6VF4eDlS3dj3VhVvyncQhS1oT4jV0TLgEHPXlQHu94SCvsQEF4YJBHnNMr7AMPbBttdM37i+eJelwspjQmNk6lUVoVJzDB5w/+vInJbwswuHpkQasqFJcADRzJHybk3id2XXGr9jrqQwPMiOFAuPkLkB8ANDGg4lzOvoAEq2pZrIxADObEJbllfKkrq7BSlETAfL60WCYZSq9roQD9pmT2BZyZ/TbEIyh29WVTiSxj6Rrhk93nkV1Aj7M+WPf8hE4sTEcZ7qciHJ9J0ug00tn8ap54AytMFfzyxVoBMlKGWB1cTG+zkZNec4EfYIPA+5mU81HJPKPcsvccM5a+kwU+Z6v89TAD3/w3VTqVaUnOdjZla9ghTZOCtFMRZiixRqoherdm+sy5kxeYst0lrDISK6ursUAmZGADL5QzDNeXl7lhV2L5VPVoovZXMiFXQJAr3u6efw4m1Nv7bVb/+304mnQ/qjT/p9ka7Xe7WY5/uGny4MsbSJ0TKASwvh13TLgdDZ391fX15Wz512yUnTZ+Ddff7NcLBqf2h8MkQwTCc67i/d4dTuecVmHo8OaCHsQ43r9/vJuLajLP09Ojgf9PmwrLX88OznDH4p1dHQ0vrlVU+AA+5TyvH9/KbyiwInbmfC/Jlsqd311ebecS18///yz82enkXrVdDGAVuBLwSiuHAGBlGS9XrJwvpiMGvtkKExXFyLwE1CU0BCf9BoMXeL7VKox0Xq7BD1ndfDRHuvTK6/PTmwQS0Hgnvs9OQWYKE4sie0d7LMxxoaZEgQ64WommapM07ly5zxmlmSGGyo3wVicv89jY1LOLK/AhPiIp2ogyScGLI49OlFXchdDxZrZQXBdMDo791eLyu7DZHYEZxmH7EH7hPryPnkT7pe/+/dRy2A0xQjkVc6/z1K5au4mplvJEu4EyUT+3Kh0plrmeRhcbq7S7KzVzaoe6UNyBM2AdV4DB/AWMRwwF90daKBjpF9VxnI5B202mxIwICSnL3uoCksCUg+3J5uIPJyhoJLJOLOMkmdyDBTXU5mGDy/Aa0jhCz1jSgUzaGUxMXL6zDkcHKTsJxaNWVni2P3D9e38q9fvQEYRwHd3D+/evcNeoUZ3tsr94c14cp3n53XPqsSt1XzBPRFwCv3l8u3bt5Jbmg1V1gsaMdFZAQVKiUspqZBm5Gx1TxeDqropG5+1lBf93kAGXlyScmcGnu/THaWIQ6yA+fz588Ph6Cjmt7XT2fudh87dbL77tP3L7sMXf+vfeNnvv1hs2vc7bx+X/9WT/Od+PJ2ulmshnftm1e1ORyYF29ev3xAIB8cecOnk5ATCrJQ9HB4dEgQaYTIaHUa5uz2lnCgtRM3nk+lszEMSQtj1lDsOpHx7e8vAp3mzxUp6munMuSxABvT+4vJyMpmBdjga4kgC8+PWTZ5Brr232Nb+QZb0R1b3xyfHo9FA4CUI6X3/wz4FWf5M5I7LM25hY1xM3swzbJSToifJrCUeGIhl0ON/sREJzjuQOHPNmB/Z7IWxcCAIZuI4Fl7RmPY2MRnjQeYpBDO9XKVvsaDGjupp1AqIsVIJL07S53SsW2OZaFadJyRQrThfWPHFyFG/pN5J/ZWpN6BSkmRrgMxbkXXsBaxCDLEuK9eYvU/QK8uNI6hkgAVpW2E/73HBx8wWJcZv7/6jf/9PWQOEiARrPlhLklbZQhwYRH2XpWdIR2D5WWQFBb5E5Ch2ZEFCZgESb+quQwX55htzmh4xvg8rIkMXsDGYvdyH4zYeH7YofzCK2QfdGi4xvDxdQiiROMpUSgNZpK5X5RoaXTVK400eqTKDpLXqCNzQXe0AZ1kY4wm43Gp8WC2WB3s73ba4ntlNdMBQx7fvri4uEwBZQqvTNXjupC3X+2qpZDZxjLlncb+ez64f7yMowDf3d5+8eP782Tn5wkFsp4Va8lB+cnyHh0eSc8eYBv+jwxEnyyIoG5TieASZ+M29TqtD9Wdz9UjKIbJHXISd0XcxUgoEiKAK88l4/O79m2G/f/ry+Wiy3J/O7z9+0f3dv/2vX//y8fjZd//Hf2vrL/711d7T+49OhienMgaoqnQw2XjA+lDxTj+bYvubdwGcnEKP0jACJPDCgjkfKmDKR4rtsQCXnlShO1sfffSSxqsqcY/Dx3yS5c44PGcGmJDwKy/p0Ay1kZiebDgLNDY0UB00Hk8mINNdyVp2K7zL9PB0/HR/99Gr3MaHFeZgaSbkt/I4JpTAny6yTSrXxZGVb1nKjOREaKQtdD2ONftK5XFgYud6Ir6d3btsuxTTAgq2kf7D/SDPQcU84h0yL+BPQqUvCMMocz1VulO1kJD5rGSavEAZRhYCEZ8BVAx6N3pODZ1BXc0Q5t62FvRSFhuBxj/FffDd2rEE9bpRRQVqGrnXRmmNGdEbbkIvLszoiIszqjyCsKCa79QgSVNYKD2HZhLi1BE5v/vlT36vgUIX41TwqJajoif5dt2ywhF4a02eQENd7sT1Am0sbdCPdzDCOEQ6aNQabaBpHxMv43e+YMd1EZWWTsYXPDwOByPMutussVUaTBIJgjU7EAg7dW+zHCpqy/cbLUm7kyIE+9MoXkzGWPNtiNcO7zTEV6CYLtRQTncxilRoAw152Egy948OB6ReyR72ubK5vJ5s7+xnTd1ylbpvP/OR796+brW7Cs5+tw9vOMMQeqvFPJy5Xz093H//i+88OztNfGC9ve7X33zDgIX98/Nzish7IAgVIihuaGREzh6BJ0fHeXA9609Sxit8Ou2Ur4PhAPDj48PhsIebSkQeBIejzuqFemSo021/8snHw8PD+f1m/Lj5aHb//t/6m6vvff+f/uP/cr7bP/13/vbR7eVP373+piPt63JnqiDJyGQ8ZSHj6QSN9Y6MyXq1UU3wvjzON69fsyt6zaIwTco6HPZZnThecw1PabmaPfg3zg75dTM/hd7o6GTUH7UP2uIa1WOxZX4PPOlXX7/OTArVlktvbRkxdw2HI0Yvis6XazqjcKMidFopNLl5i6XHJ2cUh6Cl0tguYWczvX7vRz/6UZLWCmsEKr+NUKLxmWbjglRj4/GYPqgZK/nK+47qJUZO5kUDyiofcqFtAgv/K1TScJKlXVwPPaM3pCzCAUuUCeVlCP1+dmEhqfZBy8FgMBAvU4521BdZA+InpkTnc08+UROcxiyd5ANY+V0tKGDeAMYd1CbIEMPn+OPm+bS6sxAgyVmqko3ZHiDHt44G8mFaqkzYUS0Zk4Og+nAfT7e1xen6GfcBj//n//X/rCfN9ffm+gbOECLjnKmX0hsglhPzi0OCmQa4FDx24rdIxRlUUcQYVu2m4AAf+bcgV3PFiBFeoBgaKgkvmKkjfBz4hL97SQoq0jsJgI61HrPeVMdPOBXBB6WsJiLjxgBYSzpubzFTLNC+wYGFQBLCwf8D2OQ9gbSzI7eeL+9mk9mz89Ggo8sjAhbJMHmo/X/6z//Vu6upap8L51nkcN988+4Xv/jZdLqQAPd7efEM7Z0vZpuH9dXb15PxDe50Wvt//9/7d0X9BMPEhKT0LJkTkTCgWt0ef1G7eqD6URTaepplR6rQjRypO35qKQxiDh6ePz+fTmY3t7d0lL5QISghEwQOdBSH0EXpaq2GunMgU/yfvV6t/t1/+6+m7xTqe+3R0Uef//b+0z/+P/4fLl69pIAQWK5SCTOB2XTWGzIiPmVHDIRGp9NTOWSVQbOHSu5+y1Z609mUOkoPWc5m8ySnREW3vds52BsMRnv7B1e3N9h6fYNjG0zmuRar5eZJRrkAVtFuXKRJ4AmLX0ajEdk8m3nz9g0N3N47IIJhtzdbzK5vb6+ubxaTN+dn55999wfPz87kIQx0Ppv1B72j0aA37P47/87/vHwK7WAOD9v1OEahnSoPMinsUq7TfETkFrXEBDIUEg5QoQ9p2TwklqgetScFvUiNnPa3a9FeaYzvqBk1ytpbUS3moDtP7FKpZ5QZfImT7KBORc/hBpQrEGPfDazUswdtQo81Mg00pFZN7CRcgsMf8B0bAuZCNcSYMzY6oYszDRW6lA1misEQOIBRlErEAkSYoTAaaNZY6+5PfvfvwQDPEreTVXA5TD0gcArpRtIUnfoQs+/MeOYTH4Y1QqhhnPfREuPQtL6/E6yQkUIiN+SDpY/rhXoSdz8DtthUkCI6l1hpuLOdSKhhlSj8adrpnlGqjqK1DZ4BJv/YyQwigMPBMJlZbu1mVZCjXBeeKkdCYkjLbEUIBHixqj3wuq3c9q0hsOxgNwtd3rx/f3k7vboSlvLcd6AaZ29vJv98ytxp4V/TsPGYe+pPpXqrffDD73/v/PRkNpvyemwVIbCVLRPAfr1DWmlNKtPJBGewHZ5cCYRFPzgwZwhTTUQ7T2nvN3ljp+EYOCm0W/vsEDdFD2egIPaPJzMmB1Q3m931799fXS0ud497u6cfZ0ebt3/V/frtX19c754cK3zXm3sZshhII6Uwh6NDCoQrnY4CO/ttSZnJ42694m64ABmQin0+m4uTMmdOTRg/zW22UTdvasDeLcmDcE0ovd7AgdxbzL2v1xwtFivpajIUBrCvWsoL83qt1snRqNc5eHrMK+Qvrq5Y6HKt2M7TsOSWu7DL+cPd7Nmzj+qJ/a7wzuwR3q7KVMH8gx98n7h5z0xf5XaXS/v0yU8q7yu3tbJOBmn4kgqRvOiAFEkoarVbaMFSno9A+71MuAuLR6Ohy6eEknm7RNAMp/qSb/a7g36v3Vb/qWwOEmMzsR0TiFpnawZor6b1mJHaMPUhH7DK05m41zDBTySvNnkbtRNCNxNwzSUgksBuZRvi0qtKV1kfHYojy4w1VSwL3TIEFSr/4CJ/kTk//AHQVaw+2M92j1Lp6phldgZynDdqxqYrB/A7k4oJCCktkMbFlEfJLWvnjZE+NeGvvXKF3it9K/3ODVUtg4J/tToNHCcPs9osdy9it9u5r5OIXLUHLTF04xHKGtNz0JcytTLdshO7hSpnATLCoIcLabS3x0HAJJ5wk1CvZUbMDUgVwQ5Xx34IpjxPPkQow8QI2gyqvuUQHoU+UYEn2dvJDG0w8eEDd54urm6ms9X9w3be0skH7e0fHx1uZVHAnYJUnBW/WTCeBFK9e5NFM50ffu8LDB0dHkKP22AwmSxfZGsteGLmVd3Se/nyFVVOzVp5XVbCDgZ4WUVT3Ar1WDCa1Xp8OyEIKnh+doqltFbL5KjrOwqt406eS9s+T7JQU7wPW4vL2/315P3B/mqz/bM/+7OTUac3uf7L6XJ0dnKQube8BeT87IWAeHh4yON2uj2KAuHhaESBTs6O1Z/HR8dcj7GOjo/xkCKenZ31hwO6E43f3nrz7vX1+Ppmcvvu4r2TCoTo4l1yqoMsWsjD+Ui+vZ30B5mMOD87yQZno0G/2xafT0+O9ncyUffVNxcshZB5Y74sKf0W+1nfvH+jDP/0088Gw9H5+VliSTxU5dV0aG/nN37wgw/pdLlyNgpPMuc76GikvJW7AFgqEPQ4+NzPlnbtxh0kS32K+e7vxZXI13Cz1oMqaliJ83wBAcUjcBtd2XtuoQ96XVS0WvsE0e92h4PeQIded5R7mQeugnZ4lPcaEVlPBlV3ghWhrMABTU4Smwgkm6DBMTF+gVCafdkd8LNCw8V7Sc/tzc0NEVMD5+NEuImtxzzCOJvlLhUWqxnVOrmzWE8BZfvZultZkxHz2YJr47wMpEEcBxv/9//0j+/W2T1eLaG/ps6K4Uoyus5UKtayq2Q1zvMXZZ6p7bGVbMEBsfFVCHCJbfMme3nFZXaJFN84Aw0SytQC2Vv6w7KwJvdjfgZxAGN4B1bdDmxGhABOacMvOB984jMULxmRUDWTUEmcQAaxfNrD5j5vBEmvnRQFZXJxzFDFoOCfjIY32R1nJ/zHbuegI0gAVBOc95lH3bq6meVtSls7mC2VSK+dp9vJVD9npJP93gACxsUAyYDMW8aDmWL+Jx9/xNZpKo+AAMEFwlkNrca9Wx+ORjjD3xMeVoQz5TQpqKALSZqttkcvYzNEtqHJreMd1anQRT/YF7lw6bQBdbltc7B3c32VlZeE3Dr4V5ffPB08vfr801Z38L0vPm9v3V/dLb+5Gg+Oj2ptFfJz+02vTq/z7Ow55pOXsSQI9HuzXtE4kq5Jt1TgJZaHr776KishSLbdBUX4Oz07S+JWNaA0oDsYyspmWfn7dDNOvkBwvT6XcZIwm1JU4aBKeuRcIB5Fvn/8p//1v1BeI/BgLxOE15J8Zn99uVpeDfr90eEx2Y1GWYAQrai5Z3YrL/7OZ9+ppDrrAqazuXqBLBgJyMn+Hx6lKHE9N+PkUI2zf3iSkFJjw2mjtvXN+yTwZip+++lx06JLT1zPkp3LWRkRJpPsQWWs3E9u4GU9XJbNOMHRJEbljUnJNhKVa3KudG2bB+Fo4iZ6XbV/PI2zOL7z5Bg5PNJAwcWD+KeKzHRjXEPfz27cCnJA8zf6v71T74Ng4YlS0J/OZuqvzNLcTsSYzGFMJkhezLmSvBG/7j0nZ8RtfGBWu//oH/5pqg5SL1OHL3ZhroM4D3lRFhLF+ozhZLLumtirHCF378qD5MNmYmyiq3rGINIqwjfsQ/y037Sf4BrfgcWa8Mdl4cnbfQAhWF2ARLcwSXTcFXvQZuspD2DH42ReNPOLTcEGDO6SnAPZb3Amotw8B5IrQVC8Rn7kg1n5j4CBMqSiXSHWIYHwNkhlL5taVXZ5Ob64HuPMdDqn/au1Kp1Qd0T3h62Hq6sr8mAqMMBNMRxwnBQaPvv0Vb8vluSj6ublZNQwPsoCvogupXVWmGUFG2/DuAVIg4oAxIu72M7No45TkPXN5zMpZ5PC0QwComYA8ddUje4wUdC4meyosZe36E/nc0HwRy+PHt9dDpaL/np5v7r/y/e3aRxnnVnM2WQKID5PFR55gU+yUHJ3QG+EIuYkBB3s54nUPCz4tCXrVvkSHx5D4265vnj7fnw9Lme+NZvmRXKNd6OCfDT7lDtQ8U4n7/CF0r08JVl2SymItNvx5J/8s38xmS/vVPz36oIZfRlPjX6/nHFW048+/s6zZy9Go0NFvojFV+IP0aes3N3+7ne/mzordz1yf2symwu2q+WKdLItQuZ3udS9g/KnXHO89h1tjIZGN0Wsx+RWKGUT4g+oTCF/Hx+zQizbvWXel5Qd4BUBUmlKlNCF6fxvHvReySXaWaQXJYCJ9ID27+1QLWZPubYFDv8d7KlHpCZ7taIuK/WTOxwcMHfePatAJB21CphkuYGkGp3WaOS6M8JM2kuZMtHaOWh3Dri/ZCrVAVyepCkTkqx0s92rVI45EPRj7m74uctTZG4/RlX2E9Ft5367hIPm6c6bltnHVtKT1bLPGE4SDP/lDC7WhATOMv4YbfOouTKee6hbA35W9ZjGyWy5Q0zLp9gfm6z6P0VH3Z+L/cc5s2G8ZqEGg5++GsONyJJ41GdTsy8Mj7mzH9zkEWn2zk7WFMe9uZBbFVVupLZJFgR6Ub09qxlBEZW7gn5A3d+vV3l+cTyd//Jr2ebe+HbK/hVp6D9o7y8XS7BQM86L5eNx9EIjdgFMIp989Hw46HPGMJG95z5lCqXH58/OeRjmigqionNcsToT22V3jLyZxYUzVCXz6HWAi7xAMSv74daNqG2C5m7Yj4JACN16kiZkw9a9nbx41+fq5ubZ6v7v3bV/Z/H4venm8xmrfvwnF5fcM91kz6ydVpSI7hkn22dUFd7XnHEqiEqhjcKooKol5eSixI/pdBZTWS6Pj48xUXW2t0fh+vyFqPLy5Yt+rWl/qJ2XPv74I2WzbIdje3Z6gjMKCpDPnz2Ty/7j/+qfXd1MZPxUQvFC94iGiOeL2WJ66WA4OqEbo+HI6Ma9HY+ThPd72m82a5bf7UtXo3iYk4UVtQyB8RM7kekr+eKCqZASUhvKxtSbktgBen07lpxqnERMwlJ3LnBJ45q8EFSSlKcqlwvXbFQ8Dl/MaOppNzKFBuSx93FzT+0wLdFEiCnDeXq8hzn/wbLEO0YU/6Usks/EPqPVkVy8B2+yk4VJ8eMVpOrdCp1OS9LQ77XlCM1PvfQdMtouX+B0PYfWz7M/+A8WPanpiOwEniXNGXAr0x7/8I//EOpkDEsOgzyolw9qqbLurAPxZZz5aEyD2QwicVORPahn0ZynstjXOAjf7BIVvnFHKKPc6pyYvst5cDYlB+HhaSlYzJ7Gg+lbE3pF74mTMZNHHGm9wRaHDAMOnBtzKgHn3kbQvo/5SXj38tLlHVEfurAqTxEPR8702Hj3jPH+jheTZLqC87H94J5753Ho29tq4csbub2zKV66ScMye0bUIsXO7gELoDUuJXSU54QJWf/ge5/lDsveXlKsPI625IPu7+/ev30HYXoGZ/mYBjqFpVspobkAZobAInxbtq+lxF6Cgi24JyoiM0sKFguJfXxjyJey3uHSer3sK9n29in9u/cXFxfXp49b/9O99khejKL7h6ut+//y9np0dnx2esZyBoP+p598LOM4PZWwn1MR8dwnc415wqyj/pdtYqME9tn5s9rzb1tGTdfE/+gMLd/aOjs95aDlBbA6PDzKorpUS3ej4RC2rs6mY4HuxfPn/JRsil5Rj8k0zy/94ldf/eVf/4pvRWnutE3GpOKDxLvl+HE9/fijz0/PX52fnR0dHvO/0lg+nY6IinjOhL744nPaZSAKJgYIlo1DhDn1a9L46O3W07CmJ5xhgy7hOghUlwig5BhKWVWZ8BO1OTioaL+3KwxUjkyHM2dRMSNtMF8pR0D+SgPHY1nh/fJuI33SeuHvajVfraaL9WLNbzzdcJf3j5IbXp7k5otl3fLYjSvZZOcCMAHUF2jHAganQDl0VpLPZ3O8E1eoZoJ4ZiuyJj/1Qz0yKI9AOMt3oBmFoQ/OaN/Ghf39viShygbRKG/aiOrkTlttPlm33/CRMXCj7NYlbIvZ5JNAx1BpAOfKStgkfjlDoTkY8AmGXfGCjf0LYqCxFnDKX+SWexKzmpECLTbmZI1iAM1CeWb1QAAqsRSousF+j6aUibnjlejNYzjWDNVRxJoLxBLicZZcHDgPH+11FzVVUNiEr7Rk0O/s7u/O5ql/ki7nIYddtaM8OlSj/Wn7z//iZ/CZL1fyT7LnnKGpANJlnTt9m2zFk5d5t9kqp3awu8+DfPH5x6cnR0ZnYNCXtnDbsi9mzpzWmw3bXcqreR201MSMD2hxqlhSD2ankip2wfny8pKmhpa4wOQsinNtiueEtds+aOOQQK2c5IyizfdPpztbf+ugv/+URzAysbG380+Wi0G9BUBkZmNEtFrlGcGayqXnyBkbBT81bxjrQFzELqnyYrXcbm6X5gH4fTWFmE81MiWzs71azn1zUvxCVmTkkYSBaM9fkqac4k737R1W7ZhmTmeLt5dXX33zRpKCG0k4JTW0c3efo1rPboj06PT52cn5cHBIrq77ZsDS3ughHcLq737u5HQyK8bgXMpVLGREhA5tBlGuP1NfojRVgD8vDP+aP7rf3kqgxrHFfMYbKlWZH4GCQyNb7bw8mr+/Hd+SFPmATFfoKm/lp+qJkhlXF/6OSUq75WXUWhAhGjpVvj5WYZSaTlZ66KrXLq5yRisOY5PV5WIbd0ANmpm/7P+e/EIytJHmi7/cTu6uEFYoip90aflBmvFlaKmSOW6JDHEldVkSxsydEX197+7+8Zc/gZCxU05XeZkkqva3pwfkSfB+lhHGvPUnXQfchgbQAsgohvGh/OF+6PvwcdJ3DKk+josDVczXxyUiAaRpFu+wuwULoMimkvaYNLjcUDrmTjs48ALDPx4g+CQdySds2tvl0ZvUgzZEXfDEWJyCb5kCCPQS/bh0eXUDhCTKxU4rW/0alOSMrvj7xa9eYw4lUL2SWT5REzLN9myiAbMP5t86IwNIv1+9pKxZGA/D06yE21N9IRNMAPDTwSBP4/nUJE0iT55XF4PkniRaBqkQyVo0DVylWL75fmokO4BDVK0+GBHfWlW6whCG9ObNm3eHs8W/ffasnzXj29T86WHrv13Or5/uO3HHWfdCOeV/z54/Pzk5Fewzrd3rknnlWR9KNhFAA5WhPPz66optJdzs7b5981qQ5+tdGI+VBlu9fvs73/nk/Nkp5YEzxGRSN9c3l5cXb9+/uxnf9gd90HyIQMBQN97cjt+8fd9iZvepxsGlU/Km9eL2/m4ubkv1FQc1/ZynxXyYgypWCsSkMf673/3CAd9Ej8pVZQFCdKzUCXqQBLb0alc1oyNtwnCUaRwLyo4+uV9AhfhlCdftzS2d4cIIK4pW97aa6OU82kFjQcZ1RgMqY0T8JBT5iOhdHIrFEZ//SUpLCqxxmFOGQJkNCQ74VZUYZL/VTqFXXiNj1dxb5nqaoEvfWT320FHs1Qvf4iGo5Pb2fLm8vr29E06yqSxncTebL8QD/kgLJkMrHGZG9f5x9+//L/8OFA2Z4ZIUxWAaY8MXg8Ee3kwoxrmVeR2OFp2wqar7SVLXrdWUeIL1MhBAEhjlz22lxYdM2DeMCzJaEt4hzKK0AdlPMNGAJA6K6fGL9BhGBJmYVg+TIF12qlFEG0veIcRMrtfSQ6Jy3rjlILKg0DgkzSCNnlCf5xzyQuvdnXgrHmO+yKIx+DTP5Ncq1F2qADg+iCn/8l/9JRaynaft3ZgljsZP7Z6dnSgNmE2727u5uVwv84I9YTozQLvbn37y/KOPXjaUSvWhQVUZWxLOfMj6UeibqVpvb7EFaeJkox8wrKFxOwmLD3l99tlnDhi8pE5NR/XpBFMkflQfHR8TiWgpAtM8XCL1x7uHH3V6f6vT29lkZ8HVYt5u7//l7tPlwU4/L71s0ZxlovSuNHUynry/eP+LX/z19fU1HC4u87aMsKveek7WRlEUoJ0Lux3f/OqrX80Xc6H766++5nnVkgxeSj4Y9LS55iEuL9+/exfzrPcL9Qb9l69eAchEsaLLwfR74jy9vMluv5kQwSgNaPxKdry64qjyvo3RKf1EOw3j2shFhr9Fz2ubjb39nZevXtBDvj7mwrsVd7GdIBDoEp2iEiAwnvLFubPbWK+PPkwFG+EgEfvo448zN3+QR8IS/2q/SUygV3ScIBJr4vyjvEjDnBwcZHOh4uQtz+j8Yo6xSUJopi4gxoS3s5SA10NFFa0Iot2JnUdHx2AyUY6dlJMj1ALebCQmqoW0egpQKl3uDOIV+RJFGrvz0Wg0GjoGRKhDnXoAVjVjHW3xjYRMbKhJ/zf/wT+KHtYpcGGrD1SMjWXif3IepkMNa+Y/XE3dK3OMIVE4PlVjioIG/aUYBsORJvyW+TXhN08Bssnwu4KYxooPY9NyPhgHG7ulOg5UPkgCB7P4CV1c4oaU8b5hC77kAUq6IpNH4GAch5cpSbJcn5YAq3DXneC51cU8txjxAuc0I4P5OvuxiVd7O1t7GJyokjTkceteWPzl1xLS2xK01CuRGVGCM3WB7Obhju/g1sa370ktevCYde1HR3kcGiLUCNpcr8yCnmM6YrnUo+yr1RqNRiprbBE96GgxJtsnIYoIJQXFkzxXFztfLDACczgLJnd8coxZR6MjyPP9qTUX83fv3jEhUVTeSFW+u7//N5l7Xs/CcSVGzToH77u5ufTqo2eGIgLEhqjNHVR7vawmaG4T0n7f2MU7MGMj4nyek59P6SiiFPD7iq995U0f+/mdTqelFr18fzW+nUD+9PwUgxVTdG42mW8/bUuRUC+brUC0QdTocCQ3eff2RhjiSZJ+P95vVpOH9QI6z199Zzga1rM7B6LOarmYTG5X60ydiD592c3jwxff+4IVaBCzpxOVEmKp3BUzqaI/IBANW6qbTZlV1QW6BEHcAhNLYOq00kn+ApJNlSoiUkKBEhTmxNFEIuLQfovJCAPqHaoivEVBt7bOjk9RS00hkHC0l2euXZLEUWHRPvYZ9xQvYOgk36mzsr9ozDCxZH+yyMbnsfBsr5g0oenCWSCwiXngUAwu1ViNm4hjA7NU2sAx2NzAyP4uMa37e4oHGp1PusT3/eFPfg8lmgkj4Rre61pFi/NAFLy42HiYuj8XBmLkt4m6y5pBSAPYQCCWl+nuGLw23H4S9bJe53U3nA6NO/BhS05WsgCmQVLz+xbSi+p0BCftUe5s9jnJTR2ZGrCk6xsP68H/HWYUj24Mw+kTrLJq0rUgH+rSWCDRQAiYzBbyzG43d/NlxYYTl8hTG6L66s27t28vcWObna/iCtttGpMbGZFiPU3A3bDp/NzOcgYpw7Pzk7OTIywnftqoKXrlSpPJhPuViKFmtkjMR1FDWlNgN9/0DwentcicCkp3ZQXLbF+91e50lQ/ISZrV6xEtYsN53fZ0PKDt8/lqf69Fm357f+9Hrf7W5mmDyff3S9LqHvyz2/F6e4sZw4q7RI5KFQaMHCZUdjqb4kCTUOAVAzg/P+OksMu3iPTxdz55+fJFhU1q1FnWBBhe32UJwHg2nWqGIgotz8dQurK6u1fVczLy07fvLlj+7e1EcXt0eGiIv/irn8kf6AaU1ovJ/Xqy9XR/eHR+/vwVKgeD3M1GYwkuM1AnJyfdekE7X/bZF5/51hdzyIuVaoBQlk8rS3OyTiTpfVbFZXE69jbeofSRo099EfuJN+mBEITzrFc+yair5GYapdeq8btklVlNNDR0bKEuaACI1E6vnNzKg71RwiAW3cNezRqbwh8/NXMAbUpfqGaSiymxI/DVIdJbNu/TU2tkUih+zXciaPx1QpFe2hexqToZK9BJ1prkve61YZ1UCzQHwlhqkf/wf/2PMliWrN65xp3Ty1x2VMV5UA9VWaCCTmf8ZEbYp42PM42YeU3frYgkqwCh0qSvzUcvNDf0+zSU6+vDjBsgEOKFRqOB3A0JxgbQyaZ9Q4CD4jMU4pjCr5qATZtiEuPk1MPcauS8k2WBoQJQWIWkyAannmaL1CBS/QOW02om22WAm1ZHyreYLtev31wY+qDVFmsphJAFd4SEliw7TX7A3VCe5SqJ687uwfOzk9/64Q9ojCJITsu06JlLL14873R69FhuC18NcoOwbpGSExtzkL2asthrW07Ozg6PjmgGfJBdtprVX/1en0WJywiBG32926yysDfPIypBszfh5cW7Hz0+DfqD//1P//w/W1z9N/sPP19d/9b+0T9N4bvT7bUFXYyaZSlRdgoTbVg7fyc3f167bjDyZ0r8F89jSHv7Z2dnqpXR0dFXX30l4R8OBlSl2xsNhockooR+//ZC1SAUD4aD8/NTYR/mKkE2oFjMoziPeRBRhc83vX9/hYTdvadPXr36b/67vxDP7zeL+7x8erH1dCf9Ojp71h8d97odxS+syOvm9lYUkMfxhoIbDSXxz7/4DIfFKyIOq/f3DrN7mgruSciOeuVDIaMqGB7jbLeXqyXlr0BFn7cbJ9vPXl2pc1k6YflI2pmQD22Xr7l6dHRIXVGApuhbqSNAOiQ1CEgJacoHPKEhTVDUJlaa5U9tQ+rlZEo2jSAaMNGobr9/dnYaR/D42G13dCGLJmJXsp3KgiOh2NCm57QFE+CmuEvmW0tmYrJltswDnLLzPNsDTq12SRGRkz/5e38XCyrQxpGIS0SOBmHNX00y/1jzDSGxovSvv32aCQIQ5BKdfo9WaonvSbvKn4GC1Gh2/QxrCg+nkiOxzIAmkTU6YorJTXLnXFSOA0vCluCsFyYiJD6oDJ46+mCTRF/sYq4fbrpk14CssMCO1Ff3eR677BxDggo0yIlvpM284GS+IMt2K1sX7YSrj3e6GDQbcnBVWz/92Vec2snREfPgDiXL0v5UKFlNFNUJhtmEz4Crgn13cjT6/uffGfaGm8c8LwhBwQoOlIlORFrtjnB3fHwiiCrOUcd3kJcavtftwabX6wueGmOt9FsWfXR4dHZyRvBAcRxiAWkrLMe3N9c319BQnGft1nhCKDzawc7ej3d3Tw7af9HZ3hkOMPp7B72POod/3d3dHOxKJHr9Ab2TzQP44sVLdk4ujUxz23CxJAV+4UrR/uY9BN5cvFvK1+/uTk/PiXef1WZiLLu98aAxyMHw2YsX/YFMJNJmnzgMJQQDqxpawnuxxCCykOi2s4o+rxifzia/+vobienT44wnl8js73e6gyOBjmgUIFjB51LIo6Ojgjnp9Lutzj7V/OKLzziXx4dUSe12douJYWRtWNSHKJsEDT4GVRMdHh4yAebIACkPY4jgso5gRlvyRkY2UOE65pD7sov2fp7ejXZmr8f4cTDl+ajJnY4syE0cZyk8SCJSCg25Uia8aDctxY6od2XBPjlfM/YOiJ7smtigze3NDe9IqzZ5wx2k85e/iGGnXqhnfmrdYWWXmdFsVJsf7/V7cMReHZ2KL6kkLn6lZj0PlCs7O6IRr7H7J1/+JL4jhpj8AcGNXRkJOAyCYrxUk6XXalmUFONyzw9MJzPVXeOlZfaNazdeJ4peO8n4+Nl8KFao175MsdgE+Id4Dr+mMYeXoctQtYYryK7AFFhtwu2wMr4AID+J2qi6gKkppqAdkmJGDtAS8WeUpj0ccoNtlT22O62scaiNdrZ4fAhkA38UKfW/eu1ksqmnLZmtdB2dHZE5L5+tp3qDtqCd4mK9zkNpR4ejv/k7v6XGdwkhSfKVD4QUBkQpKRAtkT6IY8mVuLBkxU+5c7ZYjCeTvI0rd0/zlBjlZABMVaQicqaCxihoTE7toBCQifhadXsD6in0USSO6Wm++Wh695ut3ne3935z6+DFbu+fbWZ/sfs0lutnpjIrc0aj7AV2e3sLcnyX6FGRCi/OTs+I+5OPP6IrXdF+NOKPmIereXiGb97ncnfmWZ/LkOv9pTu7UJG6UVa9hJDVSlWfUh+3O63WMdaMBlkUWJFWdqMn7/GX/+pfPT6st7JONgbZH52qcrKysYg1IoB8YhNl5F8SLIZEKJnbr6ViqQIjv+hG1OvhnpSDkjq/kikKIKcvBcteMswH2o55M+qLe/EydYuEjRqSVjlD6GClc0U1ygYmtsOHBrhESaj0Zp07u1xA4kA0GQ60gptK0kAtXa3z+bBJ5xtVB8HVqN12NpvRXIMk+bpgTqUM8pGGCSA44LOjRrGdio71JAhJNRN7FB40lpz4n70P7hv4jF93XZzx2f3jL38fhY03Cjg1Um4LNDk8sJlrNXiTOBkVtVqC5RdNZXQNcunLWnLrIom3MbRAbWPPOqIkOcaHJ3mCceiPuGjqsqGEU5MoQUt7xGhGKR3wXWHfhzUCsfmGBTq5Co68T2PZglHwNFLPpdrPR3cxtpuXbbEuQSdekPU2bxPY3p7Plr12Z3d/+yBkQp7GKJUXLCuC3N7+xTdvJTST6e3Z6fnW0+5Bu6MAw8s87z2ZAEIH4mnF2YenxWL6tJ0X3X3/i8/22/s3jHg8YwUs04gUVNAjBshI0hCFIjqClnKjT4w8TiS7jKWB3FWAwipmfX1zdXHxHvL393eyD7G0pnxCL3+fOfRW5+zsmV4sst3pvP7qzZudrZ9v3Stnnu63rva2/3l/7897rc7JSb/frV034ririo5dqfOjzblHs+cbtiQKT8bbHw4RixVi5suXL+HKSRweDoejw/7ocLlcv3rxoll/WtVQJgiuLi5lcs3iIsgT10evPnr+7JxWc5A311ezZV7W2lfS5LVi0z/7F//10+NKLKQJ+wetjz79Ph7W1SwZbjOCNq9xsoBHdmHMTDCzpOs//OEPWu0WHKSNfiYI3SNK6pT981QHFJIk8ROTyzxSzDqgGCilP1SFuGvmOBtVkI4uBKF9soms2swGSiQsPwcT2zNIbhNkGjWfimepEFu13UttsEMVtUEOg0rMqvm82A41T3T58I55ALlgV/Et5pPXisewDc3p591B9WBis2FJ5s1zqysZOwMjCGqnryygJuhypzArjvLcTnZ29QEqDouwawkjBICFwu6f/OEfxOzzuGuKcEbsp+F3Y3ccLNbFiIEwngYSIyNBAsqhJr6EA8taCG1qli5GHBOthw31AsgZGhBEJJM1UKBnAY9op7LInD/uJA2Wihi3bjT60CTW4kxq6koTwDOoFjLSuIrKVxL9Kv/0C0RyQQ4fQWyYxTXoAiUQwMf3+OASEjZJd9u1QKiTmVQeMN5RC1xJiNjb/dc/++rmZqzugoHokGchssh1BpqMJ4soKMFDHt7gtWBH/6jVD77/eastXslI95cLZxKiaSSEtDc0SRPKbD41omofkixEgGAPGjMryiqcllm2VAQnJ2dCtJYCr7BD2NRUeF/kpXfL2Sxv5pncjuXntJZ3AGpv92DT2V9/9Pyb096fP23GnZaB03i6uLq6Rjt8/MSYdidv+zEQwfoJQ9xLul4Pawbhxy0pNyRp4/Xlpau3N+Ory8tvvn4te7i5viYOopFLMDwJt1SVLWF/j2vJI71H9Bxneu3u5cUlZXj+4oXQXSqxkcP+2X/3zxUEjfIMR8/292M5lGw4GBAxRZqy+GkeRyF0VzCBHCnGRx+/gidaS1+wZB9RTIggGSqra4IENpb8s8G5/mTBX6CGaKgq5HkrboZ6aMaNakMuqyUZPSUSJrrANP832Rk1FqIZwdb203qzxp/4i80dtTfWapVbxVScnvuJ8BSxtc+dn9mzsGxKbKEJ2ki2FHqu0t6QXXfNqSCCEAvUsD+AsyNtYBgPUCbppO8K0JX5V3LhQITmMTNaWV8gf3h3ZiC4tPunLN+PshNGqCm4UIlVrDO1i2C4a+NM7L0Cb+RVOYJxXTFws0JDmw/N/KtvzZyJkZS3cwblOmpOvw2Xcit3ZeIyXEcRDuoCLIVDaoF0KY6Gq2bbWjZRHWPLULPnQYMS++Yg8UtfdglbWCE1wA0acDFqoBrE1uJSvRQEV2vlfmgXvFkdbpCxga+uJpdXN4peiAEjaHQ6PYkr5dtTnyXFSAYBMaTdZ2vvPDj5b/7Ob4sozbQQ51XuOo+LliZUYlqp1yKaFy/OBSCA0VIRnMndoKR/d7wRPjH129uxlj5XV1d0SF+4peTUum44MwmQpYLa58kwlfKAMh3QaZ7dSZzAYQhjXPz1bu41YAL8x+M8jaclDPEoURqzKjfBCaMLtUSMd+NJtgCAhqRDhoxG4VPpIy3HWOexutPrzfmybKfF9HL7Wse42seHm9sbVQNkgOUmJPxanJwc/9mf/Yu7dVI/+HU6w26/d3R0PBwOnCEoQwindJzvOzo6EWmKmQcG/OTTjx00VGipBmHGSKuEtXz8VvJz/MEc9HY67aT6dZsNGhzxarnCDQ7XpeFgyHoNxBRJjA7pGDUorXYGmChP3EDMj375e7CXh8HLJUWJSQdbxAxiJXqSxnMGyfbCCuVDlagVxqKfxMFJAasDsMCgxQUHSGA72Be3UYsRGJ9zjfKQpp9OcXtNXwDTLsHvw42DGG8dwAEy5ZKMvLX7H/zDfxB083h2B1bBpB6cALdSv2wXZxh9sBFCDtK+kOalmquh+dvt8Zz3rZlLPlrieEOe8UHw0aFpxlJRR8kyTZs0nuoErahdqZE2GgOgve8GAb1Rl4Rtb4/exJgrB8MgTjTZXnaqzNqJuOfcr1JkEmEcZDmpDA2lHOd2aCY820w5+5NyZFuCGGLZJruiEIv53fXtTOSaT+YSP0jtbKVakXgqseO5shpkAbW8JkGhu1K33/+NH/940B9wvTDBHX641+9RGCmGT+qgre3FPMtspVGC7XA0jMmtZAfJLWF4fXMtbNLjt2/fShCSZsxmoqtMhJQEnMi8ln/hCc6AiSWk3jBqMMxCVDYZ+WzvPX/+7CQbhMWr3F7fYg7Twi4uguPgiz759KWhX7x8wch5ZFVssycPjWEPg8EIcHHXeYpRNctWHhnpZNNkHPj4o4+77ax1YT8XV9eX11eGqlKCILY4Av5WM9FesIUoO3375q1E1zE7+fnP/lIiRei93oh11wNpKbeMbiDuQ3uegpXe3I6Z+Wg05HXZyBeff06URb6cfyGGxamlDoquoxzC9COqCNDTU/K7nR3h3Y/izA5tZ+c0CpnMNUGldtphQGTd2m8nbj1kA0UVBZ1h7P1M9a+Gh6NpXGTsRZZHWaO19QQOaBQJk6mc3sASEtygwBlxQChjy6RMP+FQPEzyz4ianB+osrWkBg44SvULdhTKcSgAVvxDUwjBogYaOAYBoWmcnxk15k7l8BWWENv93b/7d1yrSiM6hEG8CXlrSU7hV7lNPqDsNwienp5mCNyIDVdkhrqktHIkH80apicgtVpxvbVFKbAQibbGBRhR9q4OSVpRvdh38iXQysEV2eU7EGcs/7GouzuDNs5y536T40Y5wCSShkjVIrmWNwxdKRJzIzfcabwj6ERIvzFvPJvvsfyD/dZ+XMMm9/JzR/dJ30cJava4+6u/+gVpaYJQsCX/lCAeWAIIiYfNnpw+M+qP6kVUEMzn3/kkO6xXJgbtTnaeyuN3TiEQnmSMCd1eHoxh2HTRgXg4OhzSlRjc/sFRavKBQVm3K8yGA3r56pVjbvnk5ISZYW/lOJmp6vXlxlu92qUvevP0OJ1NO93e7v7Ocr2+vrpdLBbMG+H79UKYbm9AV2QxzosGMhTWCGGqvFpnLp3jwUnnuaEsFprNu+r2miuBQ7KN/YQ7Fo40QpCwZO5DGNzfXy8Z6p0zi3WW0yGnCcWxv+2nTr/H7WKhioZHu729vLlSROycPf/k/Pkr7Hp2do6uFRB3G2kOd1lCfhoNB6enJ/16ASyV+Pjjj1gskWEmtGkptcHqWGtV4zU9lgSTHtNMnCe6Rn+0TAp/l6d379Yr/Mc3l9TYGCtjokqCd8X8rfkyOxQHKsZCZKu5LRIPVboUa48hVO3NelGqAb7G/hO6OPoFrWYpsm7hAYsUUIajEhRAeydJp5vNIzNlporR2DHdoLeZL6jI2qRmsbKabfWheL5h60ADNAZs0qXcQfCBGBLitpildjvb2ZnDYLy4sWseNWuVYhJVIMG/jDxkYBP7A0sDTHc64bo+2pStxhYMCTK1C5erYjQwCMV0YLLqoLR6r5LugE9CkinGZAp0MohFMLm/yGJ1jDdNwsih7oo+hXvTN5/6uaXGh0PlR7kYyiudc1FwIAomChT3Qo/hnEzv8WG5vpvOF2p4Apbs84axbaoP/8ZZJufd+quffqXO9Edw2Nvdn2fL8M0qCW1CDdFCDXJSMpg8xD9tPv3oBX6Gcw+P1Og6lbCIvgYRXeyEQhczBe91IRNWV/WwL9hC3xCVgfs/zoWe00F21QQByTZzda2Yk6l+GgMIG4AJUByxyCyjIXGSBgpfoyV5LeJcr3INO5PJGNkSebIhrEXWyU1wD0DqQbfqjml2laOIx8d5J4coSmRHh4dsw0kyEt71JVl/GY2f799fcDrqYsSijk7gPMZogfmYRkhYu8xLr5ll++rq/du3r7nPweis30vKjYer5UIzDCGgeqBg+/zsDFcBBAqlzO782flwOBTJySDDC1fheVNCRz+hh8ngkEtJk1Y+QAZ/EI5juE0EtBR1maeoZea8Q1FUDyln57V9cgCEAlGzxJLa+pmvgQauRnOK7bQlalbBD3+opaip3Ij5xOdl26KK/5mHBsYlx/EdEpWq2sD00x+Q/QGcxhbaSVv44gSPVASpRPAhhBuaLGvmMnYeg8hdbSihIg6rPo2PcE21svvHf/D7gGrBSBtrqeNHTsqhMtexs4Vf7li4aryy+dhnQ60DwxvVMMGjPnEStToFC7TRi0/g/NgYsu7Fds5ue4czw4IaNggrRjNEbaoFGhk4iyydnUzuJMY+phIOF8vsiw+GbRTeQGkX2tOCjPnCbQpNYSGDrZAGC6j71AV5e1e/mxuh7YMscwYoSZ0+NTfLMI38r3/2zay2NHJsqPVGTMxT69nDeyvPwysA6FsSDZ9NtoJ6fnZM8HiChEral0ybgrFG0jo8PCI5JwvPjFXceuS4BJ9BHq7cPTocnp2dIac/yLs9Tk7OKHFjgZlkzhN1CYl5JW5ubaSSvLm5wW9oOKAB06l0vYMvPE7q5N3d8XjCSJS5ECULOXzVsI+jYS/6d/9AF4W+RJvaLomb82Go0AD26OhQLKIMhgaN68FYtE3G46lqZDpBrP/RQ9uY1iAbsWXObDZr3imIgZl8jt5nEicFPLbE5z1ufvnVV4fHr0aHJwq7u9ViNBxpLlXkGgmLQZIZt0NnUG0g8YldHR8dGsIxGGy4HrNlzIt4rtJP2LIp2mvs8e0t+UYRE5yyAS65k7L2dJHrpKwcB8xBi0Jl8V/2eoKtEuUpdwryeFsmgu6SfgeulDkLhyJBuPH+0f7ktlniKSons+vkyW6igapRAI8GZqdgUT2zJ0mRlNh7WV/ARIHlWTSAAXcAsvOh4oA3GRAY3Mq1xR+QiA/Vgy8lxBSaQLVkZ6RJA1EZU6ua3bFLsaV/8EdfOssSG8cTtxRzTf4cuExL6SUxK4OnsvePm7iEslLfGtAMx9wJ/Boj92mI98F3aBEBDjmAZYaPK0oRxUnjLDUyWgySo2nUIEzcgrUAYlDtDfiELKa4WsMbKM3L7Bl53ErTC3cMyoL4bCebsZxxDEm+1qA151CZnnzkYSPR29/db2Xr8uxWw63QK3Zynw2kI2M6/NU3b6+uxcbtw8Oh4l0VApJcSdjHN86Vg8BQozS1XKylu/83fueHEp5up0d4+sJwMh0LF9BRQ2QHFinlMO+x5UioEXzEBwkix/L6zbu8dy4r29Yobx3kvcC9fjt1QT878KH06vqKHiXJ7/Uury6orFFkjCBwDtkYq9dVxUvLT07Es2Pm953vfDoYDUo5OqcnZwikGcPhYH+3BUi/P1QKKCKoIC2Dp4GabfDfvHnnp0Tj9Zu3nHItItxmabe1N8nN7Q1L+OTTT1Ou+DccYRDIQvoiZMjol8PRUafb5+lbtcWQzKJ90CbtPHi8s6M0uLqd7u53+p0edwBCq9cV67r1dE9qwNxKzLJ/zpGn67Szuqbb756eHiuDomPl0FF/dnoKIMdHJ5EZjYp5JB9+/uwZI3cVZ2Sd1FIcAXY2zfvaJDDMiW1iIG3hsZ1UsGbuNPv2JPASMeZQCeYqmSd1aNBqtgrDxWrBYngHjikTMUmjHtCOELYWB1ozU9QyCry1NZ3NyAJ1VNcHS5vJObSAoBnTSL5cGuynoSo14+hTNzGneI1ol3iUitiwq6w5yeLRhJZEHHltsoAmpvrgQ0yG5aMnH7TGlmX4auN4Q8Nr1Fw0dJibQvpDPo8DzjhofjoO7uUwCn4U3TcI6fvIwWfervHNrCWuqGZBMdd3xex4TQDwyCiaoxlTYrSNr+F99naHtRlbM2La6OJHhmswSUWCT40/wqn/IQmApEzZyj/KF2S2d8eTWYvpV7a/nyIRPpUEFazRYEB4t5PZu4srShCJ5r2a/Q+3f/YPKDUDCPx6Vu+DUONfl59/+rEhoRnH03xSTAWCjEraPBjkTic4eZai7jxBTHyQvib+ZE8bxRGXmr3WYEaZ+Baag5Tr6xvNGAllvbtTox5RLOPm/t/pMd+tWZKCZV5qcHl5+ebtW8bGkhUtvAYv8Pbtu/fv3hMK5Cv2Zs4Seg6y8K5erA4NluDqq1cvicwl/Jdw0UH2DD3tEcTAhIeKxpQ8swaCM7AEXT59Z1DFOYBw4Lsz+9Buj28mAilPUcu4tt9fXM4Xdwe1ZXM9KbTkXzaG2GR/pHrIvx4ky6RJWxcik7/wxWfnp8wAsS6JsdgLz5gCNaqpKLrDI7OCxP/cTsrUEpbjDGuiwjJwguC1ZJeJFtEU4Tp7jbMzNNEP8Jzk5H1zzYbgxOMfcbNeLuJ/Xp7KadkQTgk15rlIFw7sHJ5ETJ8T0u5zSyi6DY/cbEuhPhgOJThNnkK7IOMjj0C74UAzrm6pG+ttXGjUwAHdEOHJK/lFDCJJh08NnZjKUSRwc7U1z1X3842eFXKAhEdULTG/JmIwiO1pGlbWxxjNzwAt43dcHWPkvp30jbrm6odL0ujKfwqnLXjX5EEKlbSvLMIVBsARNIzQvunruwGlvWOKFcS4/cwplCvhLNMDSZrnkx/h8BNCksuUv3eOZjirbjU40/VZrO7m81W3vZdnaFWvO9vFnSjNap3Hy+HJ9+qV/VY2huAb8sToep2dT1ON5l2LEYn4/2HY5r+n+9/68W/AzQk8pMjSYIR0u1meohePLamRzfayrWsCPpKTNEVntwaDYWUKmLB9sN86PByxtMlk1u1yFvS7JewYoxYUR92LLRi7vIuLp53JhmL569UsO3nJivP2fh1ns6y0wZDmTj7bE/P1QTgDA1/EyIqUupdGKAxex7K6pfPybJbPigBBKQXlgMRPfuebb74RWklGfa6XsIyKTi8vQpRqEyBllbzrKkhKqWB1en5qFNDkGje3k9tb7rjFnDDqYO8glJTiy0b0jE4qyqTi2U73oEkWTk6OPv7oI77mPnsxx8sbLsrCxvKCo1QdTdooeSBXNEr8NShnm0livrqC/NPJ6LC13xLx9uo9pZRYnNRFLFpDd60+xVXapbZLR2ARQsB5gKKEXgA3tEs+6NgoBtEqGpka9sPcG+ZMp7MkcT3uMs+f0NM028n+JRo4IE2YlvvO5E8cbJa0fyhDQNDRt6uG0xjVepX2JdJwBISLajqgmTYZOtYVpjlVu3FlIjHZ/t1mRVEJhf6lW2L1A3dODP1+nxcovxDsnckA9QHaGWbJURnSeQTjV6NexgaSv6guMffS/gTM4JqQmNcGVi23hzuGcIkb1LRxV+jUxscoVVVhKASyhAu2GmO/hmj27adLSYrim3zFBLXSnSqgi45CuJJ9F7Kt2noprXAyL9XXnJ4l7Netdagy12ZZ4V//7LUr1HA+mwrtwA76o1ZbIpqYkDU/WRy6nuQVctnM9/B49Dd+/ANIiicc6/PnzxXt2o0nYzmCn+rX2Xw6GI5ux7fSYd2xixRWeY6gJZUgagpNczsHeR5ur7Xfi8fJghO6gM+6xOr28hJhQXKuzs60Hzvfmk1n/X737OwZpZECELlxCYiLyVM3oyG+dAf9F8+f50n5fl8oxitqJBMRaYlGtX9x8V7OSolxrJ7/nd/c3PQ6XVKGg9HTpd2+e7i/ubntdQavXn3M4cj/UQpDYhJF+/2ejOPFixfMdTqfKisG/TzDc/94n7mW7Eo2JtXBaPjm7RXWqzP6gz6hJkXc3R4dHaJabViPmmf2TqRACDck5hMrvp6fPxsO8kLBh2yXkkjL66lv3r9/T39gYpwoMw2uXYboApKaPTDuWHRsKo+TPz9/XrXSsrQua++47MOjQ5majOPo+Jifl0CE8PtHPGS63BCpEbEheVIadbAvLc/KLmw0IpfH+cRLVhjDMY5Vl6PDQ9I2Mo8hEaNBMYetLXF7fHtLIlGbau87CGcO9YEIjA4f0aLdjsfcZCP9x0z+1xPo0fIK0nrRJ6pPE2DFHyEWc+OgyB7Y/+z/8R+p0GTROrRqOQ0tpAF6ahoQhATXzHw0uX0UzjW2WiYUl1bes8mdwq7G4MOgwlvYJiFX9Ss7zE2OWJ7LMfKkIiJGccefCv8QLO+YBvVxrtxZc74pLmLqehgoJys7YP/+6UX8QRbX4guSSLNetKRl0Kj19k9Pi9X9xcW412sfDns97h4qW7vqMkgSOy7xQ0oK7uA/+k/+Pzc38+2teJyHevvWOtoi6k6oIZHkezZXt8OfXh609v7hl39XhpZNIycLHOPv0MChsBy9QMDAJMYJ4ykTQDg/O89s1mNuFoonSUva3YOD9tX15eGoD6Xl2t/VqJ/3LmZGPaVgi+Mu6TTbkOThTdTR5v2D9mQy1h0HJF67e9s31zdlGHmQSwy641FSvPTwSnYNTpLGzAWGYzSYOuI5T4TJfAQbdpItIUF7fYX0L774AmKT24kCwSW0Hx0fMS19UxFIuA4OuANECTWz+UpmBUhFvAGdJCSKdzue/8v//i8ur8dbjzXzn8fRiQyf7/gg+KjOhBc1he6EcnSUlwIMBt3f/M0f/ujHPxK3yZ9kY90lcRUZ/YGkIN0EOrUMhiteGKS4gLNYcbd+uLjIbQih5tXzlxH/3q5EA/kJ0fQgE+FSxcQPCTjdckkDMLEFfo1OamMI0jw+zDPF8MEc+LjIYhv1Mxz0ikV5WRt5iQEu8Y8p/ZMsZK1Xwllu6fVVJ7xfWLC5i/OqN7LxL6jzEZCqvMrLRZFMBM4TU+HTFM65N8xyMaFMKvee8BAoDmL3j//gJ/7LBEJWyH5YJANCWWymYYtmGVSrMclfm6WTydnqOSR4lCnmw2lVs7RzybcEWaStE3kEyKnCLEtxG7v1W7RMy7iPdAHdF1kCGM/BX8bj5CqJ6A1DVinhykg1GGwhpROSGUOGTi8OKIv8/fhQUWgXuNlmz8/15mE2XbDSLMrbzzxlSJML1G2YDJp2ydO+fns5Hk+kL7SZfqw3j1md8u36JWDJTHcsGY9vyUO3f+O3fuiq86tVNkKhHHJv9bnGfLZ8oVkDl1hUH3rDrSDQwO1OZu8BDL10LoJ/3NX48Uk0AxMO9IMBg4ljpEbAoocwQoFErgSBTPbI+mLA+Gxc6kWUvX6epXl4zJa7KOWSkIgKbdjb0dExtXOyozLp98/Pz7CCCpFw5SVw2aMzw0HWKeGVvAPPDS15QYKx8vx898POFvR4U7UxHrZbta/O7tbx0dH9Jnf458s51VOBqfDfvb8iz8UysU4AwX7ug5A6pImkh3tM4+xUEcNBgNNA6cDx8eGnn3w6nc0lCIaTGtckd25OGx9bIE9bopqPT7fjMTJRgDkggxAt2mzmi5noDSsuieXL8TDfVcd4m57ZRnXRPsjbh5hfvE+0uN7VlRWEj6PBAASpCpBOVl2JnyTI+jmR3BJyuvQweg6OciNGW0tCeKdS/O313UoD6DEQ49INjUNXHuXcpkURvfFiWdlUErcX3Ctnl1VnRhDOtjh9MmJFyKEJIJCdThSNWpLg/f3d7j/8kz8EsSEv2MRUdoyjf1lauFM0Zo4EiCI4X+zBqCGmPpDTi+pA1s+yl7LYfBOb04JS7qBgNDhaOuOAvgJYEwG5/69lRBXvlQW5knBAglk9Led/xIDHlbVbB3Su6MlDda6WrTYWHU9kOJg64ZRxHbuuMdjGxdwkedkLddXudLimg8qFhNq1szW/mt0C8pzR5mn7aTJbvXv7Xh43mU0wLLjFDjMKbBu/7uRNXgp/C4jY/jd/+4c7eZl0/3Yyxp7Wwf5AwSps9brkN5tOCJB9JaOuoMrMEICPCn9cgDNKsgqwnffw8MLQHjG4wdBApb0ZkWnpcnR8ihUywMxI59ZJkghgT45OORE8YIWcst4Gulvfn52dGvpo2D8eHZ6cHR/stwXqZ2enjJaRAx0lyt34Nn/HfxGBb17Pedn4+emZqiFSlL+Mx9fXt7PZHKOlxPJ2FbX8/+b6miPIA4CbDW9laFqYGD7K7TpWtN/qcJEYmF067u5vx1Oy67Y7h8MRPu3scaYH/HW33zWiXr16jljwp0xExjsJ84dHw08++QiyhJJI8LSloikOKJujonTDN79+cnx0fn4+m0xINHGvCk91tQNR1TEFJqR1Y/aPmUXDItxw+tmzc8oUXUoUSW5IdvSKHsmRH+8flvMl1VUab/L8d14BRFE5ZS0qu404UOonfaZR/UFe5mXcxkz46yTX9xtkZlPmvMI08wWoiAcoxU7SsbdftaRP3MdysVrMxZhovm8mgLEIyVRIFgjkbgLaqTmPuVnfUZgkKSInr/Snf/gHZSQBROAB+WHaHMdSq5dS7pX3CR74i46Gs7r44JF0UQKjCU11CRwnHZATUCD6u5+dQ2PVbKDpSMyAw0xLLUJOOULn/QMfJbE6EQHh5bfSsHn8FjpKnLtMYyCVR4Bhgx6u6QKMXi41OtHQJU6CDWaDnl539w+LVfYa7rTU0XjH02+tVxvGpiVUZb9a+hDoX/7Vz1TU2AcAZDjgzMoUbnz8eDwWP1kc8iOH3a1/83d+czqZ8Rpnp6dqzvk8j7dPJtOEwboFAL1K3mLFVxL6yyvu/+rm6s3btxcXV5u7e16DCTmvkhClV6vcOzQWUlQb6EUSY4MDxG5vbg4PR2jxk4p0Oi2Ghy+kHvf6mKV4BmUYVMWZ2WyWWYnFcrpYXF3dvL98P4fNcsFuRRhCQxkFmE5ZPkKzOdrLly+Pjg5xr1bdjbPZDW2rxVc8mhyhNxhQ1V/88pfQwIcmBRCYtAfK8dHxCRwUsQIsoVzfXGNyvz/4+pu3t5Ppw+a+VRPahHfQTmqN/7dT9dSawcNIZds86lvelgZunZ4en5yeoI59spHoYYptGUHybW3YAobQrbKu6DYLTxpMS6syogZsA26DUbblTtwwes1uLrN7Z4QLbHRpkz2teIRwXjs69fjU5qk7/FVejFl1e7IbLYejIY0UGxqtHgzzwn+Mojq0nnBdhFu+k2plZo3rlzp1Mq8RA8wqBBWarKHet4sbPiIBfaNCRkEUPNm5zI6Spw4NYnn4LwOVu6l7NNtAZT+FetsFHdtn1H/6h1+iwZ+AS0qQ2wxQRDCE9P92GAlO7q41fst/rsIjSl9h30/f4QjmVnHuqjMxDJjX9F5655NmzVVyzYiNcccwM62jhYv+a4rA/+EHcyGmXRgKUGPPepUzLpcBK6aeSRGs0Sx+up5Sjk+Rvuf2Can7kWMeejaX7R8o+rIzx04tEc+CGkRkYlAIVarwlNjx+u11435hQQNgHIFJmmtrHcCpuDwBBC6AFX3x6cd5FVx2VmlnKvgeydx2FLFiwoa1x53VpCmDJLnEutySrH3KuVoyrLxRmireSlLY2U0q6synKFCZlkRXyGXJ0vmsr8s660xxiUVMJdnHJpPwiTlx5Wu+aTmfr+jvcj0Zl1EtVzwdb+YURaFh3M3FxeVkkpf5JW/MAtI+sHyUCG9oNo78vYNWN8+K8+BRRxw2lvOYa7jpZJrCErOkKmr1msH2k+8j3NFwuFhlNRt5UZ+/+ulPX795V6UKzmdZJ8obrRuNDpMnDQeZlqvkiCJiDBseDjvD4eHLVy+f7gkmutGYtEvRnHq+FTkYuMiTnfloliKkWQAvsZLqZ2LskZR9RAWShUCsup66Ewmiq5khopGsOFN8aFWpaXOfOp+ubjNkowQEIEUU1sHWpbikSsHICCcpUrSlvANac5AqIGpJbTiFMpp8jAgRrHh4qtUKlR0YMUE4dytFJjEGSJljm91AHm8I1qA5zuR6PobwTYdj4FvZl40DTZ2fYsYYSbMTenM/KHfU42LCmxqvVinBSJMPJm2MGj4x3O+dyjQ09p+rhXeEodduptz5sMZuM+lxQAfiW/IxJGPAUYwOuTHIjA0r/yExMjBwcYEe7O02C6Sdq9Z1J8MRjhu36QIaplcqjtF5JIOwG/ikYlw+FRN8s0fuvNtp5R2IseXcR9CA+tSI9chUbTSuAP/Z1++uryaclkiOEFYGGhs0/EqFkB2B95+Sh8fJrDbrk9HRdz75qBL1e0bLf4uHdJiZ4dhkOpH6v3j5wvnmwXsZOFBHR0enpyeDfh8QEu0OuodHWR9zoFurLQvQYDLOOmJA1OJZfzMYHB8fS4k393erucQgpf544iibdrQPWnJIhTvmCcDdToy2XMO81x3EwLbzaFpRjawshWBiL1++CPAs5qsFUXmqKlsJ8R34naw46cA0zmB7G3xCfPPmNQEx5O2n7dubCfRevDiXRRAZrBaLucyq7Dz1UTx8pSG4xT+8e3+xXK63sgyyblBF0agPApOpA7VYrWQKRktqqXeKZKRLF/ovXr0kR0wnOwrw8MDVdrknR3SDhgDIwZW6NGKlUnGFpclJf2huUwdxPZFs9hRJ7uabu3HAwwqb+kvg/cQfbeDPoUApSliGlyyDpxZ1sygmwxBE48qRORqO+IteJ1tOUE5chhFNxPX7WsCnhEaC89AKZiylLZ7j88wAPlCnM1xwygqm7K9Ym4f/0hhjm28m1Ovmrj4CAfStGQ9S6WpTELXzLl3IAYo78dBZGJwZI7anXWpLZX9yhaQBoCASBFC0/DBO/R8Tzc8Yuwb6pmznnB5ZSho0fR3Ii5hilTBNyR3f1hh/1KsuJMkpH+dfpR3+z8MVDikchcBNRFWbWD82oS25SaXOsrmaY3PVv7z0kNdpWIkUXHVeS58siN9k0lWR39rLg31x61tbubVTfkqXSgRiGBc3k9qbMxTp0mSAlCPTyQ+FAOd8n5fkIKsR1G//+IeNq1ItyvXRBvOsGNmWHmex2i9+/gsoqfypJjydEddA1sUhYriAYb8Pq2nteCEff/fuHSpPTpPkC8OgtTtZYnR7k3o7N4S5mLzJdyR9xe2ToyOsKG1LUKLoSgNnxO1MENXyD4PKbmhzw2qsgqeYL9XHTG7FyQYrhvi0vXV9fY12EMZj/quPrvcX75UbEX2tz2ellGAxV6Tkadzgc3SoOhvf3mJO66A1n85AOzw8vFvl/SI/+8Uvqy5MesgJxoTu8y4q497c3nCI1K+5Sd7v5dmn/Sw5SVqHdc+fn1ME2Y7+w0EfcxihjkdHx/DXBSjkx8yzEqTiWWkVXZL4GHE8GT9/EResF2vy7aTGemBHVK5uEDBCGgva7e1t1jjsxEcYFLsoEmbyjGFLPxOQnBqZsoe7zF5T7HsFfEsmzzUkiEoTqE7qNZiQNTuGk5yR18iDIdpDvgwtQmplM1/MhDklxWV+OYQULUBoFieytxcO5E3T0VhMOzlWCiVnD0u5lb09TgG7dv/oJ7/nP9hQO50xPVpLAHH/UIqtaiDvpNCNAFCeVLiyOI3ggQx8idlXguAMgI9PeUBCA100bkCVYfN3WVqrdyOD6lEZR6UShJRjMfkhG+A6U1eypYk+GSv5cj6awYDSg++jo1Pl5LKtigaAEF6oq5U81YMswybnDUpgSaFZJ8XaD/Agj4PxXClz/EW7bs6vVndv3l8TMwsH05/V3VqyPZ3P+HK4gdlMGAd+EqKn7373M4nQXqWSgPf73cGwPxnfAupMnpivh4t9mIdvqZrwgiIBuXGCiFFa8AdwxAsHZzUJF94mwGZ2Cgmbdfax5csHoyFzYslqfjjHpSYPyhwvvaGdMON5aQBwqIuyFZOlEsPhEFH4HJHFSDjr+D6fTBnkUe7UIPDkbnC7fGk21Xot2uemwBE7TAa7u5OZp9gPMeyoeKMaKScfhrKXw8PIJe+QOzA6EILNN+/eL5brcMmQmUvOI9LcNxbMsmIqD5/o1c668sxDGz0eZH9vOOw/e/GcfLCKwfM1smuI+YN7cr2UeJXuFR3fevNyzewtAn6sWyEUdT+xnUQQ7irO+6a37E6XpAOZeIrgZBx6tZLG17tyKrQw9IThPDUYFUzhFn3dYWkGYeYop1oqXMoNCCQJIW0JenOPWZoJIzCXmPmrvRSDesjaYiQP2dWyEE7toJOu7W/fiKdB8tNaog4a8hr8UVTTNHzfHnphyPXj+u6Xv/e7tIQ/oCJFMBFlIaGm+FieMhkDChropUzJb1x2DLSPg1ytD2H7qT7zAcy3bqTpIM8zVvltCO1BSKNyVwVG79ij8+zTj0ztZhFiwOd+STKXeml/3T5ND62iB3EucPJLCz+lXcGxNuSCcZVbmX1ooFER4KmkzvH6eYZnK4+cHcTFQBY+BNb4V5wCOh2TcWy/vriRGBFA3WkmRWWXRGmLbLh/slischOFmKHa63eeP5PAZ3FoK68nzZ7qiJdYlp/NomsVCflR7vXDZjAcSO95A0m2+LFYrsY3t7Bl2HIQ1NEqSLfabQLSlbupxCcP+SDkdjKmBFSHnKez6XhyWzfnM/+ECU4OBkPxRDjCMN/z5VxQxSIaZFBi6XSyQTADOz4+UlpnFr2ULHPydxvKeHR8rObg5m9uboiWVo1rAuL09PRFYuZuL2V/BMXanz0/V5PKKNabTbeXwkFIxDY81gUcJw9y6/vuVrYwmUsMqBarZ8JS4rLkZGT4KWO6vb0GmHInTm7nAfvcGc3+nK1XL19yixEZRiwXsiRMbv4aixuj3q12ljkTim+6gXz+pZ42ymIYNOY+0daWsiUcKCuiWtGQvFobf4zY77aTQmMmbid+VIFM1tSWWjoDLN3AwaD+9Njr9PAkd3bqqXj44AwZZbqu4gH/ww9yx/pSfXJhKMatoimrbfto3NvnqaOYiVY+yQz8ZwQklN+IgSBXMRiO1awBP4Io53e3nIdXKgjK85iN0lVPD7t/+JPfhUrcZAM2Rpj4DDphN4MBwVzRgCn8H15gHqfgfMOgap+QXt2TKWXfxbz6p+wQG/LhijIDQR0ZSSa0DlrL1ZIqoNZ5qOMvCODECxSbyuzxN3e/AjkhJPsrN8NBBg7xGU+CUpZeQUzj+Mh8cCvsBsrQruKvM5kESsmWNRur9cZfsZfJ7YeUbMMSr5q1VnfEWOREKggA5/3l+O2bd35iOoPhJqQoHBDels8CTZaXtUzlHrdeZc+pvPCUnSO2lDFPDQPLH8mi+RECE0JHh3k0dTIeE3meyc9n5+ToBBNgpR/LkVdnMWotX0Udc5V9+GlMtnrQyisxm5A1HAwn4yl/COel1DFPBx6u7rKXbl61eX1D41Xs8oKzs/P+YNhqdW5urilE66B9cXkBE2AzJWDQwRDbX7x4TnvCgYv3GESC4ODSi+fPT05Pk/A/PNxIgm9v8R1dfIFcYDZfvHjxEoswJ0wwwMOD0Ukbm0G7vLjQ3ljfvLv85ps3y9VaGxoiT6ZgRimSY2/D4eDs7MxPRNX8aDaJz1MLB/uffPwxkREBpW0fHKAR7xrFwDoj6jKfzUmX1MNPgTE1Y5QsCWMi7X1KnoMDBY5vesPVcl6ZIcpToclAV4vcDgGQkVNE6CV6A8GcqtRNDC5FpxaMGbfpdFIbmXxx3ohUF9XKdN/cHzrz1nAWUg+Y6YgtDmg5iy7IYCfuRhtSaO/jTdK1pHKxO+MCjgoNHMARMIkhCZYK7vJKchO2x7rIK2cwgvL8wz/542DvU5NbCUp50iiPYWoBhEZYjDtG10BjDZqDMtfMH+a75vmxAUI+XIkIRhj4wOlqQLp8h1GSMtWtTl2MwoU0CuGnUcAEJ+hUaeQYASyW+jrp2Lhxw8UgpBrLmRBZWu6nZjr7BMkq750APgFWQYnmWrCoZVzR/QPLh21eTJ5ZlGTyuE1+gmHjT0Fl0uWddsSmyWShkmE549uJqHtQbwcTm8pR1toP9GQvzTvknp4cjYZDgTFloawqN3KSLvlIcdkG/jipb9LsTE3nHurt+JY7oP2uZRqHRGtPHuWoAns2nSmYVd1sR5avBhI8MVaa76T8Qnd/4RYPt505ZNzgGVE6ny+eP39Od/v9Hjch+0AgIrmJrGnLy1jbjFZwZl24FLeSBQJhJMjQlgsg0wE4lazm6RoSubq6EjaPT074p9vxmIMgknYnW9niP+Wk+sZKtMwTdQtmCyhuSGH44svb8XKVDTm5VBW7cSkBBBLB8kFBtjkgYpLDcK4Sn8e314ej4fmzbEaO6QRUf6NCPvjGnp0X2R3AOVoSdYoiQQPzcQyDdeFlyMhIEBaTKI9j5w1MLdl5ZSI9ejsYDsO0uuvcqsoUNBhCDxDDs1HBgGIrw/AnP3d2Tk9OBDmW/LSd7Tf1AhN86UwCTfkjpCGQHRN5olaojvGjpTEQFPEjxPHwkFIaanF2eW12pVpPj/xjp5t3tEMpvqL8Ee3VGRWAkBQWgLn7k9/9u+DDCRqoCY7hXehxVAYYsdGV8gUxfnhgCuhAuN6gRbo4G1zKj4QMYzKbFHIsCg4lnJxJWq6NjlHKuokYVGLwKachGYq/fdSJTruC6Xon+/j/u4Z8ArAx7LxZQVYf3CpmJxPDvPqZnUnrk+AZBCoUAEEUUhMmR9O60v1aiXC/IelMAhtI2Kd8GS5glPrrq8lsvUo6n7UrsdW9x/vHb7NodWD8CZyNcv/4cDgYvHzxPAvi2m3cXM6XxDpXMxduvIziK9oYHajJQgleLZsXbaiQ+I5cCkqnXGtUmZ2EQfU6EIhldcLD43KxHo8nWb0/n9HAygfzRKyRWRGAcbjlChGu1EGmsHB2eiZFobKzPPabBu/fX/AQ0OeVLi8vr66uBQlQV8s1y6d2lBv+V5fXtUIhNu8Dm/Pzc0yDigSEw5KKE32FoIerm+t6Te2AbsKEAtIseTUx4RXP0h/0RISvX7+7HWePzTjkugsLZ8pLPcg5il1zXYSCV/riv46nZyfneY3X02Qyvgev7swrQ/CUr8Q3AiI6TIBkOpY9R2ca77/JFqyG4bAi1GbauMwSjz9klHWfEscy35Y3C6+6rbafe7vJYuDj2HmuIi/EqZATOyPdRuWiS0+qyr2sOHgg7VhjNinYk5walHx00Zj14eFoMExhkrUGd2IpBaCIUKVgDRoZDhW5T5GYpFf0JgUEqW/x+MBHA8sXtNvxYg3JlD/5Zqzmafd/97/9DzFL0OuLG1nZt0+lxpO8ZV4LZAAA0XRJREFUrUHj0J/n5GVQ2S1IhywGqhseCAaoJJSqqXxMjJlyEK0j4quZsKwAwQfGjlSUB8mEvr27daamqLVm2FTwYjG4BWPtDYSHUEaBgXzD20l4aIx4n6CRietMTICiO7Qb1vgmb5rayJuC+gmyY75MXJHNrrL3bjY2HvQ6TWHHNgzNUKkgyID4KHRdRKAU7v3VZH3HhLYVfjG5lIpLBRp1d4Zx5rO+U0LOFovn5yeffvyRqAKIPP3o8AhTTs+PeZDXr9/Npnk7bYWppEssFh8uhMuLCwZcRU0cnMzLN1kII9PJpNbbLF88fykd5SZq+UwWt6H0Vd5a+Xh6ehIB7aoyWpPxBP+iWDzF+u7du3eYcDMeszecePvmDUmhQCk4mU6lEiz25uYWn2mktPzk5NTQMv7BYFTZhHTiVhaficazc2eV9zKaep5nJuZDTXe1hkCkonv9+g3PcnJy8vzZM3aIuQjvdJMlQYOf8lPSe3x8oqiaY2Vlc1gBYdhSSG6OfnCcUkgaZXQ6Qt3p92g4kqSMRv3f/NEPYX54POQI5tPZs2fP4NykLUan+jhHJtMZ75Zxw0lKuZdH5SOqStrJWurkt2tUhSUTNxJySe4dlY5rVm5EtbimPNh2UOl6HubH38lsqgvZUGMa7jgpswwli+ri92uRQJ6O6/Z6z0/PdCH1youz/T4Jgi8nkj9mSF6vHjNh7TWNk/sLfmICq4EP00AHnuvumA7hOWkG7VqsXTH3KSugZCV5nCxQNG483e4/+MMvaUDSj5S4YbeKM86h9lonBqxhLfikAXD8CK6B9euPZj5w8mm6YCLGxVsnnGWGXLNIlGUlC9rr9jrgsJZSAtlRpugNaVAf3+VTHkioXGfdL3S+HsXTKGikWXJQWuIPq3MVOWXvuJCagqVhXXmKqD490MtP31hGnxjkenM/nsz6PW3FXaAyNVoOJ3WXIWRDRIW0VPJbovvTX//ia12oVNL0+KxQR4fgWWaZZedJBff3kTka9F4+O6+pymBLtdvyz4fHo9HR4ego4uEyajt9FT44zBgraLnABedCBbAsR5Me9wd9ZFMjAZbev337lktikHL1uiMhkGS2LEebh6fskzvZbFbcQYll6+T0+OzslPhonqEH2RH0njZcX92I7vEn4lItyDNcu93BXDn8u/cXosnl1Y30hO8B5OjoGHo+xHRxeclUJBUwp1oS5pcvX7IcwLiDo8NjmTPnlFxknpeCkwK2CcUSFtz0zTygd3g8oBLv3l1iN0YhVpopKVLlQaZ04ImD63a69IdayW8p7dPjPcv/7LNPdVmXQnN4jRLqBR+BqqqV1AhxrKWlsolEZZrVrHKrhaqcW0SUfFuWUZP2zKzKyTqZ/Iss6Ha0fYs97xmAsPqpEaLVzRQMC4ZfRNmSuGVhxWqVhb20U9TDdsc0KkW+CmhKcNEfSBIahS+fm8CJFp80fsSuOD5o0EaODBDMJx2ixFiYFEW5fQO3lANbeRfQY/EBqtojU2DgXIiJ84L27h/9we/rBnVDGBcSHCouA2HgKDFq88aRfYCivgXISS39hI3ulb8lCDe9mJ/vDyXSVh564VzgR2BsEIzIsuaojAVIpkXjdB0CGEZUkpM7bdBl2FLuZriCmM+vj/N/bvvnT3WHXmUNZJv7glk46CQelUKkL/pxREftWf5svhz0uwd7ebVekE+2lnVE/mimF2iE2ojNpbdX17rwLTSPJMqNhij/+V0pRmZgnrafluvV4bD/8csXSGvlCa3cXRnfjqezBdFeXl/R/RcvXx5k7jVPfYFgiJCQLRlZ4iKqsJ9pDpdon6vUlz0wDx/Blsmhgn/lLHEVqqijPqs1V0iDdzmY3DncO5C900sRAy2+gaX6DJZqoJp85ZyERlkho0e30+O8MNfVPO23szceT5luEwwp1o3gno23kxkZVLUOCEte32WaEyY81NXVJdqQ0yRQivNGFhyEgjBXs7nF/uHh4XKRO//T6fLN+7zFkL7D3yWKPhoNj46PYcW8t1P75L4Jy4eJsHT+7PTlqxfQRD7Oi8CiJS0CJMVCvQMeZBLRgI6QKaPPhZoIwMjlfM56o3R56j4igLNWehEc3SuV4I8SPzhKPYVr2sPgwOEpYu1ZaZdCIOqXeeXsIEQusgYD4YZ6UBfnE0JiFmFjAxyNuuM2nwgaZiKBjCgbMQFOdgnXSdwea8eCuCqOq6lDXeJqYcWkkUkLC1UKEBoPh4dCWJlNJllYF8TYye5P/v7fMyjXslwttMaatKkn4X1DIpNYuP5tjsQ5+W6IMaoD+WYYnTw/tg0t/GJ0qHMVkLLxNEaYS/nhb41CCM5oYuiM7kfSnPiMYJJmDpMg5b+yYW3Ihgwca9IMEbAfuJmFvQ0VgMM43StmQttxFCJTg1lyj6CV/1Nsy8f2RRnjgay+jAwqQdCYGwZ5PpvSVwcX1+PH+63lYtXr9IejEZLxh5IF1e1MQXM7EKD908X04+fPXj47G/TUBRz5tqD99s3b1XJ1fHo6qzSMXvY62cQySWDlls1mG9jhGNrhXxU7Z2dnh4dHtI0qPNxnzol2asB0panX11dv371dZr7qXmm2XkU5MAU3bse3lxfXNBJ87GIbtzc3YjDM+alIdX//9OxULEDs81cvU/E+PnJMN5U+YEIm2Nudeqr/QylBF5eLpVQf5vRb96ftLc6KJ+LHIebqzdXV559/zq0pgt6+ew+IgGNQvr2WCWc6GusIKglzeYTlWjF1UQqSVaGkCX7CQPYyX32Ypqo9y1RqNO3wcPjJp69evHyhCzeHY+zBQCwB4Vwnn4eBGF46mYnnOLVuF85k7ZurWs4XrHFvLw9KaZBoLP/f3s6jezx7JYkoimqW2h8fH8dJ08B6zE52A6v5cgG+TE6Dg70DWsjhol1HY7oUq8vUerRXsCDEaHtBzof2NxOxy+V0RoAzFVlq8sx0ZElSvMbOznAwhGpuCT088Clk2uv3RNMq+rqTyQTfAEMvJjAGSSDOyPNdjQE+PgIeN4Glf/LlT5zC39HhqDEP8ZmOQgL7daBhjcMLyGK9jzM+GuMAKYYAInnIFiigkb3mPjmGHX4VvCTmAZT5Bj9jMLmIpbmvQ8PKmcAv+V6Gr7F0yI9KRgKpbLvgZDYlwDN6bCO964xehcYuLamWiR6BXPkLaeqRdDFv2XicL9T/QtwBXw0VEm1yeCqS4JBV1llQpXZyUl9O7Js375Rj4/Hk6lqSHEWZTNSfmRBRMxPReDLmSbnyH//wNwa9LIyTffC1ygGV8/HRCeFKuaUV6lKER/BZT7aMRhcPaQgBYxERMGZ2AggLMahyDX7opbXoYqi+cyPt7JQQN3fxIMo/Jx1Q/aTA2Zw3BXNDxeHhiGakDF7NkQa++J0bio8P7y8uhPGE6NrEBlGSQRwWzbCXmLr1Ro2z8zNmDyV2MugPVBxQRUi324YVk+t187ZvwDEQf6rUIqMUI0lxDg4kuon82biie3V9TeIQNtrbtxdXN5PoS90rlfdBmFCMJeo4rZrnX4wbnm3WP/7NH3EoUY/NHVJBQw7/0qzGpSO6o7pGz0vNG0WNehTys+kMA4ajlFfTWZ5TiFfpZVMtJFMwXSoPylIUwZlkeL1OvXVaZp+iHNjWAV3XcjGLN0+lUGrHiVPaBnmGikBgwWm0HR6ZB93KS68S8GLkCdNZ7DQ6fPbslGD2dsoe5Rdo4apoex4rVufHvBmsTJFcoKoxfoJPsrClxI8PeUsSUeoOGa5T+n1ydNzrdMXVvFePPWpneKYCA0zHMvyCXNK/bFcSbxtS8kk2jgbgmk86sDi2hwkhMm4MGWmKSkYYzDNLp6NP2XMCmsak+61dZz+GAl5T+k1+FU+Rvk0LasAgmg4wjHE0Zu/Dy1SaEEyiM/X5UNHJoBI0gkOlDK6Uz4ovf3jkZdedVu7qxUZkgJvIKaAyUtQkAvmQU2RtYnfQ/+uff7Otqsjy6SxJYMbOQzsdChN9BdJPP3v5+acfUwgOTtlciUuERHUac+VcdNReA+Qs5nExMkAeIctRso4glDLa0eFRcvgs3UGC5CVM9K0XL64za61MO3tUhjn5PDEVrlIPOUKG2Nq6vR2LVtc318SBqoPWrtwZZJcOj47wOxHm+IgCkT4QlFuK3utlTRnahH3cQLJCQ7gDgRKvax8+HJZ9+mN0oVic15LroXwcVn/YV5FKtQ6V/kdHfIEW2JFISCmXCwPU4tzt2/HkblP7EVQdm/Q4d1yzcFVOHm4IpKJ3K3NA7c7eb/3Wj+GQRKDbcYZUkkGQbM1DlxI295ujoxFk/o+CUE3GQRb6jvL8b6vV4bZwUWKetfTkY9DUYvWyUD9l3BxEHHGW+u0RFhlpgIqYAbSEw6zJwdzYCA5IJdXzBgXKJ25Y2HtMMubAaPoSN84DS1MCPzyR1S/lIfFSLDFI5SUfghCkSRBd0bE8QZAbq1GlZjFrnk1aPtQa1uisRgxKSRjHkUWfUIOPcXf/6Pd/TyKHG1qCXmyR/SaT1IcGYBa4MMAzxzgZUld58DhMrGiPuxRdG795UFzW3VUqBULGS/xvorEUKx0dE1IsNk4hWWuSkOJFpF7JQil3DJv1AqKeJyo/C42INJbpO3+SuQVauQq9iuZc1tFvowGiY9O3LsJhe3OfF+PJ9Tpt4SXJQsX85BScevDMXGMWERdbFZ9ZPf763fVisbp/fMpEd+3l2nDMRw8oMkkQ/sbf+NFdtmdd97OQG0G748mkNxjKimkbpLUxRMxMblJ7PzIzWPnDtC4vL1mLuMdaIDCdzqCqytDJ/+Ke9tNpXunJuvBPcohTMWNGs5M8mXZe5508m+cvXojM1JdVGE5M4AhwCqupYoSyk6WjjOrFs/ODfX6nJwxuPT7UQK3Vaq1NJj6YVtaNZeItPM9GNyqLjWwFtugRMOE8GA1hiyr5oDRHtOEstPnss89r3248VqgPZEaRVkqkIZThj41v3l3cjqeyhm4n7/lFGiqowHqdfUcQhXCyowlUNXvy/NaPCBczY4cl+kYBwtP77FCAWLLDUnL3k840ChlbAuX+HliJmJ9OZr1TvT8DGHYY/iByZ6vX64AniibH4ZUzTZt52UbrDMcrSXN4QIMTbEwmi4uyOnZ0fAQlsNqtFi3HvVTalUAl9Y9nx/gWJTFEjJK7MXTMPprNTDQ2ChPrtrvsi4aAhmqKEkUrj0ZfgQKTB4F8zRSCF/fHU6zr2QH6mVAWo97d/fL3f5e/AQKfkJlL1DcGEpBEAdHynUGijndhj/v6p1nFfPLGtTjmGklHLaEbnvk8NsIwTJNNJPb5QIw84mkyLZdbg3oUcnWqCj8c5N0NE/P/sALpA/CAqDCuL31ogmfDI+M66fqv4ZR0fPGXuf0NoPNxI0/bs+y1kpjPA2G49AkQw2oPyG42q8lCdGJOype4fy9N+Oqbd3drvvZgmWXYoOXeWwZ4ehC68UFO/8Wnn5AoZd3NbYNtEmUmXDJLvr65JWPksCumwpAcHFUwJHruYjjsn5+fZtpvw65Y+2O/k5AI575wup977/SSgIVoZlbjzivXvTPmbDq/nUyQhqUEDyaBN76MmVEyHMLbmv3OHXLoJUDJZrMdW+6vSYNZtcxTTJBH0GnMUkq8fvPm5vpWDkIj371/rzYG//7x/vD48Pj0mHq8e/f+8v0lbeZlbm5ufBuoN+gdHR5KCoB9/+7d6fHZ6m7VxCiKx9/NF9kEPmMuluNpjvd3420pm2TGeSnJ82fP5BDO4RvBMOrnz09/9OMfKk6QwIhpIwOmjX62O7kvm1vGDw+s3zdWNnpIIlRCG7wlVhx3lelmrrYqcKRBrPR3F3W0LJpScaVTLx0rQT9J3NQRQOoFQjPDR9HoMDRkDj565UZ4TbMjGOJwkEkRZWjDuSji43oVNGT8xFA3PuJqAeVEANGXVRCiaL2XNDwrHcHB+Gboss2sLqMRUbh2m7IFc+YW8KkNfeMapdfxQS75D7IDZ6DUBYb6IRCVF6DnMTBw8cCR1IJTCT0NlCZibz1JARp7dVJzjRv718XJNKs7k02IDjvJqeb8kjHUpzqmDSHFm3y7TNA3AoJSpUmodLXQ+9awIRk4YDeFYrPwI9wPlPpoBU5zzFFxZw6aHBUa48lMkd+uJ4eBC/2ZVEt6EQSKZbo3gzoGa2d3783bK/bBgNFWmrdd+TZhsqYltn//809enJ1QgP123D/B0AX5pLgNhxfPXxhLqQ1ypmrbrX5PuNgJx6ugTbZ9l1QTKJ27nS5F4Xr6w8O9g5ZmaoJ1Tb7CCm9ky8iXjZP6zc01Aqkv20BM9pDUJut/+2THJomRT4Xwoh4URxQQNJUP4kR0nXMZWRNFO0XCLRHj5uZWZY4p/DuwMAdZKl+8vYfncr2azqaXl1dcMJlER3f3jo9OxMKz83Nh8vYm7/llOc0Mv4+8hu4e50UAc/KjrFBbb7LHuTjM7CkbR0lFEn6FnNyQzmOzlDrr0zers7OT737vu4TKoftOoGuWk9Wkr+7Y4rhUJsu9mvhZPE+ER7gDPDw6PsYHoR6XqEDjknwabdemDJ+WppTgWYgSwj6cCxUW7UknvFX91WQEbOOe6GKtDqAWTIDc8Tn/MShHHG7tjRUdThK+USMYxxWw4SmXpzk0Al1qGYpRKvrE/aWvUWiyVP1+I5uQASRu3d09ZR1q6mgQDBaHsp2yixbrixjfCaJ/9JPfg2UYExsPdhhSZv6BQTVGzIHINYj2F1ouQVobhgSDsr3YPD0gHpcacDiABZoJObB0nirn1nkiamyS+floi7lwwPcYLTzCo/iCOk77nC8zznfxHZaYm76x0zLUeN609C2nahjkGBaA/9pzw5C8Y1sPD9P5cjjoyZ5E/YwCQOjNqn62UXFVxMh6AaJ1Ptb4sPnm7SX7pwHwNYoPdlPTaOTjw6Df+Vv/o78h/5tlm91nQpa+fAhaiMdRg6fuAiyetNsHWXS5u83JkdBoOEAPe/Czm5dJHUD0drpc3z8sV5vJfMHacAQc0VvtwNpns0Ui/+OWMoQnGg5HYa+aBUK5aRIHjWra75gcOvXYhrGIzxDv3l8wQpxTwz5VDojJsD08/LA1MOok6lRlPpsTWfQ1+acCm5FvnKRbpyenUiQ8hnBktru7ytvB7m5vx1eXcUZ8E4BaKlJkKKKTSG4YobJXE3J80nS64E8pvXSJGAbDIbtSGqCUmjMASlWBMxP1zP709IQGtXMfLukuZUNmHFlNQ9w1W0XFiqInDogYejBRg5QmZIsxeVDSxizm5bnzbhjtdacAvqk3jSIRmm6EaNRWTWNvbwnjfuzHxpOZcknaGAUeuAiOIelhGFLPOzrY2cuig2hZMtkETAqau4IHWTUHvqFINmOkBo/3gKQf0f8P+pO1ho2W+hhaRz6ugD22sr6QcHIVAgmHmUS4a07C0BD0b/fL3/37eJwWqVgCGn+iHHk4aQBR2oyP3ETAlm0zLO0dhAuZRXA6KUCa1W0qEDSJ/tQt0/1mg7PsDZbYixIZVkqosvwqPnNfRK8woZKCD0TWG1EbAnDbeUPp5pKOvn1S8CgZGGRNOkIAGtqwVc2jvdzq7g6vGz76pKCI78iVPPiVZ29TVu2QXxrf3SVDa7jq/8PRCIZ4TfWAB8Sxy6vN49ffvM+OOLHqDQ2n38nOhJH7zfe++OTjl89kI9LjthD98Hh7c5vtPJ+2Zc5JPiM9A8m9ByK8KMoBTRZLnF1mC+fdg7397d3tFy9f8XZqZQX3ze1kupjlbu5yLT5ifP9weDgcUXQ2L0i68tlnn2EmwYUDjxth1jB79bacaEzqm0QD7GVOCZpL8OKppTpyetJUaTNjTqff76NNxEAR9VPX0J4S3/7J8bFElz5cXF29u7gQ4o9P8m6Pn/78Z6t6cyZnhBGCeRQ3rxvqHB+fCH0vXr5w/quvv2b2bOY7n376WJUIa+u0ep1WZzlfTmfzr9+8lfNTRomDM6vlYj6bakMmgFPQXuegNvPvn52dvvroFQiyVW5cbEQd2TbixlUnI8h61qO0KCqBOQ4wQUdM21T5ADhfw1k/f8FTTxtBg1DN8pxibLDUxhBMN65tJ3ts+W9eN3RyAoYoxuqauUQsfaOWWeJz0FKtwIcMksVxspV44w9lIHEOEfdUHEAxDu2xEaq8gJJK6k/DaWREoAbPpHtKV94KzuHheoUKnpHzAjYzlwWf/com2CJPohPBJa3lYv7kD/8ANZDEAe3KMfgXa5bjkRwk2Soif+11jBmzqfDrQ6ewhpmEJ+Wown32yafl/mCKgupSi/lSD0cRWVHjpCPLRKFYr64ODFEcllbkUQoH8aDfjg4a/NLSpSrVDKk9BrmkQVrWpEM5l0rgSxu0coTvsW9jFahNomjeqMEaW9lLOn4BEf40TgoOhqDu4CdHkJHGxTySIMvfzy0MGUcRWHMHT1sPvW7/e59/cjToCrHifKcFfGZZZLncP0XutFoE4AxQekkijLWS7N0/STv2nramN7cycf7mDkW7e/2D/VG3neqcfbTbo/5hpvvzmEHucofIfWYwQO/V5VWvpyDPjT04d9pyvCeWKaxNptOr2k4j8xR1E4Gc8vTefI6wm/GNnBRb2we5LUfRddR4NBwSlox9OBienJzQsHarTfOur69Ex/u79dBwm7vZzfX0NpsOcBzI0VJNgQSokTtNY+rUbjyZ/PznPyfi0+PTfn8ga+VVMZmtMAUocaMav3l/cXs7aZQbHM7RR82SAr42MrtbL4mX8zo7Pz07PWVKVI8jI9MIGsbGqB3BRMKAr6hAwRzEO1RJWNLP2ofT4yOgxAFSYLzj2xv9m8mCJkKW14ssM1dcO3AJZC7RFF3AgaePBIEW8Q5MRhdXRUFXOXFnNuuN7Emwje6WbQdFOplJ/kx681YucS9gMqRYB5TqUb+YeF4KavDoLb7I1JJmIOZgfzKegJbUu9RMMxIkMoamPU2g2nrRAQPChxDZRLJ9uR9L57N5kNhLMSU+r1lb0iT/bKle9FEmHX/pA5wP/PQpyw/fxT3/ubr1GAjOxKBr4hpbmQkqgCuzz5ytTi4Tc1l+HKrRG+eTMzH7Jsg3YwLuOOWQkxhal2KqOEkDMly8TyUdH76dgw/4AQ4aUFAGzxC5Zbl5VP219j+8aSM3SOsdwYkDNWh5tMQHfhtKoPMfrv7i63d5zWZlXxIXbhWLMqG+u/edj56fnBx//fVrafzh4ZG+UmWOgxLTDDZ2J37e319eXROeA4xtZUV55+nxfree8eTGpuvNYrkZX99Obm5IlKBZiPiZVd372boTHjSJK8FgJgT5xI1agcvlrzLtcHd9nSGwqNNrY8zZCVM5Ozwe6sK8O/1sHQm38/NnLLbT6XFTYnVHPp+9OrL9tqHjLx4fLy8vWabYcnN9Q+k0r5tMdd+b7z44OD07k0Gs15vZdCbuMSc5UFYKJCeZS6YEH+bBHtQLdFpdkokbGVmW6GeFKaUfz6fZkG+5Zh+0GVbZfCKV14KStLJ9SpZdkIVw9NHHr3gE8neGYCgqolQ7WtIH4hAKSQz5mOsAn7lh+hAdS7W1yQsI9vY4Ygg4YxRMZo0aN4pHc/w1HGV2CBvw1ptsthPlyA55UbCkNnWXnmid0F3EiF9IFpC0VNuUjaVRUXSfKgcWi3lN1ydBfdh6JDvoshnuK96n3iaoLVocgOZMjOMxTGgyuF6f1GQ3uRfoI2ugrlgtIHEweAsZ59k1X+DYgZ/Zhw8eWAw5gMBsbINwqrjNFBemwszwwa8S/hyUB4U6btJ1KWL8jf55oMLp5P9Bt5bB4WnNBSSkS94h7hKD0dglPBDDitEoCooh78OThqmuHbtEAlx4SpRaLuo8NHxjOlNUz4LApUAe/EjbpwJXxF/LxbAjHE82Eg9Duakm4zdyt9OSi5MkHqSA4FVqNyh48i8wN65O0QI1WIpMcW8yntUtvZokx0aswGOF6Ytnp6PDYeary60ppKGCydIoWZyW3dqtmJDw+d27t44n86VSv8kixVUeC/DhYPTs2YvdVoc2/errtzfTzdWEWSns90bZdS/vY+j3BqyDlmQbv60tmQVoqlYH4IiQNFJiXCVqbcU1GdN1sY6O9nvdKFCeQRYVt/wkOf4CVi+fP0+gvtvwNc7gmv6IPTo6yjx0ao6769nkYnyz02odnZ06c3t7y/h/8P0fjA4PMe31628YPFOhcbRTGq8Nezg4aC/Wq8V6/ctffdXiyIiQhGpinUf+5s27N28vCELpC3NutsQaRT9/dnYfj7mZT/MyGer+vR98Jr+gFVXcabLVaYUQaqCmWi5X2jhPEQCnAAiJqjPUUi16NRnfDoYjaktRo5/JrvMeHlKgnDimr5PUmoqy23V4lSc4Wal4i58ULkMnImQZWEdmvvU0X877Wbj52KngXyTeyd6N3qYN7c50okg0kDiRnTNQRed9JvV2rdVqKQV6onDZ9y2TADhEc3hAigsgi8OixqEEuEqndTCZyJi2nz97Dv/GEpVUGiAtGJb94oCosJgvs5JH/8YMfEfla8oqkTnqXxEvlUFMiVqEvnIh2jhJVLqgX8HjvFY8GRaHTRpVMx0bB1lh9qH6JYY77Rs4IH0hwP/F+g+VdjOik5rBnPuPzwOwiAkyTdoGQaGjgSK8a10RXssGmmbwwR0w2bJ2mfTyXybtHucLBdJWXrgSWUvduZgsTNC3MQMNA6TqGueBzewNHB62/vVf/3IynQEOVpb3ZdsetjE8PT7k8ZVYL148QwXajQ5au5O8C/Jv370zGBZNJtMXL56Dp4HQmMX7kg6RhLOPN8tM7PV4MlvetVURRwy5t6NCvFvxUGlcd5XvVmtpv0xCZAMk3upxix1WzpVoiQNXedwg1fvJ6SlaBGcnqQ0y5/PF7e2Y25I0vX6dfbXEdkh+/dXX4+y0m41YLi4uRG/jjce3kS6lXym/Z6397PqctRaq/SN/jm+ur//7P/8zP5+dn6OCJEHI/fna7U81wNULqVKDCtWZMuSKuS6UYu3XX7+JRPZ29vPcRqwBBKyj/8RK2+iY84pbwvr405c8X6rd+w1z0mxT70RzQA2QoDW6Gk1o1ElRh3A6t8iDEZi35D0lPuTC32EgppV4k+U5mRzTMUHoVMOTGgZWmMxkIRQDMDBjDnChJzx76Vu2S+KgXUS+iikN7jaSID+jSDvbWWYriNZ6EGPVvP324fAwQweoQZLaMXu/s1SuamS4GcUfyq8XT1Q+QsrZJneEpV3dy6Dz8ReVFQIJgNRDvMh++xky/iD6DReNgMZlJ2OZCAqjEpxl9bjQtDGePxHdh1vxW60K46EhbC+MHRi5upclp5efRnTOdRIBf5sbq49LcQjaVVbTfJJ7100+J8Tb5CD1QWdBzT0MoIDxowGSS9Kt7AAdEcITEa7z9g1eRMwPQUh1PZ7M5bxieAuDtlP7lY/64LNQB4iDMqdHoocJcJA5OOj89BdfcVPz6Uxjkr5/lCLdffbZJ4ptetXptPvdriqamTXx1rgUcbFcGaBdG05R/lVNxfe6vVm9Y0eqt1j5s+i29jv7u0eD7qDbOuy1HzarpyyaWSxTmT/IaSV4GGjoTje7aNJjEpzNstsHh0KLsSLY1hPTyL27z34PzJsC0QCOoLlPluo6OrrGZ6LUHrTIbHu7m51eEx5vbm6EUEYS1aRAm0xY9Lu9jz9+9f3vf2/Q68vTUgjc3uKhFKPbrV1DpxN6xgwGo1EmNpOdPQoSD3GDj9BYL1bKhlXeNZLNfKmr4uDNu/fqiGjA7q6TOtLGtoiX1Vy5SSFSll/f+sFvfA9LeQgENiZBPfIdlcjbx6gTY8BzJ/VI8Kw3xKb7dlZD+zkaHjIhgPWiKS7ADR9wD+EFqvLQUJ2pnihQvb7Nmcb+/WSK2G4UP8LMD/eVspak1Wk3aoOK3L6r/bAak9m6T8TWXUvto8x57D9UaJZAyRhrLkADItut3BxwjkAzxtwgyTGBhiPBhT+Sa8eW47P4/VLn2DhksAVQHrKy/bpfCi0YB/VKTjAdLBATTr91mcD5DtOCddyRb9EmDI2DzCJnMpDYu5SytHaGwv14p5q6EMVcQozOBMkR+A61lYzm0ofnLgzLwjNIaIvMspMP5uF4CSPnYUKPDVMOJTeE0QyO7ggUBOBtSNiGC+mSv3hHfmg0aF6Hd3ffzcNS2UbRR1epp5CifX6X7AOwnupHORjQh4xE7et316vlRgyezrOLFlo4l9/4wRfS5r/4i786Oz0GU8/qnvSEnrVb3dvJbHh4dH07puUi8HIx7w/yjofDwyNo7wqhrYOj0WESkofNbHxDf0eD7vHRSBG+3twfn573+oNnz45F2K6UcuuRkUshK4ts1b2DLEWuCeo8wIdbssfz87PQXG8HFUPwP86R3W+yTWWrWdyym9dgswe8vby8ev/+gsM8PDoWUlB2fJyb89wEdiinX7766PnzZzKRi+vxu3cXN9dXMgEJbcGUXu5xAaPR0AExkaf6Aj7skJ9aSUO4lU5PIaqxkXGv0+mpj/iXr795Q05GpBwYIpvptPJ2oEE2+VXT7SjN1MPqqd/88W/IPsgikbPJSbeyWB2SMYadTKqjq9EoiPFoFMnQ5IgbxlK5DIZxUvRKr8g3t0tjw7Bt1MxYBAhP32TkjP6xeUysMCmExoh0adKYnTyQd5AtBrOdKRe5XuYJMQ7O0LhHG7k2XoRmMI9yNKFCitfEQI23a/07vfYTUTBPS8fbCvu+b6ziVQmOGaj1cn+xwg8wvii4xuU3s2Ex6qCNA6TQ4Lz7v/rTPzYA5USna5Dwfx3HC9SjDg6TUUR3le6ZP8yNBy3gxKDXZfkcXM485dFitlEw9eB+qtCqlsWRRM4GODkVcxOlta3zuUftJIAE7KfjmHfZnmM6apigXv5bPyfxg3PZ3G/ohu6NnXE1umMqGA4299nDMME/SGrwyFL8twyHnloHe3nGNNsEfDtDWRlB0CscipRm7QCD2X7aFvYR9bBePb59eyFwYhh1YXUS4B/+4Avu5/rq5pNPPwZUnKRgwCRrqGDy9t3VcnXHene2ZdGXDYZ7u/vZp0LcXCylxO3eoH/ocxRC99v3Dztvrm+mq818uZpmyd9YEa44p1uybn5dgjefz9+8fgNb4gez3x/EEecRlN5HH3202ayRjG+5H9YfJcfe2ZFDYO/N7Rj+El2xiHKAQJOGwyF24TtblEBm9hsbN/cj6Umvh5+YjFVXs+VPf/611P3s/EzcHo6G7Vae1Zfj0H5FBDdEa9X5VFDH+WJGmscnR7rLfdgPORq0PxwY9Js3r2+ubxZMvZ7OjpOVJ8s78tKENbnxaNDUC0xG9Bs//IEiX0sQomBVewqY2uCzn5STSqDRT99xattZKoMu0JaLFQYeHnKpmcADIeottFY6Teil2DWXlDUXcY6OAQfEeVJrPIWBl9CriO48pWmqekWEgUAb9vvIl/ugnYc2KIMKw7MM4YmoNQYKryqJE0FS6yVyJo0XF/cZc+lg4keWHKxzT8cJEpH6UZuoaOlqMzcBNn3zs8GcYsGcbg9r02QIZPUuXGG7XtU99hrVeHFIVfAT/6+NmU0lilbIBTHD1J7EzhBRcmpGUo4jv4o1EV8Cnq4J+PiNHChEMJVOhxqfWFjj3uKQAid9MvnXnEkOUr6m+ek7Bu5nIOSDSY2D8FvrQCg/kiFqlgjBGoS+gMp0RnLeTJCo/fjcHfmTDEIKYFQCLxzi6TMWjNFY0R4EAmZRCFSKfvX6vbCD7CSWrdZo1P/o1bP13ebi4lpwgzhPzzXzgBF0yuK8T05hkHu3D3kHE1lNxnlKDJ9E5P2dJykjh6S8f395Gd+kxUF7r9sd9Lp721vd1gET6rTzYNZmU9PO9yKq5H3hAFYUZbXMcl0uHwnrzZpruLy+JoowSgTLg726ZyEz5Nvd9snpCWiligGOWOT7KZbSssPRYXDPjkbR9cViTvMyyvreMMLO+empMI57bIkEBv14jbqdB0ziPGLlEntVq/cH/an6aHunW+epAfcugeeYuJhf/PJXmZZ+eGr38mgwUxSXaVJs+GEzHPaJCveUDKLqdz//nHhhftDOm7aja41lZifvpb5Gb8wV4dHlGIZkIkUrL4Bdvo+OjtHLemJUtXCQZxHziLfhQ/OhCY0+1DRlzSAsmV9urTuVl7NL1pLYpvA0CB/OdCkYs4jybMV58Vz3WT0h2GQfrvC8vG3SrfJHqcz136n1KRRX+NnNtm4U3R8UwVxLMvKdTzk717DdP/iDaTjccOCycWPLmQ7QkIZn38RYRN60Ua4UCIrBHjL/XKuR/eJpYBTrKtv0l3PABbjBiQn5/mCN4Wps3CcWAvndpHCQcBabdGxg+AcH/MKRojf2j+mFRrxUrLcyN5e0jy+vrCHjliq5qkV8TcBlOF0cR4d807lM1NGxTA04o6SotvpCIwMBIjBmLNXKcs09djr72cs9j9bTDDXCnebf4pBqWeN+vxdqw9/srg8iCf3iq9eZgJuvSlEeP/r45cnxaDyetuo9s9RIxSvAsvz9g73ZdHrQ6tyOM38Gb2mgBpP5jP3vbvHHA4qJZ7PJVAHTHwxvmfN80VHiyo3brdViBu3FSjYeZ5gSd7+1d7Av7gmq+JD3TD1llS4OBe3SeDlhtEDgitd+ous6Yw7TPT8/N9xoNNJYrI43zNvBa0osslFmc2J3mLda5n1h5+cnNBLrT07PDg46ArUU5W49X8wnWE4dR4OhPEW1//r1N2gcDLJX1F29n0S6frdZi3iO5UR8DBWUZkD7+OjQTyoxnU5/+stfdWvjg6SyrYPsIlg34qivMxBjCXwEGSvsvve9L+QmZM0F04VMJNT7cJoIj/bmu2ZYskEVNaP0WlJPHg1uJc8oHkzqmx3m9Q0a+4DjavStdoulA2hUIxA0/uhCgWrvoCgkeqkgmNrzmIejYVIMjkles7+PezQgfiFuN7pBUWFENygc8gkawyFGcWkgIMyYEIKrweqWhJME0RgLOoxVN+2y7RfBaShmNwZCuKo/EChMomHW5qY6Jmjd9/YOdv/4yz+gwdhqPC4KWrDknEqxYv9ahVU18eAbO/z0ccAefOpX3ETD0Mb66RPk0GMwEBL3k+FvCQuxGe2q9pO2aOYDgpM+vz5OrwawT6w4A5VNBjKc4wehm2jPtYcwMoMVyLoHmQIZGLH7+lPOyUHSmGYpcT0ek632dzmFpDDAGoGtxxXWw2ckSp+aHAkiyrY8R5tV8S3+6epmfnmdd05OpxMsfnZ+rMgfT6fbO3tHR6Pb8fTpXmXRW6+Wg0F2bpUY1w79oSw+KS9LSWTrtLObSqvVkZ1QqcVyfqvC5/XirWon/M16Nr9bP24dn5zA7PrmWm39VAtgMIhWnZ8/gwazPzk5yT2AXo+pZFFdzbA4kx0ps1d/3myPURnXtb0U+Rq4Gpk+Ptzc3IzHk+vrG3qDY/JqlIL28sULqZKrs1mKeanE67ffGP/F8/NONyvkY8Ct1tXVNahNTodrwjiDFOchKRgZhT0cH40IgFi34uHrRt18wTVcXl/98qs3HGIErnS8x9Upw394SqOTk7wXOHcHajJPDPqNH3yfUBgANpJ0PB1FLUmBC3mpULvTgQk4SIUVD0wHKJJu2hArx8e7yZrplbqsU3uWop2/gKQ2RqJUfpYmPmpPsfHWJeyiSmBSJOqVZDY83RVyFWFGGfT7O7UMXIck5evck2dusNVSe+yNe62t6A0HvrFKTxIVCm3DU/u8XNQonU4KcHYOePS5scaa1dYXRmVoqVYcN1ZVs/q591S8Srodz/WHv/97IIMNG6wxahlOSqzNOq89gmKFt8qua/IvP8oefXTxXUblO+E3Rl376jhvACj6DXv26gzoehseHBwq5xJ4zflmCNjUcRQ6qDRVQFx1ZstqgOAYouKAPvgaKCHeSTInqMIk1h7nAFxlAZWAxiP4E6nFy+zMF0ss5vTaLY7gkc64nMHqU1SobviuuB5pFI43bgVaKnzm+4uv30r2wNP8049fSOkXC2EzTxASILF1Wh3uCV2rWpwjW2QEcOmqAx82PVWxYlKRmBsze3HRe/vif15IwLtnDU9eja4vjHmq9sHOdDK+W20yU1CjcEbX13kVrwwhWd7Dw2QyJmixGBk9dpl1L7uL1Be5v0gtpCRc2yLPcuc9H5cXl4vs4iZK92g113NyfCI+K+8jHZysmIavt+NbQofjdJYniIlNhnJ9xRFd397cGg5wFFEvxxfv3lN9DBETFus1l4GVo9Eh+W02udne63aw8u4+E1Hs5+37t+PpwjEzYBhI0yCe+PGp2+Zb2pjZz1vJUjs9bT384AffbbWT0dAX9EoOaZKYbGiWmUkpfq52KCHH6AOxJmmIf49t5PbtUwoHbKf/H96lmfe4xNxqkv/XakBJfGuQxXC1kdxWcvLsiqXZbu1pK+LhFd12yAaQxqYhgBvKB0qMn7HYsinN2C4cDMXdCEUxq+J2UrwsUnjoyA4easSd2qYh2Vl28kQF14BweuhTLiUqF8PJXYC4QjoDmr8KCoAznHi1u0cn0S7mZyWPzoZhUFrU6DDbjcp/m+76kHdDfNPMT5amI3CAasVH61cml8bAOo9TSEIe48cjP8F0jBdZif2tLwDHpXig2jmXx8DjMnBMT3Gee1Q1mec7ht3kY3UAYPCpjRAovaFxljCKj5gfreUdfl0R6RIS60XrnMZsvqTrvXqXbh43rUdZ9fDtw1869gEWORjL8xiZJwCH+EWqn//ym6+/fiO58vns04/J6fomWcBg2OcXkLR1nwdvpITqAvnK3V32Go/LTzYhXGwmkwkNRQLOQvf+4Wnt7yYLdYgq/nF3++zspN/pjnq9rV2GBIHkC0nT6tZRu905OOBGi7HZcDbb9eMGoh1XarNq1xY9GaherlZ82HZeDnR0fOTKcDiocLfi5SgH/sSAv019l5l8zOL5cV6Yf0OBoEoui/kcW7E7aZQO9c5sHLtbJZFk+a1OmzteCvXHJ+yWaFTjBt/fO2DMg0rs4+7iGdfv3l+2W3nuMGshs7g5N+SbIAEThMAE/sYh1O9993OJrlGimfwmniZEpkG0oibkKYOfZCfwugSg0AEUyTb5wrNnz0CDg0CrM8Ll6kjQOBGjlLP51h4obaJgFe03KfLvaWTDJeOLTq1u+6GWgRIoBZPn+y69inWAlGWCKTk5oAcYlMJH2/PMbjKXh93a0czgfjuAHpp0vB2PHWhdM3EASsDzumTKioFsli4tE1vuaUbyi4qjPrIK6of0ApuZl90/+YOfGDL+rV7bhJtxYH5/mDyPj3RciIZ+TP31sYME4cIVgNjzfrY0yAA1O8jZGJUMqBiGlm2mFNHPEfjgNM4Fio4L0cxzMFFJmmZBIBnEflaNldQNrJlLOrKcDAbHsN7p2iNAuZUGWVbpGv1J+5qrj7QqZdBYLz+nzHReCZ7SM3dNggbgDYEVTLYYlR9UMTcaYRZtCJfClrz5Tzqze30714vGvHz2nPeYz5cEGs7UG/jYgMbJe9utxSJ1GiB0hqeAWxV4O4Zkkkxi2O9Q+NvxBMFZuLq7x6E+7jzO5rPrmzG4X3/1dpGF69ndMTnk3fr4+Jgc2ICYgHyoDocjOs0xSV8l2MQ0Gg3jISGZF2Dnjj3+YClbkTIw5gSfnWynE6vbz0Q0JsjM57PZm9dvZrOpGHJxccVguA+gCQiGwiMDlcz3+v3R8RGHTeFUN8lXdnaen503iTQVozlyEPSKO9gHVZY2GPQ7vS4ZpMCZGwqNU7x1qVKTZLwcEyXgV3mN/mCgNDs7P9PUwW/8xvcATMGSV8fnLcbchDN4Tpmd5FKpJUr9anyHk5gANBL4AmzE/CZLHw6HzhAKDUQ+FWVCxOqjo28WmOC6uVMPUEx/Sv0zkxLbjd5GtaToOEhXSwEeAMylaF1WBAjODYFZx5H3rKXaeqokFGLaYKnEnqbFG8YjZc7VMcmSGjsALTZV+kmyABrOGTD9xDHMRyDC+/3c7XKJGvT7vZhmmadP9t6FIgL0AQ9+Pn6KvcLj03YyH47KSePhqU9z3HwKUgwPyTiSRwByMixxOlOMVW5pgIQaRHcBLOlWrOjber4B67vBzVdZtf8zNJp9h7wPvuDDh/fNcFWM5HxcWh6QAKc5A3hEUt6uvEPOpGesN4uxSPbhKZBb2ekLpNwpcR2zfCu5i4rcSXW1QSO9cSRFeqyXv1Ja/errdwJZvRsmXcTGxTyrRASx0fEwEWBnbzpfvb+4EpSJmfZXsHpUh3f7XcEqd6p3cktpvlz2O51BV2b7dPFeAr/QPlM497nFDUPWYhS8nU1nN9fZJHM2na/rJb+1eycDCI0MR7b+7PzZaNQ/PBoJvJQ3GXM2Iw/57FByPJ2NKRDpMAzqQqNucn/+PZufTiappGr9We7v5snwTvugtVou8njCzs7x4eHR4WGiers1y+3GzGEQi2hKz/v9LsLHk0mn2xsMh+wBd1bL7L0Z/7m1rVe8z3qjGlrNFyoUyL+5uML4fi+IspJme8yepF+RQ60eH9mJ4oJC7+9s/eAHPyAIIr5bb5L2I7l2IpJOGgAf2HNygbqprjM3p2Nj7QgkHUSxK6GFNfpbZiJIZEsCuEmyaI/A0GgOvWrCbzZHWq5gq6I4cJ6XF3ypRS1dyx3Qx9T8DcCdxyfZu6Ro7yBbJINGZQ5Vc73OfCU1TE7+uHlIyref6kn+0e72EsijbMleGTjdY6cUptFt8o1x5iVLapxEO+gdHWY/NUCYsgb0sGxaHRT/RbvgTN9lKJkm+NMv/yAWniYxIfoUk7gvbKLuCf96g4uOGGcsLdpPiun2oSyPxUIJndEpnwIKQ/zELB2aeJsLVcnEdPwoMhrg8SOQrdVOQbtJB+JTMtwHsquPr+YD3q/N/tvTGcgf7NAzRPmUT4G8gfxy3BALLs/vL+8o6NNlWqJzoJXHScv6CIbEIoTq3qgOnhgyiQS/8rj953/5M+eZ5fHRIYtCTbfbh3gM5ynvyVsslsG1phVDSDFnPGFcma73O3cU9vYmsxkiD4/PWp3uLMv+sw1Gh6Y+KbDH3DD8pHMskF8Hjr8X2ujieDwRjtihQQlNNA53np4Y3nKxmkyniMrjf02WtL0jCGRjjM09zRXfmA2sKBDTRabQGsrr5pOOjFBIJyE8MQrFSH4xPOx0egetg3anPVnMbicTrGR10/G0ub0brCvLVfbTyCTJtWDmvu6K+TDu6XiCbjSi2hkjfvXNG8e8gzxYhMhTg4ljiXtG5yJTkKdyvO+093/4ox9iGgydpGYR3kMeG+XdeG3nm/CL52oHpu7YSSNCTNYANwCBpee8XiRdoUXw95MrLEuOdVHFJoZjmgxFGGfeOMWzpHfpaGqNCvXOJ+fNDFTt8rTOQ/4gINsByEaPvssVm3fppvoJS5ynT7tSv1JmP+BOPaJEpYqAO9BYr6h/LQqQPWECXUSgltrXfYpMKBrCiCDLeCKSimpcjFC2++//6R8ZA5aA9nrZBAKbsuyxJsxCVGbCkwA7bj4ugQWE8VySoeW44kzsBbg8ORc20QknqZczLITP0zfXvyWs+YkS300XCV5EWOeN1UgCY7EHKAOE+G/NMqZXCZWftKE6feioLY0pPxz8nfw111xqIEeiSZayY2zrw/38POrkEjVtuvDrIEY1IykuKcB5xQaOobbrZTv//L//KyZwcKAuyCNZqb6YQTa96Ippd5uH1VplkRX1NXjsn6JcXl1nEq3XM4TU/eb2djQ6XC3vMl92S8NmvYO9s8P+3sOdKD86HOojz1EcKy4T82dzUgQNYr/xGz84OjrMW3eyCfrD7v4ufHxohoDZHwyb6Meupeu10maXrhn77OwESnzT5cUlRWTq9IPBMP5Xr17JfkXpzPbf3qILq6P0MULZ1tNgeKhc+ub1V1iNkwet5Dzt/TbmXF2+n4xvwfnOdz4bDIZU7fTkRD6f1/6u71aIzJYYCzYjxK3XQQlu2PL1N2/RJRnTGGlEjIfL5UJyHD7Kk7PWKNI4Oz3+7ne/SzSJvdCuCX/5c+14S4jR8qTuZbRx9LUmx7FDBwyYiI+PT3AJSlpqT0DaU+lyBFkdEOm3Kztbyc/Wz549OznJ1slQZfwydmaYMLadNCEaWVaLpVkvTUO2tw6HQ+eBbXc7i9rqo6JpYg8rhRZrajZiMwoAuXufLDvIy4OYY6PhEVnZfHOMalRqyumnX80IAB1ze+Lll3DAlipYgpGrMQcqq+yXYP69v/O/4CZBkcDIarkNUaLcULSk+cTChdzyOr7hHTOWOGUbpn3aBmkkhqWJqB98hLYxm5obY/hVv2T1izY0ld9F81Oh4oyPK7TZee38/PV5jAxZ9bcY+7jDdTVVw7frq7QtmzdK9UznGLxPXK/GNavvD6wy5cZ2604YSl3dz+NxXIf8P4ZN/BrEb2SNZNbSG4WbKJs1YmbfERdKd7d265nqX71+N5ssjeKScEA+SM8iCdGpNsPJOr84ftdTjxnCuHEjaCDjTCVkmStOGk7uerC3e7/O9nvjm9vxbLEAZWdnWTVeP3O8veHhsNMdtDqZG5fD58HY/QNZOjWCLcINymDI/nYyVh3AttVWVvAbXUEwcqzdeKbT2XzGyhb7B1mySbGQLUTgFV1HB7RPTk8Pj4/4jnntqF+Ya7UjZampsX3x82CvPegPWcJ0OpnPpmJdu9399NPPYMVxqINef/M12q+urtAo+W+3WBoF3mPJkvLY5s72dDIeHY4uLi4xOb6RVT8+DgdDibGCTMUYkcTKnjar5atXL56/fEE3RRLaiPDHB6kvaaRkSxgsR+/bh4kAGK2QiAEhxqBOiho+5CaCkINddNjfsMhHOvDtPSntOSCQ00xordeuQjmmQc8yOfewTc33du6jYrmUTyJjFuo2Dahtt9VRjVJNmGiHje3stNUeT8bdvtwutwP0YV9GxCjia1SUIMjVWfhggnPOosh3aXkSubIQDQrdOsmw71g5w446A5h1/jQZuN2/8+/9bX7krqYoy6HEVrllfPTJzaR6DixzmHpwEDyEKJkn0rPJCSWmNNU2daZ/yZ+zGiS3THh6p42crJjAGiYJp5m0/OAbsRqKfvpmJ1oQXtrUjIiDiLqhJNMnTWqQaWQA/cE+/2WoxkHUh9qFE5kjydUiO39K8CL/h8kC7bOb1tOW8fLcR25G5FKjLuSnjWOeJcKsksd/dCiyKSCgNGMr4//657/q9bJ+m74yJ3n4cNiPI8snfgJZMb+8dCm3cyHp9ItnzyCGwygSYH0DgnvkOTg8otEALe8fOoNBFnI/PnRbe90DRbVK9m50eIjjXAfbEIeJT8RutRnJwWiYZ3V9BpW3z2ZT/O62P8zJXV1dYw6VmI7Hq6wZzmOeknCWScRB9/FBOeoAuxYq5O0tBenN7Q3wAGIXokXpwWhAt9gvTjD75SrvrpMqQ0DsxTSB5OLignxub64xBAfg5y84JMv+kbFcLbRsd7t8ys14TAXeX16hrs3aW62jk+NBN3selEOPIXHTStf9ve2PP3n57EWWMGBgMvqEwXu5Sb+fnYiZGePVXjeCizJn4qNTsT+PfmVR4CZ1TfQkfiElJ+1ynbFLuKh8STghjTJiJj7sZ1EsZ9fCJ1dFTUpNSVQu6nImQiV3toSHrI6RL7FeWZhx97LlUx5ASsft7I0dqjOXsWEDDhrza2UeQS0TxS5BiKNUiI9QoLHc7Kqe2e6U/XtlFJkAb5ChyoA4UTbCUrIuQHekyaMJmDYmX6sKevcf/MmXOE5ZeW7CVqekLs2EilQ9rzcW1bUDCLz7lM07mYLcbt5CG2/ArJU1NGC+XPnBauQXXIcotwzhfMRqsVjN58v5PAdTEUwkpXCZ6wkVYs7dOj4N6nKdem6di6xphZJ2TDpBngRqSi+f2DkKHMh4keRA+InvqJTEnzL2p7iAeJNUg82ZdAzkvKWMwoOJFa3c/c39NlcxutxIPsX6ZA2AYKjfrgRiNIqAcv9gezfL5v78L/7aaIOjw7v7dXLTxVLMUIP1Wnlu7/H+gQYM+wMKSKKCvEiYpOjxHm6sSPIJkSjxXtTYiJPZBGFHo6NPP/5IfhsMD1p3q8fdg9ZkNp+MZxSP2SQ8bu8K7G9evylHPL24eD+ejnkxmBOsmM4eYC51FNZ45stLif0e5T48HGJ70ti7xWya7bHRSDyCCd7o2/hTWQxNILEXz59DWRZ6fHys5XSWRfgYKFnldCCOGRJ+BCzmC0Ooii+vLgmbzShGaNdwOIpnf4qwBMBZUvpss8NJi1n8Pa25vknWKRGQTg/6g/vcGdnissDnoigNOcvRTk6Gv/07v8NvsYGc3NujtWUtUIp906JGdlD1cdycpxu5oxzbejo5Pk0OkagU7aKQ0APw7Oy0pJ8MKFa0l80CInq/tcszPCW97dxKZLpKOrrYPegI83vZfi72KTVVCUJI/fKQ+mMrG6ts7uaLeZY5YG/W5O8xAQpHYZhl9DbK1ahXVJ3uT6dzqPJth8d5UboDGRMs4yviIxh8VmFzBzyI8/o6ZmA1GRd4AVVL/TLJJx2luP/5f/J/5ydicjVvaTTZmg76G5zfCgYPeY9HOJfFiejNmjbC4DKNjJnlGTXMeJjTRDOxHKeCWj1fHUYn2W48ZWxPnziOzOdl8a+W1KzwztwevocmppA8Nzl/Y8Nk0KwSxrJM0dZDeFSNE9BSG3DLPzBKyMfSEw3iaDmRmg9MXhSPQovSJ7t37HS7Es4dzigbDjLv8D3RHkXo013mToRwgq3Ya1RBktMULgJ5Z/s//n/9V6/f3h6enlLXd++vb66uvvfdj1vlO1U17y+u+WyCQUL8XfOgpYwgBXJu/PIO/eHo6uIqW1nJCPfzIkNaKuNabx4ytXVwgNcyYYkmooxet8qZT6fX7k2meemd4HJ9fe3g8HDE0eM8/BNxaiNnFQG4XM/xyYma7uLyQgoNh34/9s/TC1yawrhK8fV++4DUVR+NGmEUHLjxZr0qGvZbB/08P/cgW5avUiMqQzU5EoLn2la1LdTJyZHCmA1s7pb9Xh9LeoM+Byc/vBXkE2yeqDK+8zjXt5d/8dNf/PUvvmLG9ajfVme/h+MSBWWEgfq9NlVn+ednh7/3h1/eTqaD3kAiR3EWizkRNUwmRExudCRhbT8PBUarS/qTyWRdW5WenBzLLDTWkly0pKI1z5v3SuQ85QG0lsSn4ihX4hP3RQ+a+ESESTC39p4yk1e5xhZTyy2P+UzfxOcy5rKq7FXZGJ1c10ix88ctRQdvWzqGebSChtLbe0UPhDSRamlcmrsjX9NMIsbWyCJmEC1N+sNCkVm074q+4CWtrikMIsNqypC5uX/yX/ynQLBAsF17uNvw03riWDdPrUfquhkv3Pt2zSNJkOjmLm9xa7gcawsj2AyfGGvEQXB010P3kKepxtUOp+KN/KtbhqkLamrXSDo4w9EA65PmZYr4jl+Slh2xgRMxgtzGkZw8vrlmCvPLYWYdfGFKuZXKHZK5xDUA2DQqe44D8qXI9y3ms1XN4gRLruEgS5DpPT11O63NfR7Lc4EL8ZexSF9UxQqm1+/G/8U//hft3uDw+Pj6evyrX/3qoxd5a8VB52AUx799eXmDmFopHMGwwN2dveRK80ztJJEejuCJQgIuTm4dHY4mt7d60U4FGEagfNDvIgv/k8vtH7AflMaZpNLKCijftdhLAhSXl+4RXXbCpa/IJWIckGIwpCpfk3tPs072QJua69pZCtoVzQKzREZd+oM+60K/6JHwQiTtjnxnMh5PpmPNZvPa/erxUWVxeHhItjwCyLe3t9yKar/fzVOACfLbOwDSSbomu8z9z/UaqG/evfnrn/3y62/ejUYD6GH47taeuoYe39/dHx4O7u9X0OEcT05Hv/8HP+Fc9nfprdqqh42yHgjjMDQclMZlq5hK0PLqCz/xhHu6vrxxfH5+LtmrQBpv6yBGxObqXpKW4FRsQ5NkNjeqopQx5hSnhAVIFC6KR8/odRrTa90kgwZNzwS/9IIGPcS6+pVLfvrkRbPUr0zAiJFaVDcfQzB8TgRQRQosXdUyvkaWVPtc5lP6ynY0gA5lMD4g8Rf8SGk+Djd0Be7/9z//T2lFcm5JY6Zb1pI9eokc9RKcmnY685pSaQwKQ0NXbvkYfndvJzdgckc0735gwHrFwazjYqUP8PEp7LKBkb5S3A+hcntHDgE5+VNypzwxUrf08L425EhaUVzTWZSDVZzcdlBKbRNvt93r9mRS0XzswLfwLtuMB14l9hD2abRBGweSfKMDJTPFL2ID3pDJ6ImBJ364X62XzkMN3+AsDN8/ZkY9HMffmNBTJ/sj5COXU+n8p//5P+v1T+fC92p1dXuTeGKs9XLQy9Qa276+vur1hmqMJqt69/4CQzt549rB66+/Qeqz588Yxnqd+YZ379+fHJ8Q6M3N9eGg9niVXQv1h6MoXb2/aL1cDvtDNr7J3rJZglV680h2gookUwaBQMZsREnGdCo/51j3WTgGVkTcUn8YT7YpzlMDfXd3soUGHbrL+2DumlUDOEOsTO4w9/O6iliym2aBWl4CH03JLDeRhoeKIIO28zb+fKQhdFdxQV9aMH+Utq9SMuxsqws63d5dtv3okc50Nf/q69dv3rw/PB4heXO3fnqI1uFbCtlHaXW2yhNf+oP2n/zpn3TzEp6Du9Vieyc7MtCk66srmYgutUAoK/DxZDDM7Qw6hgR8Q9Tl+ysae3Z2JnPRgKr49mHvsSI2WVPRchNpGekJRjfjW93pHuBlhvdaYitlw8jdvYPd7Z2KRol8mJO37eJEM4ef2d9HcjCE0RO9E/NyR8x54sRhGMQE4morNtU0UxbRb0fJYaulwtzJaHYaV1R8zFYlDBiTk2DubtNA42YCMvez6HAekFvUw4uGLuFsbf+//+P/mzH4XUBqpDwvBTSLwjUUxvnkL+cRe/Splozr269U1N+iqkG8X6yPk0Zkq9Uuf5NH6O7uls5AKeqRCPyYmRt5SHP/ud5n1DQA5W69Uc6BaPSMWvMohVim9suNaZmRpUh+wU0/KEgftrKOONRGflAKVuEv7uC1S/5gvUskjmS2gdI4G4NxS1X832XtBzzzuIiztI2utw/yCrcSFWe8JlXBFrEPj3fb+61/+ec/00kUWMxoc3aVjwXerSSumH10fEIX7zYP89n8zZu3n33xuXT6l199zewoPREwKzFHQIxQSbVuR4vDGS6Z2+p2Oj9oZVsKl9qd/Xj4FYOMS+ZKI6NMKOY2mI6SC+zCmpOTM1xVBdByfF4tV5PpBBPowehwyEESmNGoePnfdKLo0c6q8nCYReW707m6uip77lzf3IjzjGq+XB0dn56eHIIhzguhFxdXb16/4YbPzs8hIxsoT/rQG/QO2rKnJCaAP3/xTOhazufEg/DPPvm0UoDd8VSP2Tevv+bzoQGr2GBNdAsb+4wxxsZONq8+ef6HX/5RNDtPtitteL9VqxJybBRXUc2V+An5xWLW7fb4Pq6BQjESw0HjxYsXvrXURktq0MT/0u5ULwQHB23ISEpZT+bm7horwENBKDcAUkF8SI4ckx142Zmj7owkSjOZLMtPHgdb0BiXxvjDKTggPe7XoA0alLDBhJ07wJ/5fFHxKUUuR5ObDnFQWRoLFP1cr1X1XQ5RxIKJgbidfNfMZUMUflKIdtn19n/8f/k/ocQAHDUNM6S0C1OoWpP1Aa9dzC+q6G+Gbw7ISQ8hJqtmYqLJTyqbTtKjnSHjG9hkLrPJVO/VJmCcNVwCRBpVyRB2V48Qv1FyVHIayNCgBs77NM2SipUXxGdKzIn4x2wJAQO1YNAZNhVE2mvLgWqNnPgI+AX3JAZgAJ5bBFiWRXspwES/IFlevJiwq35N5K8n9mGxmE9LxnEkcj8m9NOfv3n9bjpbaZbXNkiqs3T/8UHZZEgA+UGJDislgOXq7ujk9PLq8urqBhpC/XCYZ93IkgOStbJeVQbyGfgjZu/tD4aD/vBovZg93a/zgoDolrQoC8hRQcvla0JrCoHV+ubqiqnInzmsYu+DWE1kKI3KlhCZ5P5BG2g/cCITATxcFcP6khsdAvPo6DBmWW/1Z108n+ME2/39cbbo2fr41QvJ9mI2q7t6M2SSnUQSGu14jTgjCQhJiP+Zl8iD9xiS/c4xg/odHh3FXFut2WxyeXn9+s07GMIKbx/v49YdHh4NlrMx6nzevnv3xfe+8+WXX4Y/uU312OtzypuHvCA0028V7j4kzLDlB9nY7l6Z1naeIHTA/uVEGhAiSnXR0XGNjOMZ3XmRgFyA5Z0pHAFRq/IgSUtpTzpkDit9YyyZBdjjNxw7STRUXUfDkILhDrIpW+4pCogaBw41Yy8VwWELE5WFkQtgagoyCgsSL+MEAalol5aUh8bX7FtqmZhfYGb6QLRolL9BAxWN9vrU27WSdYR8F0FCGLQgLY0JLyr9KP9R9PkvfiszGYgH6wMLDF7lvcvJIAIczDA9UwB5EA3NyT3qdKgIRvGDT5FuUZVedDQhNDMcZat48bTMIod6SWheHsztLqmjKxSrcvwNC4GDQxFYCMWakBpiwwf/N4e8jNIxPIx3SIrBD/I8UUQ+JrmM+BYhM9V62d5et3PQax/0u4QVmxj0OrzRoBs9wIHW/m7NhuxQ5v3tvFb17fvbRR78yLQtVWaqKgT++MX5M3DVtwIp9ZTuqg5gq/ZFM26LUUiGEDwnkykE/WSW8VN5K+6SX8oKmOVc8ZSsMpkIV7qt0uaso5/1tlk9sA2ucgeVNjsfHeeFnBpQIISzWHZ4enLC2Iign3faJuaTuxF9Yz72SkwaV5KUPjf9s+Q+N/xr+fr52XlTDNI+Z+S68/l0US/JOjo8jI/D03rJHxWQJQxHWRKvZaedZX94SNaStck408m8jEs0hd9RMxhsfDsjIfBZ5ggTEdbtrtazYa/7yScfK0zQbqDvff97MI+uZfO5RArekPShqi/kGy+Ah5S61DKL6kJv3XHUBttLH3OGQLXEJwT6FVWuh9YPWqn/WZDolc+3hbxIg+kOY5DR5iiVn1FoP+vmAmHRBAwJSpkmzzbYWTedxLamqxhdRU3xQK/KvBKuuHsMxHYq3mrnJksVr1LUuANt4ME8G4SRqVCDqWORpnEH+KAlWmDlp+hY5vzEeBzs/tFPfh8lTAKIXIhLY0exfB/qF59Q8Tv/N9ZabDJY8MhjyaE4DqFEgJtxldXSR5sPvZCa4B835QSQrL6AlalHKesuXa4ooWo43iA0RCdSIvj3lD38/dAlfEjrNDRkMt/M7jysqdu9zGWzWGFxsstlnAU+3C/Xm9lMmreazlf1ZtrNfLHK/lbTxURQWywwiDEhP7b00CycyBIoUuFWmITxGBAB8ihUOfdD6e3B9qCf+1L9/uCf/vM/32tny/fIu0qY4+PhepXNduX/k7w0vrtYrvcOskkuhSAqg6Gvl3f4bHNqwHGUi8WSYbBSDOOpXh0d7jxshr0OT0k82pycPRfXuBBoOFnT2i4lirZb7fPzs/Tb3uKY9mpNPlM8Pz0+Oz9VqAuHs9mU0J+2d8X54WhkaOWARJE7OIHxYGDok+MTOoC0brdDNZfLVXOnPeVRkp3tt+/eTyczSRaXKwOHwPFRthIcDLJq7er6mqQM9OzZMw4F4VCi6O1Ou9nG10f5GqNKbhUtyYqnVZ7LUkpwELIgCpYJiPUyi/+yT1luLo6vrw+PRsPhoNvvHB8fwYY7pfcA1jzdB2vnU0rxksxSnvL+mVD0E9uhRK/UR0Z3SftGV7V3qZQ3v4RB58G8E1QoVl4Sn+DMLXIVUNXIdxxETQHgC/6GmrrDxKowRBLUWIfzsataKlaf8hQyjieYJzmvm11GyCWjOGY2eAWCk2p+RMBaH39YB0WVm8fZBRqDYD3VrRIQiDX2bxBnnJ19+zTR7h/9we856yA3xug1Ljw8Rv/2s5AT/rr4Fx6Ujemf46qd0h+/MhWXduwh44lQQSKwsFtLVzla2KR/fWARZxCAZby1SwFgYOZU3V+MIuROScoBJ4VtgNKpEVRlTTlfoBqXwaE2JzNofcB0NUcJa9qCH38ZSUXSDDvsqPQbY7M0Spa15izWBJ135i5X8Q6zOfXL8WSahHe5vKslohgs9YoOyGznswX0317cvH57w09jG68gJTGulBsVN+NbwZaGJOHf5JW7yj9KNhyOtCGhBL3MM+dxMcgOhr1ml+7UX3mUOPtbi6794SA5913W+aFVqBuNRgpsoZUZ1L2DPJuBWHygZJgjx8Z/3HBe0nF8cgIl+KMC/ePJJFzI8wX9mmrKmz8QrIuOV9dXvKIGi7wnJ0uSIWn8TEwe7AvH8va7rN7KFn0lZVFEkiwBGXBqSIYA0viydjdv/gYt1c4mSf54MgYksTqFSebqhETiubi4amfXwLxPHoThaMCDkLE4L3Wdz8ZMBjSa9p3vfAd0nKE2VOMuLxr59hmTmuIm+uYnzYk+wC/zQWws9/yMDfNGCbWhIulYpu7bB9trTjSzmw1kjMJqGgZ+uqVQyuMqMcWCYAjGx1NF8WhVMAlAl1JC5m5fFo/ieFP3Be+6Gxd9KnUNSnl280Bk4XZZWfmpvAKEVdaY+dRYeRMER1b+JGs06HHwwfGAzdRPsChCKBV+YoK+u3/y5U80kBO63MDSLWmSSBHP9BTUIeOaFgVCT818O86Z8mZG4o1igMWOXw+MTWFJYeDShzOa1MlYaAEGsBnBt0+48pQnedPQD8OVVeuCPh4AWgBidOOP9Pv1V0QCk9oYOziQh2yqvtk8Bjlohkjvija65M6FHIfj4iNqkUIB1KDUJNUBoTay5q78oihRKXDUF65zAXfrzWS+enNx66S+xBbY2ZJlJV+RNRC/Y9Bqo+5sYUDGAMLE6FQcYMjf3tyQo1IGniqddr9P/+HOKQwUF3K/3SwUkYfc1ituz5+dM4xOtxVtzmRtXrfKawihLDB31x+fpCEggM8vfPP6tYwji6kqYnCD1IKexVHX7RgQZBZQoihCdBwWbSjvLIC3u3nfSR77zZq5m4bvyrMsRtrZPTuTVhzwCMzZALxScLiT/7ccqPYBob5IXs4XnJlcmsquOdYln5oNZCFwdXULTyjxJget5OooVZH1up35dHp8cnpyeiY2sYrPvvMZAWAUKMYN54uHcIJ56VTEhATfmuVq3H2maf1Uk+BYo9J6wcoxOC41QtHLN2QSbBW9uztKD3lKGhflaVn5OSbza7ELoX5rp3WQZc4ZRSm0WEj3AMRtWM7mOY6vrR2ZjVnmEOziEjeb1D/1REbSRqG+HvWp27dxXhQp5laUQoh3K9Hk9aGCTSiXWeQx/mxb4Fgv4A3NfQTP+rD8L6FneJ8aOw6DyycQHxxqeub7Q5cPjs3JZuyQ70yZqDYMNBYLVrmMspTGksMax1Vo+QYmIAtCIed65TesDuulNH45HVYG9YLfiO2h5h3iHIIxQP4LCFlTfGgeU82PGjrQG38U04/NN0PAD/wQaKSqixr8SZFXT2Wiqy/Ff/UqFJJcRAuMiK0H+yoETM/Fcgq4f9Dtj8fzjLy9Ra3vNmslcVUSK/k8fXO8v7vPt6ICW1T+soyjoyNnCCavT3vcUlQslgqQyX6rPRiO2HZGxJ510t355mEwOHr+8nkvRrvbG/Suri55EDUzjEVpZTnff3s7FmZpvDhX4Soa5jMejxXbSci3tyT22ZGm3db97fu3FJSNXVxeyFlY/M14PJvP3r+7aNWzOsbSnoMMix8eXr95M5/Nuh1lQQ8JXcG/pRyNiOkoZHkiMW11pwDJDhx4ksKp5sBm8wU2Js2pzY6ddJVGKJdqzeg2x7S1vUfv0UKAl+8v5CDP5DXdztHxsfLt9bsLAvvsi08VERJk3JdBPNzf6RslquKUCfnJJhxERrWEBuZRJU0Sw+S5ubNQx/loqUHlX2EW4YLjqg/Rl37mDlG06Vt1colekI6WjGbHxdxI2+XmaGiVeGNISse4FI5P0iiM5VbMY2bEKnT4l4dtfHN3GkujOE1jJT10la7eP3Jk9YCQ+r+jj6E5EajmYadyEE5KmghIlswbwkFX1QpCaCM/kxmovdyYCHV//Ad/QG39Jg+oIynql+W+9UR9LLO0+NuPNtUsLjZeMBM8H2bsA6N8Z7UIX1zCnyjDrz+xxSCB95ilTdo3NhbomZBwhgDChUpL8hMTq1jA42J0ADb/6owThUKEoVOyj7C/PmkVT/lhXqdB1RkoVNafCFkgKgEJGhGqBr6d1gWSDao6+jiT7tmrMzdB+WbEVA4Gwu7y7vGnP/sV4XU6Wdo9r5y53+uREO5gCPjCNeikIqaQurADLLxJdEGpN0neINrrZWkdZlEWatShVfxOqz1d3i1Xq9dff80Y4J++seo8Z0Kz07LbYdhsnu+GaiYRNdpJRg0ZvEUypen1s/Lv/fv3zN7Q09mslVs8u8PBCHnXNwnmR4dHYrUGvrME9emRKVYKnfspcm94QgZPMOHm+jbLoevZVQAxTXjMdHG9LLgxGPjoCDfsyl5fmfNXSuSeceLXbpb36PuuXrbx9JR5qdVKmJ+iDksR+O7i3bpebTw6HPz4N39bYJZt8UHTCTeFJUrVOy4PVvGkVVz4L9GvZsXRHs1kVck9E0Ih7MAZJtBwzEkM07dEH0Vy4NtHGy1dzXxTKaEL+a/UzbcGPthB3LGRVG199p+JpmUqERTxInpgnaGFqmh7MtzYYINbkkRAMpkVbwMyNJwnsiwbu3/gAjCEeuhjCKYXCe8k/vMUma2Oq8oeDYVWcmdSEDYS0ioJ2v2jn/wE/AbL6HPdApVVJkjwPGV7GbYMxhgwaw5caoKwy7y1BqwkoxSU+P6KkPlurjYXkBxuwTJggfKJ5dXHsfahpAIU1ak+tRV8rb4yIsT0TrfAyaSo9hjt2DfoWIawwrNGC+EFt0SuX/ApsLmUr4zrSn7WVVqhnYMiIy0b3OpSCqp4RgPVZE9yl2T0xaitrdvJ4uu8aXMiGYZZkoK8zysBjanP50uQoamIndczG0dHjCcsEqujagkCW3d39wR8t14dHMgDczd80O/x6Dfj283W017tETSo7bSoNX/PVCS+ERwbq3LOiMIsLzAeTxK6GW1md+tlEiE10Wl9l1SfQaKQaoLZ3D2Z1ysSUZQks5SG9vFirHR4OBJ/YnXDUaAxNcVLiUxSU+6vVoLmPqgPPcm2Fienp0Z8//5CFzkCrVWW3z9mvfD4VvWe25Y8i8bMg9XKIn7+81+slnNZ1XI+W6+Ww+HoKIua969urvmvV69eIuLF87PPPv+sHv/JG7VxWF0icspN4FByibsnN19iZm5+8Ez1QSaT4xnYHgcBf2JtXIAOfjrQH9N+feDjIGRVG04KT5qSM0//4XmK3US7pvuHUM7VPuTOqIPdnWzxwOAxNhqFs8kOGudSd/6C0oo95xHMp9wI1IT1GgJFDRqQLPhZbkMv+Qa9gIIMrHSphDc+RTOOUnBTzUEQ2LDd+UyZi/lf/r5ujuBf+h3lTp2/n3T/MW+nLf/RtKjMx7cPEHUGF0IkhqM25PiuqQ5HiAyfynhQ2Bz605DKQ+JUAJYBYr1jtDWesu4mfCuGEJgPd6OBk00mA5Iz0gR6Qyh4pwMKY5C5MRGZpXFMP07a0A7Uvc40yRWwRtGMSEqgGY4fLFDZoeRbqsvT1V1fYiNtxN3fPShBoa6BYhpEXP7XP/2lELxag5ZnNPuD/iQl/Q7Tp/dIGE9nhuR9ZfIU71dff1P1/14/j7jeMSXEqmkFuIeHO+pCrcG/v1+fnZ0cD48o6zfv3mgApbBvJ6uqk2K0uk3kd5o9RzNq+c26Ii2FX67WgZa9+rb38j7SrCpjlrkN8ZTX+9XcWLz57e0tlFILVYLwbfV+pnhxrLsQ/Iuf/wIfDC/3JoU8h7OnqldcZP8/opHV1s/+bDo/Oz9TgjJAVxURkmgB+Xo8FqDPz0/7iqDHh7t1dpWR8Uxux4eHh4qdk5Oj5nba/6+qP2GSbbvuw86aMyuzsrLGO7/3MBEERbEFihJlS5RsUYMpO9whWSQBDpLc3dFfRB+kwxGO6HCrWxFuu023TFLREk0QIImBADEDD8N7d6w5szKzKmvq33/tupB47r15z9ln77XXPOwz7e7si28Hrw+u5qmuHz96srq0/L3vfuuv//Wf/+QnP0k9dcsjZvntMpB+vlueF8NRdFlFrWHkfhgST7xFbX1GKapuYqXuakIFyXJedcOCNCU3h3ETYWClCRlehleqkmiPXlpMRhh+t3i30cs7dpmfs2zBH74Bfyh3WUfyUPPGSqNQyopcNZTump2XZ27Cdb1RIStw2I7wcuJZmRsOh8n7brI6SF0JNOvEFbrpZNuh/VQ3E9Wqh/1OR1Fwx7Pb58pjzlcozpvgUbT4v/zrfwUczSvuZDVL3Dg8PJTqc+0x3oT0+8U8mx2b8faDQhTfb7Pw2JgRoU1rLoklg0KtffT4DbWCWspnuOYx+wwrs6wOieqxk2xxbKbS3ibN8DL1dpBJmj+OCwjMQqnuDkoWfR3PsoARdWG2toitlpR14+kZtRa0OI/XgknRRViVhuRGg0wZJ5Q1bWfvGUcp7m7Fw9QQ4OhPA/INyJXVz3/xG6+OFNI97fRM6j4aTWOgtZoQQ5peHBwc8UJbO9tqbIpC0yBpqmUxCmVVHOrZWe+2MoHdmlqtt9nfWO32Xp8cb/TzZt7TszNMqLQztyRQu1nlEUCgjKu/mE07632mFepW8xT95uYmyS7nTS9UP16S5vEUchBjR6OROh+zWA32A4g/4nDKyKTK3E52oEcXTWQgN8rIsYkGsfmVlTUQKCKOrTDC7vrG5oayo7/eOzs7fbD/QIcPfvz84PR4Z28Xhsg1i7A2HvEUFyqOzV5ePfD85YujwzeDfr6rEfWtz2/v7G49ffIELd//7ncfPd77B//wl3/pb/+t5Bd3d1yKkE4A81zcXqMMnAtB03gb9YZtua0ETwJHvi36UKuPeTogdRPFiz6YQsFiUqorpyQ9U+iMdls0sN7jwH3f3uW6wNpKvoaoRWGTUAyKSJ7SPV/yAhCrwWQXTCnZxhVXwnEoY/NCChoWtySJqMuNNlPoQN2Msg8CWlqshjam1fCESRrZLKIsKHeq5G/eHJsvXJs9faCSVCRvDTADDIX2XNXTj83X8r4IHPcgm9UYGlgi2pFSBsASyuhCPCT0Ca9iUTmfHceV1zdq9bkPm5U4RKnrtywuVt2SZG14BC4Zx3bLpPUzS0PJYWtsk9rJaeeKrQamLaCzZBAEczbQzI6jtgrUtUpvPHY0bMEvyGxPaG0gAuQegXLSUowSpAbtpgu3syilG72J/UQ5cgd0qqPv/vBFLmzWPVFZaMmK9yy37hXMCC/pV7jHBcBSZhuLyvL7wmymsuU3YXvd31gXCPkOxokgerzKVS8uTmOxS/rPzmMqknmpBMOFlCmGW1v5TFW9M1cQ5HZbKQEOdORGGMDUKagOaOEU7OggPlOAS/qSmrybK1ILebpbgU356BkIItLW9naW9JhyvUTw4OBwfD7mY1tcgA8SuA+eApKcUU8u0skX46aTab+/sbe3++rla5MERL+feFG3MES36upDzPj2TjWLRyp32syMDw8ORqOTrXyheBseR0eHm4ONd54903n30d5gY0DlWA4rXcnLTYIJsaWkTZxY7AiqEgBpwFI4wAFzdEV17vnlfFUKMqy6GLEc0nInVwp+KcNGvQ8Qf4RiQ3gNLA036nbSWv6VV3O4xHKtiomk6hHAiwspFJ84HRPzdD6ZZvVhppRxKp782v8cDndueHyEBISTijbfQZaO3KtxbShKB5aYkjoRkRJqx586J6GQ2Oc9nxyuYXYyohLq9KcDeUQ3aQJyyDg+6Lc/+5lwKhcwQ5PexEYX6Qc3Q0NpTDBLGhnvkvBFg0vUCUR5eAbwYIMVK3G3ZXtlJz/ZWtBtgRQoULXxaGkpAqLxVTslRFdg1yneKr42yy2GF6Sgakha2n68RlJcrUHVqUTs+E7kaAk3317810mjFkwOPrH/YC/d0g5CYZ6edTZT+4+g9YRR5ih/wQ9UD2DDDf1LDRYEuz//+vsAyl0VlmxSzHh1cPiR996Dz2w6BYo5yD+79QjNdJLHToloOMxXkylBTnFCa52Ly5nimgGgTEjaHGzecAE3V08ePlheWO7WPeTrcSgJArQUqpx2abPheWudhJe+SoMptwgihYb4YNCrOBTZtW9p6HNwcEBVNdJs2n02yl39zp6dnaGFINbz2m8hbuXDDz8c556nc8UiKEi+mou115Pz6Wm+rp2kGkoUF1byi+lswh+Ctt5T1K8LNWjUYWt7S95Em8FvXsbM58qi5SV5vqJga7j16tVLav7m4NXV9cVPffJTjx4/4V1H49F4PPrIux9hr4ISY1jvbbC628VcOZOcREaLi+xNXR+ViOu8v+UmGlqiaxaM7d3OmmTEiW7e7LDU7VGETr/b3ZbSDAbDzbwkk6kYlKW1fACXfFY3NzmEfLt0I99glplxEL1OcuSeBn5jZW2FXsTD87k8bHCKfosXLZa0O3NZPmeg5CEFyU6u/Emf8jZo3vOcB6ltlnfqVHjzj/5wo4jCTdZOC7OQnLvCcw1iPo8QiUV3U2NOqI7ORpntO1Wpx0JeJfX//lf/97Z4tjHIB70jicvLk+MTaNOeSnNqKOklcr/VfipWhlTJUl51Ajii6EMMw6laeNMLlhUhK/PP5bBMwZAMXH37Wj4bRjgFCKttfYqG2NfbDZ1ULQNaa+sQWClymmtotmw/6w5mbCE+PqsOQQYA8HQtOH6v6mMmxVsn44DoBSa0zrhoLNKKwKQkGZ4qZlnW1oBnQh5wYUHG+m9+70+q6F27TgV4u7Sy9ubobGszr5Sn969ev17t5mYs0pQjUCZxVbt4yE0wm2nuS43AtraHhIq3clHGdnB48O6774BJcZWfgpfOx4dHOzs7HAWweMvfRzvz4v21Meu9W9zcHAh9w7ySNdVpCoeryyIzQUP0MS/Lb6eSurOh62uRWoxCpZbpbHZ0dIS3DDgp4vJyrz/Y3tqO+uZe6RSGUYfFJcW8Rk6B26ITo/EZjwCCITu7Qwnuwwf7BmDO5ubWi1cvcZNuKB/6/YFI8+rVaxpfycIidXrnnSdf/vKX3rx6dXV7/elP//z2cFeaczYS7w+fPH707rN3EDGdnXNsf/cf/D2WtL27AyOqIOwzbBajQ9Ld5KehPfyqZXCHKtsoad0nlliaV3SvYb84w7jrQdDwJ8WvciB2mgvmQXgxNwKCwJeA1pYMYxXJ87Mj1GSJANy6JYxNR82yDBRzraot0GkeaPJQSMYvxB1cJ98V/OrpVa7QQcFJXDRBbiWMEQX/mjBEcZRVjCT8oAg2fpU8pkjEzy1VpDZJht/tyCmIpqXzJlz8n/9f/wMGORhs9lvtQcCEzRhsHCOgbTOxSQvRWLI5mu2wE346Ri53Vu5Uq1mDdW0wi3+q4YAAJD4hNXZVlqkJSc058Q2YXo3ZGlVcZi5U2ImBhkMZW51ijbF4jdQbJ82ehgAsTLJlorLYrBTeIlPIYmfGOlVyaO4g8miJfeFgUFydX+EXgRoLmKrMScWnsrY+xZcXciurlo5OZ//uc3+2tbUdYHFhC9OL+clowvIJnnWdjs5mF/PMtLAwnVzw3FRtuDXELrZKlmv5Dl/el3RycoKxUmuEiIq4ncezCGxhaXR2Dl9BRiDiL9hJbgS+uoRpHu3Jm2dz1bo5ArghIHp1t8CVUwUpFMPGIxmVGZGjKw/CX1AdQudrhPv19dyvIhBJ+MPtelYyb+C9zqikzYuLEvJePl+T++HYBt6ejycO2QxisXQw2NwYbCTC0o3bO1n39s4OJk/qdTHSYgkKqzg9PRMizILS16/fbO9sfvzjH/nd3/vds5OTZ+8+E/Cv59fT8/Hh4WuMf7C395F335NRY8nyeuev/vVf2N7eqXgmj4nNEIr55hf5Dl8Uo57LxAWNJcHU2M3sbRFkfeAYOQ7bWo9orIXuYZeBINshsvCutvmVmigvNUB1U1FzI5wuMfgSfu7JU8bV/R/337eKHifALEjybSZqmgkClpqUusEwfVrnKr396sQpSyI4FcmXX0wTOwEJhmUyoDXXnKz53q6isWSa23zyZu58t7OmrQ9b//Znfr36xG9jCu9LZuCASKvKGvNPb7AT6Ktz0K34T++xTkqZkiPr8ymu9Ckbz3pGiMVfMZHxJ4Im4JmC2PSP0yxHhfgADvejZEaV6cakDSlG6R5mZOrmQcKZ/G9gEAsBwSwTV0udigzyGwLFy8VON2+Vr7o1VYyJaVvGlScJU1Ld3PPOBDylFlPJFFuiZWgjJ2KouXRgk8z1Ynb1nfdfrK5lzdxp5pYoez0Hh80cnZxIP9lMNHVphVD1EQeGm8PJ+Tk13dnexgmzXl5OxaiNfm7R2dgYEFt/o3d1V4u0V/Pt7V3RhlDPRmdIEDa3t7dYoBIGMgS4Ocy79+ZXMsm8Fp5PpqCCCdQpNJWRS3M63P/z5y9SBdTjgFk9vr7mcSaT3J/DAY3rrcqzWW5lNhbrBHMFc29dtZEL8jLhXEBO7Mtt+dC4rDdM26T6DmmRISrb07MxY6PF3d766empjEZ1DYGr63xB5NGTR/Jbo1SyKvLNrcF6f/1H77+/Odh67713drZ2ZpPz48MDkPb39549fWbOxKVaRiWHd959R/1GLtGlpeWsa3IrdTc0MUMSgsEpCX/0AbH0iEpBKQowv3Qq3qH40ETPipgisHh+c5Wrs1guhqdgv7ry6+/Z6ch5JnPBi8/zRSMMjFbch6uyk6g9E8nt+pBxTEZ3C3mzi1ARcZfp0YS1leW8Ba/qBdzP7QvrHW651+/u7u5okcsMNjdTjwVU3mi4Ndzc3dkCh1D8vbtRFebZpsDpKEOSiW/0Eh5oINGzColGFikE33/2m5+lQ3TXBgPsIEjChmjMGBNiVSkw0BEjBCxsq9+yjiT55fDQHd9TzaG6DJaFBHK5Cb3xnznH6vSq95nSRsOBjc2zaqfAyqJjXg4BJ8ODQU0cwJWE57hsNVwOOsXmHMfPpTyuGzP0TOdIIl3AIhvqH5qyopGbZqCEkWDoHzsvv4jqIjRv8io7p2Diw/2NADH6Wjtgh/hoRtPryft98/vP1XmihOx0XN+oRyxFRJ2y++DgGEwyI1XIqN5JERrl4m6EPgVw6F24I3mBgpQ1ylCGw80UhJMpEa938robowYbG4YRSjCpJ8zYM1dydHiERhXx+npsg0nDod/Lwz+UczTKMxscvFwDT0yHOooOIFbQmgcPHgj7BfZuda3z6NEjOqTaNB26H+ztK/vNij/cWRULV+++++7Fxfzw8IhARfWt4XaVwl2NgHMZ/BcSoEHHotr10jiJxuHx8eZggJtZwswDCJsnpyc3N3MlzOsXr6UMJp1dnp+cHqtGP/mpn97d20Xy+Gw83N62I1KenB09efaYWBBLEHBrimDfb+JNhQrTodp+K0DKD+R/KuuUVMspAI3UzWYs5iNTT9pLByBpFzmCcvzB7d3u3l7cpfG3d8fHZ9ML8pmdz1To80kl/WJ+e5q0fgSOvCh9dpE7Fx1CjU8HkN3My3GwBQYTiZLT1XXdyLBBGRz6Ka3orAoasvSVZVUT50C+jELBDmfo9Xu9wSAXjPb2dkHBbz0plOyPETqLPxwK77D8z1l+hbUsfhZHDGuWDxZ22DQ39bKZM24qu+XY8sh9Ttlvv+VJswKWCBt7yHX1DK+QHOYmQw/YeI8K7Nktvhfn6Wf6laFmTA3J5lQg2sqJOLYLS+B+EuGxL4TGhWnOP62oMkONLExqQmT6P3LNfAFHS0CoiTO8CMwVzRh2bSFMGMnn95I0pqURGHTv6mrgwmQyPzg65Uq2cg12mnylPapVl0tzmA+Y57NzZIWxhZajAFQmyIZevnzZ2rnx9c6a+Cxkjyfn9Iikl1dl++P4oKzZZM0ZvYiaTCej0ejgzQFU6BMJbuTjcNPY6oN9KoVFreIQ4uSDQuLZ2YhzIWisAA0oDmUld9ffKB/ml/n0J99oBMyju/mCwGr71D9NBZ8By/XU9ih1uL293R5DvrhIrsEk2oU0Go/JWKq0QWaC1rKMJl/RZw6YSjtB5zV4JQm1qgQJ0l/RKwxfW93kN7Z2Ly+vJ+MZG4mORK+WxuPR3eLtxz/xU3yTKeCQBxmbDdQbfqIxlcpFGWorU4m/e0t1niCAqlNx/W2LnKJ20U+aE3WLYkTKdKakgwqgiDCZWL7RmHcfx54rXY2Rj/kB3gCrIHItEhRbwvx83Ofy+jIr/FfShTFvMM0yJ/B5qXKuolayUfV/kgZpYF0rDfw4HkaXF2wArTquq3ILwiM9tt/t5BoNz8uZCjmUH3v5OUmWyqDfzwqyIjNP7ERha1mrdD2LTyYoFZckJGDGeipq/oSJBviNzWRLVDQQZivL6t48YFBGFXPCX0P0LDtJiw6QCcQUAeFnMzPIQfGttaZ/OJ8rGZmohvvJjJiiUbS0X74j5/SJ6VYQY/+BEGtP+UCimAV6fGdBiQW37e0VgWDhPwMqwhubv4WbVsw3zKkQUC/ww2a/VLgQ1id38jPF/qD/wfNjMiIJCdflVb7oFMlfy4kWSJw+QBFKDQeTQADtYWaWNm8GGwNUY4UYzqgOT05zT/Zi7u17fXjEcd0u5GKE/hSEwplfNV64ce3rm5tDJiTGwhcQpsjW6bLs9Pj4UK7KStc6onE+LyknHw6HkMmlrY2N4+Pj0WSS+8jkC53VC+Z4leWloJs32+ZSHK2gtgKXdICun58LEqtc20Z/wJJ5nLPTM7/Ua3llaTZhh2sbeQN3rAcXQGMF1Pn45JhiFPCkvPajxyvLOzuiuqyqAnWq32suiJdTNx0dnR4dnwqwvXrdiOA1YUi3t3s7e0+fPj0+PhEGUIouqXsibF3fMW84XNw2S6t37JBL5FsZHAJ1sBF560lk90oRrQgHmDuH5Sx5B2EncoNd3h/DaG/yfrE8XxyvQWHo7S0NiXKaXE8qJBmMoP0tx40nkISmqIwWzJQiIZOAzElqOvhjB7frWiDDzH2HxRY8WWDhKDVv3aOZtxWbLpy8zPVgaZqp4vDuKEyyTnj0+wS7xl8v/4vf/k2MwAURqNF8wRFVCx4hoDQKDSJkdtAG6eYUGuMwF3BD8UWjQ9EjjMvJnDXq3mjSkB1YpqGKizKyNDc223K2Lj9U7h2UNOrhNyzOI5P5RjLzRhXk9Yw1BwZFqpXFrBXElWhp6AGiT83kJ0ex3nJP+AKEE+VQGrdzNT5E6ZcnQLTff2eqhgdM1vy4y5Vl5le0Z9HIzmBr8/vvv0LdeDyW3h/WrewMUUlLifGNmVBx2bVZyE9UKBbkLle0wL+bS+VZdZMkPnv3CRc+v749ODq5urklEzy5YQw8SC28kXqBwv+8UsUv3EwCb3OJ4bwAQiDf6/c+8YlPZNVgZVU+byuWLEi5DVwrbdBz/+E+tdrs9bd3d/YePtYIAjaR6Yq67Cbfz6crOEYE1LSfG4U24HB4eAg3OpO1hLU1xTw+QoNTqJAQd4xjPAx/wvWpXcER+dHebAbPuSHOHrTR2dnh4bHEgZATEOny/Ep8Xu8PRpOZbJ9QRqMzjuvg8EBJ8Ojx41hUrSuVtmRdBjnAQga7MLbas1QW8eUmpehA03kMbCrhsEkhOlJeoO1zJIp8sGMznfvvrGVLvUBciQz8A3vXxoYvL/KsMX9qOKWiGUy0XhuXGiQLPLm7HmROJPIqfctYxcjW9nZ0r55ZhK3GcO+K4pspnqt0NJ9vMV1WGVI+RO46Y9N0mrfxXdY3uS5meaVN9ER+MZ20pb662ri4/Ju//qvRjLyai0nHQjlEDpXB6BVbqqU4bCgWxWtqbwSEKcgqfiUVrr/xc1nWLput1UU9tRjYdnQOoBzEGGvnfrNr3niB+qBVvIYeldvXlg5RES6jQn2a6q5+jZFqGaXG+/16QRWFKpHfJ/MmDF3VIwjkXDKLkFkT1XJIGOGwEOGkMDZDtLeNcgRzcgM0ixEplQu9hZOz6fd+8Bx/WcDRyamU6Wpu5EJek7y4eDY6U7vmvZqLC0xdn6JXOpCvYgKiJyBrnSwsUwhSueU4Op1HD/d38jHc6+l40u11xHwlsRgsbSMBvDIUKPk23FgOtssXxF7aMI3IueOsxtM5kpfk20q38pk6M7agx7xHJ6cSk/3HD8/n88OjE6kB9I5PTzEZtNevXuuDc+ZqIuYXaB7ERH75w3icj4LJt9q6GruNP4krj8ggTPnoJ2jn4/GVbLkW1WXmDjdkonnJRN6Ef3R0jOfEl6Wu3gbI/Cq2OCX4rrXFvJVlswtiO9vbe/t7cbzZItPcC1T3XzAkrLADGpthiuTlsPAv6bKxCmY68EQ1/l6vtBCvg4SipcWNXh/kmLkAXsmjsVf8WW4xTBBm8P6SoAxhfb1HHXgch3poBxznQTYqfexFHCkxDC2516lE+9y6DxMMZ4WggkAtndoc3n+oy/DcMcI3qVBq+RmmUAsC5QJgA4EgFx9xrRJshQA8z8fT8flk+Z//xm/oVulnZJ+gV3dTZf2wAnvjRcyGthazGmuCZRl/jcq4UFIlcftdltIvUalk3WCka7sccG9RMVONmEw1NELX1MCC41yQDuOTWVVLJvWjpx09o7IVZjU26aZnk2VFfke8VwYaWlyggsiMfQWFDPQnDrv2/U/YQLWxuRWynnxACIPJvHXvZAHPdRnTwbBwCBJ+gP3eD1588OEbReBqXsUtAxQeeNybkcq5Xn2fvO06388OYvUqeCjJk0tmsSj6bRZSj2gLZz0ZhkSw08kNMZsiSTiZq6RF8YJQube34xTI/Xyob73fUw6ELUyLDQAYYzs/H5/n9aprK6vMRrQ+PT2BaZQ++hcf8fDhg1xpu7l++eqgOKFMyD12Y37E3my2lne0hV0sXMzHO38Axwwqa0ZmTDnxRNjZ3t5hhIbgXpbQS16nZ2f+AzkallW0BeQzJ5yBLScCndOTUTK6ehGQGoIW4M/y4l2vs7qx3qUdWcSWmGwNY4x3N+8+excd3EEC2K20eTY55+9iLeiFFYpbtsgtZiEtxp+kQALCbPhufUrrorrRpbeagxA2kw63N3n05e5WraSUC3KpJfWOCIS2ZkGNacEpa8BJ8hsoMCmRDrCqMJN4woNHCxBczyynT93qBgIma6V0McRaq8ZknZGT7CnPfZrRGX2iIfwDZbDxM8PNIWUDVV/WzZXDFX8gikCaQ5rLv/0bnwU0I4yuE/IKXUFsDKIWrYMJ0qt8wf2QivkOW0vb0SwsgIOGbLnLNRbSXIMN2RlehqwPy6H8+gliBpVlogRPYwkAQgBuDVaZqy3tokqDIH6zgZBaCNBiip7e2itr0LvNzsyaaAuRgApM6LHbiod+eQJAoOEsOI0JcXzywJtrrtewiieN3bnFOsBDOFBLf/Klb9RK2Mp1VhDiYnlf+XCUK6/omNWqVb6fZ/g092vlzdDtAoH2fK8iiwigJY08OD6cXFyOxtO8IHch32bqdKldKnxYUWIxT8A39UW9I1xgF2O2twn+Qg0/2DTvssQ+N6KtLD16/HBnZ/vhg301weZwMBqPkSNNwJbDw4Ozs1MjoPH+D97H1GdPnsKZFDABZLRRI9AoboLn5lDhYLcxCj4IhT+s8FO3J0+f9NbXT05O87Gd5ZWj49wOdHJ8fJRHQrJSkKWBjQ1ZD/gGtkRgMpvmwsFCPh8OPbxjQk+fPn7y5CGWd9ZUB+ukNdhQJfjTX1zImiWuktq7774TJYvi3ciqjo+PI9n6SHbk3ur+etgGVtrxjZMkWipT5orIjIdniKrwnlYmEBqjTpiA/Papz6bgBkGxSGYxWUnTTHZZxVKKVnQ0ziguzIDZxUVpRD7XT10BT7f2jGCuQfLCzPWKr2HU2lMNicR5YVm0MZVtPdLrkOreM5xRQHIxlQ5KkaCx3XatA6Xlx4HH2F77wu3Njdxq+dd+9b8pmur1tXH/ed0/VkbAcZnhXZS7JsOjLIeUL0ASrO00btqqQ0qDaqkluqyKZtHbhkINFSHuu5m3Ypcz9zGfwhfrgfqJHykSNdWmm03uAXttmOxQwAWC19QvsOr6FuHZh1+bGqTgUx3ajq3Op0NQiMAipgit1vBi1S0Pqs7G6+knQ5bQmNdgBqdCTfFdEJa+/LXvKtoGG3m7znR2Ebs9G4uidBX3KDrrBSH6ejGD1Xo+343VWfSmO+I5Bp2e5At2uQQjyHf75guvlpZzDUkecZll8FzvzYI2ec3pUGousaUuv1NNGR1+qjZFeaPoAe1RAV6KhvXeu7yQ5+Jycn6eC/jTKWxzI329WyLGsLg4z2vvJoxfO2e9MdiQWWxtDVUalFIexFAhrMwEHlv0RBGYyNnb2zs7PaXhmGMg7uEmvBAaH7S8wv0RP8U4y/1LN1TvbHS6tpzvedNXWn8+mZ2cjLZ38lLA3Z2hNDWSyM3dKY9lTHSslsDznuJBb1OV8fjxo7Lk3MFuxp3trcM3BwoBkqLS5MRjURteQ8GFOZiOUoKAD4nQme56VlioNz60FpQiQdg03Clk0gv6aGLGzrB1ixJIr3KvH/DlD96GVkropAatwrvcJ84uH3HJpg+a0EvipTz3wKNauUEw6xFZAqxvZjnbUqS6ANmKYuNiXHE/tDi30sUwaYtcX+fB5iaVkOhdzK+6ubyfdxPTY1qBacu/+ZnPlE7nG+nR8rq6qADD5lrINGNobpZTRJbRgp/QB8MsBzQatNuyH5MIzBhtTKuglIXE7CvVydacVvVy1n5jbg6qf3pUt0xXwmgI6RZpZUUkDXxH/qs59YkLeLvVnDnTDnVvv7YAron94nvkHRj3bjjoFz7l8TAqlR5MzJG06m2GF2i1AiI1DU/nN3/2je892NnRnmJlKSVc9VEvXDM1jaZhtOCau+W3srDz8aiztsZESYGboCK0Nalg0F+ww67YMaq1E7+5QIO+/okTyysMEvIVu2wYpVKDopx8WuzKJSiiOTg4PD46CbMX85paJmyK1rOu3M0P3rzhO3i9h48eZ21vYWF3Z2ttZU1CRLMDpBbG9WEzuUCwtCTvAAhWgp4hsIEbf1SWs8obIEGxbjhDQotoL1tJeFjI4zpVKWStJWG/FhrLRXY4BaoCZykf2rG7s4otl6Q5OlU8nUdBankMh+nhYJOqb9JemGjJo0IVNnEQYe0iH0eAyaW0MS3AGRWEUYQ03rPiR4IZ9UepnINgo12lNMDqaVYmnrK6qvToSBREc2IvKdjD0qhoNASOUZafqFycTr24uRmOofjmbGUWuSyXU7KyZjZv7xrEUoxr/QGJwGKOlDJ3K2kKfM1JXSlz6gXdItEkCrd5KCnvcFwidc4EmOXf+uxn9GjqK1sBEdmXl1lrhYTDAIsdtKviIcUprUYFxYqKQa3+K1B8ZD7Zb/o6U8QHRMJp6wit7HITmF2eotjjD0fA6ppPqUIrI3NY/xcauRKbMlsXsgnY8kqN1EzpoLqmTsiaagC2FrM1OFgUcRW2SEqjf84UkpAvn5pXIGsJqSU5oOw7W8EnDt4EBShKsLSyND6//PJXvvHuO0+xFtJLK6uTyYUIMx5PZccC2snJ0XI+YaLoaGsrRLwkgxUSO/k6ynKidB7jSbk0Hk8qBsZ37O7tmEb9Pjob0U5I8SBIvbqeZxU99/bVGnNRpGy2gc+DFPa2hX6/53yLltyHqvvDDz7IUyKj8WVuGrlsd+/ljpqVlUdPnmxtbwOo/8vnz8G8uLw4Ojo2NXs28+rK2tbWFkFwASYKkgt37cLe7u6u4InF4lO+zNHLm2HV9gYOBgMzciHiOOGMxiOeYjDIQ8QSlXr4BKr50Bi0D44O7duhQey2s7osv4/sbm9ev36D22K32cHkZRQ7vV73yZOnxHR+nteKim+1vHeNhxF9eHOnJ+8gA0KR7LC7ns8iRpq3bakib+wkWO7YPvkgk5WCCUNMJhQI8E0A0hUUxdtmXexCBhEFLnWhJkzMFHiC/SA4heeGM0Tcozo4GUNgxrf5+DLcHJdu50okZJygfg4NNykEnEUvA4jt14UA7TVLfqOua/l0EhTIRUPp5EquEd6Q4yqvSmP4AvjDZ/k3fv3XzMoMM1k9AAw/ExCb8AMmhFhptDzxOewzDST8FuoEkYvb5fSCAkSFrfjCshOMKHaEV/bujSTuM7lxSiMsyLlwTQctOhMYt1TdMupaOaBHIQAQgRh5u3CzuMzDZY72y9YjX9NxJVGYCKBwyBW7cjWJdo1eE2TKSsb0qZNhKCYERgQYSHSaQIACIbKqy2bsNnvBBwQ+KDyyf3g8VhQzSLEO8Wfj2eQ8n2Q5PTlrfR8+fMDWYRfCkZ6LgpdGP3z4sOaav12b0R7Pwg7pm0JW3ypue9s7W2F53XwVZG7vhoPB1nAoj+cv6MfJ8cn5+aSuBgOQMocouRjcTpAW2MXNujpMcdH45Omz7e0dBQJWyEWV/fv7+6ab5WGBJUYynZwbSwR5054hCwuT8yn5vnkTy6Q2FexzvSBv4F7Ma4LO622TRICRpyensmVGuLOzo7gQ+fsbG2r4Tt04BGdTqCNwjR2Sg7CRBYLTY8gC3K1LPICvrKwZJRqpWjBd6rDeA2FYVx/uLqaznZ3tZ8+e3eX581rBzDfjsiwixIFZHBA55wkbqRNvucKqTi47a3lmSRqCXiLhZS5mM2TiL4+ApTfXwhi1pJ9R0ehH/uUKX3mExBtDo1dlESaiZlHDxP+W+VcfUJJuxLwdagRThtcO/VZL5RKRcbyMrTRBUpPUzpkYE6uOylLxBDOjnGq/LHclL+1ImWCskbPZBUIG+RpyYZgn1qF9Lduv+/bjmbIITMVhgCNwlKzRnhhHOUjWYtKGnK0aY+2NBocxyxQL+bQAIHo7Fer9liGFFQUj2Nc/BNphbnXsXOyQ5dS4TJoBvG+xtWa5T5ls2ONvwibtzhA7LctK2HeucdOQQqGmzOxNclmTy7C35xpukNTofGbxL2Bi8AboJpAUyinJai4ZXzyFUw2fk7Mp1bpMPT3nqA6PzjgfCg28LuCougO06KX0xsgIkMl0mFAK83rvokqV6QriJMREockpjEaj6WzGL1BWee3aah7/7Pdy75rQyroSgupiwfq6QLppCshz+cbCLdGm7paTXFB6PYk4biBvqps8fvxYrH706BGr0018okCzqWL7RHVvOobG7MEZ5+09sZ9hysgsVZI65WYDvfUevy+ZxxxayFdGQ+q5Bq4Q2clwlpc2h0OzyEdOTk/nl1ncoa+G9/t5qz+HDsibV2/C2ORfucKR9DOX6PKYAJ4ISo1SHiH6UwGwv77+0Y+8h7v4TO+JHRxgOSYcjpG195dAvVI/BlA2n3sQMD9awKKCdG6mBF+1XIG6VLQCQilAlCtb1CM6gzoql3W3nEgr1oLSFMyo6GWpUAKkHtUHbqUzUcZoaN2BRkYOObU0RmeyQY+qwBMOakbIOouPdKYprT7pnwIwL4bCwmCUNX9AFs6ncaDr3XbH+iLzRAVzWf7sr/+akRwR3wMDaJk+niP3kCX8lue+zdpfS2DKe+GdMxxYMbTsKSxpu5kvTiQ8yk+hlc1AaPk/3RrnwpyQnT5lS1CW8BebcgqjnA4fi8WGtKkzNvM1k9PfLM0g46cd4GyZfSYqF1E5P0mU1GFeR3FejUE2+44iJtg3b1UFZMkqPjh6m/KvXisQOeRLXrA0TH84nM8uX785ZLST2SVtilXc5Z2iFBceOCykU1bhRbgTGKmTYEjdaSGEU/3eMNGreivmTScvrhL0Ut0h4tHjR/3BBtGYOV/Pn0yGdcsHQUoXFdKiKzJRTYJChFHCFyroC2Xa3t6CMP++OdykNIx5d2/36dNn9vf297ic9957D7aCP79FXU5Oz+hAS+kP3hzig2yfHUQkdzfD4aCfJ9Zz66tTkgXGrIJIhKxlKnSZGochk1vFu13iEoQr+YpHPj4+jlnmVbBxcPv7uzT59PSst9G/rHdyAaYbenFdWceAHY9GZ35Nsbk5NPV6fUKTSxLblZ37ebdXvjzJVAzEd7PLeNgD9tqcKg3JJoNyCHk5Cs5IiHgu7VricOV6i7kdmDjajNpZf/hdjoYGlBZQgySP0Zxc/8+FgKhvLD+61/TThs8AYkLO/kfrYjbQ4KYnhPkgbquGh7GmpotoKWXPAyY1e8CCraf/o5M3PMKqwq1qn7xXTrvhoB2dnPXWuxu9bjmggImP7vWXP/treScP/CmHnSYem5Aim4IBegoQBWvZe2YF1CkgzIoGxOeEHCzZYIDoCKZTOofIeIiisujMPC0LSg6ve5b9AHQOn6oPvsR3BFR9eNi0+ttqNHO7B+XX2TTds9LUoJg9GTWR16m6NHofq7PBynYPIU4HhjmEBtjkbiBu5iDnQ0srxmy8pgKspJpFgdg/yXVWZeBY92df/fZwe0tWCVV1KSOoRyNzK/twsDljrixvIGLnxTg0m07hsGDub6eTAG7qXm+Ddph4o9/DidxhuzWkoLJldadiSkXHwk6PT42jneX5FvbqRZfGU5RpXSzE0qHZBoMyy0T+09PcU8jFoFSdLDug8cnh63Lx4eHhwZvX0e+FRa5BLo2nZ6enKVDyVHtH6rgra9/aJhx+jWdxKNyr2F+8fCHa0wcaQVeU93DYGm4CW/eW1qeEShBZGJxO55eXaDEv7uXWvYW8nvRqfj0YDHmfo6PcaEw1Kr2PSsYM5he0lL/B/16+Gjqp91kunp8jZ1mAfvL4UadeWcHaI9aqYQkZSrmiUbIDED/5C9rbqGZvOsDbLIbYJG00RaIAc2fpfRwWuuryW1Oc9ld73beyJNdxxg6eE70c5yemwQkybNOBTOD0kGMqf5KHxwRdfewbaItKVMQy3I7ZDQzAlSR0ArY6pjFtI1/XzR0KPInpbu7ygBDFwCjwiRWWBD06n/S663WzW+Iufl3n2sRVYn7xKKtZxoBIoibDCbMa3KwDmU5TLwA0mRseTWNsGqN8Zcyx48abWGvF2zK52Gj5Kod+NYDfsrIcZpZc6o9BZbj+cR/+Zi+jA1NGYF4daoacrX1OoRVOMUXIYLQRZQ+pyHBH3/zGzSS2G60/uM0dBBSxYXdu2omjAcQp0OAPfsbfT5YCm3DjByuPzajcE5K7bhj8937wPO8DlUd286A7THpZrsuV3Ygt8STvQpKxqxKvb5JMIlFRDTy2a69sv7spwY4vDkvTeHuj4uWH9BmNJ2eTGf3q93qYdH0bdSS1s3rHbiGfolSVwVbH43P0ygiYqFN4DjeFPQNySMWpV6S2tDgejWQEQ7V33t69DqvT05Pj4xNkb2/t8Ew05MHDh3E96+tKZ+VAEbhiXppXtw9K+LOhuhk25shxtLR7n2HmEHptg6k+Dx/sG4hYekcFTkejly9f3Ob1DXlZGN+EED50MOizUpWL3wp90TAQuAm0Y+Kjnc1P/czPwCoGkPCeG+Ns2E7QpN10w1l634SZs2VmAFEPjqypMT5o1MFcOsCXAuASToIJSvZrPSgxIFqUlaYcU5W6V4e+iASEZcbw922i6jAz1dbsK/CrSseQjM+NesMsx9eWKx30ayXfONA5aKaMyqIb/+5IH78ILAeRJacGk4oCReNj+etxls0E8nqIeLKb3MljMMJyVa+qaGKoS69xBDEHrUmqb5PZ5poHcH9hM2V6Nlvyi6agkgWSOl9W9Zaw4FIljV7t11m/+KZja0y38D/jwIwNSx/KK+dMZfVt06d1qKk1BGAElPcZxJKTGqXmVLPN9QulNcovSGSTaXIcCOCzUM6qvXhD51YspfjMf/GPNk56fpVrSzAKnLgYo7IOMru8+u77P76YzYP7/S3r7f6CVQpH+9lAL8FwenF5sTncAu3sbCy7xhIKipRSvOBDxWFp0oDKzbDrR4eHWDfIe+Y3E1AirEhH8JCWowUFdJdCsC4hkVxO2G1yyDyCUaBwLzc7E+5kKqufyQ9HoxEqJrMp/ZBffvDy1cpaXtV2PplCQ4bCOMUTM7HqV69e00VGNRhktU80pt44tbOzu7E5gNR8HieFavxsG1DmxVzmWm+D5TpTa2Dj7s52r9dhVkdHB7yY4UqNb337W9zK1nDAtDiUrMxHFtxfnB0ay+QqPVxYkCbQG5jsDlY+8ezRgydPI+ylXOqTF+FAPF232+5dLU3A55g9xCLRsm3dQDTurREmNvCH5FuyuN9IWWdDyiyjydioHUPQd1cBrCk5DkSBo0NJVMVhKhnWV9ShVM0R6MlSWqTRnlPlFyiMU8GwqXfdUK9/A66bf1ClwE7JU5xKtOZ26xtNgAeHm7xs92w0VtbHaa4J6jEeaiZ7FXET880nNyDLDKt7tgDCMpEHUC10OkpZoZLym1tPpwCy07ZGDFCYaN9G5Q2DbhorQvrTiMSXmHoWzINlThRejV/3fgTji/WGFJeytbk0Fi62+8MMqz9AmE5jvFi8SoZczJJnciNwq24wDAmBnJ7JwW4qaIeryexunGj46GZeCicpDOZRwzi75iuu55e6A95RHS2vTi/mX/7Kt3EC6xKQs1I9X1nO7Z8y0nXpWVblk55MGP+s3Tmfl3PNphcYTnKQU39Sjv5Gry6Hr0i528WPpUWsZPKLL14+n07l/tPgsLyyNdxaXevM80KrN/Xg7Yz9cxwosaPCrthzxUjEcCRQiIODAwn2zu6u2G5SzkLqKV/Il0jn+TqIHAQXtne2yeJ8PJZ4g3A+Gl3OLx4/fqyWVqUfHB4eH5+h9MGDh3xNLr9XinShKM0nH011m891VAgSkLg8cpNxDDf78ZKzqVpA3o97MGRFTPSHP/rhBz/6sZijQhHqDQTt8iJfyyjLifPlRLjctdXOxfQCcCQ+WF/9GZ5na7jz6Bkzw8nJ+bSUo1Rj4U7ukIsdcRkJDCXzSJ9ko6iJfLnxQZ+2PsLSnKYQrcS/yvPz9m4lwzRAWpHsWb0wn9PRGORtXtZoJ6DyNrE+zCmPltYYXamQhvmqPPvieDCsKwg2faDtF7b+ZKc8C2fXqJYT5YsB6lAuX96dRGDNIR8qBKViUQF1e/QK7KIp1eLZ6FwSnrcFrq1QUaShiHBjk//sN39DLzjBBRIIFp34crNSNPLWqTgIIT4mWx2+teHaQkkRprGdQ2GNiH36nzjMGpurSyDhfNZL7y+b2+Ia0jkWa5StmVz9JuCbs6TVULA5smXQf9R+P6T2s+GIXzOSqFP27yo3bgjUcVqRWrpw72jCl7qp28l4n0yRIXrSZxhlilw4SdFY9CEk5NPv7//g+Ww239vbZdLsAaM3BxuVri9QHjCxt/BZkc+TIusyW/BMnL8EWHnMnOwQk2B1dnYKX/xkOUT+4w+fy723toyqHAoPEV+eN04kn+4QSNlz1vZA5sQZYYxhds5qdFPqQ5tq0pKz07xPk+Xjj5Zx/NE1bjzY31/v9+aXF9d5s8+sP9yULPPWsm4AubPXr16Fb6wsN4fJEfLeLhVBBa0lhMfzB6W4s729PfhfX88l76sri+s9unGjFhFvNoeb4/NcAqyYv/KFL3wBcGDrG/tdcQFpbA5FQ+nHcEgtlVKUWO1P2AL5053Nd9aXO8sLu5/4+G1/I+uvt3nXAN/XbAmX4OMXjfGtFbqa4gGOHF4G7bwDNKBkBAVKeIpRUJtakMpcqwaU4uRuruSDEoEyMuZ/ldvfcql8JXc35NFPXe04C6zfjKz1TrmPsZV65N2q8NRuXzcT6ZbTqShzmSmuvV6gYJqGeetWqVMinP6X7RtHmpINxGeB1u9lebh93KEL9eVKhqh4FfVOLX/m1/4p5QbLPgMzNl5hdilW0A8g9GxooVifeKRsmbS1O7CjtbXEmZXDN021JXw6xC9/8K0MMFsbawscFDisU3CofnWq/tS+0WF79upX29v/wa/ehunTRoEvBNUjGdqNDFOyqp9bkh1HJf4DVjA3rKFtP+c04hVIGht9JdHYefrXcB4jY8r8DJ9dzr/93R+J/IpTeizX0JdEZJcn9Ul8ung1z41SsnfqGO9A1y5mW9ub2/XKTWgvr6wxdyk7pYCCOC+eKNcBzEeca2lwfnHJFGVl4tM4r9/IBsOHDx8RIyAiqlOwVlnggCiOLY0hjEf13l3v7O3tVwHSE5LNZVSu5Eo9cuf87eRyNplMVESSDrU3HuQ5rtVlhnrwJg/Gbm0OFd9q/vPJROUsUeQsJCy8Ac8GH+a3uTkAEIt4MbZtdgml2TTE9UwmdI7fkW5IiE5Pz77zne/Ck33yXLwMQSeGK1Jr7ebk+Eh0zvCFu6uL2eOdwc883Xu62ZNUdHf3tj/ysVqqTaStqwy5xxkaIamu/5WgIjuKZ1L72qPYpRtEbGDp5x2eO+a7sNFZW5QrGpq0MWGhiu3kzDZKkP8iJ78liKgUOBwWtLU4RCmSDY1GVcpp0sbzJBp5Fxj7ij9y1pCkxIDcRP3Ss14cyOmVmbA7upRlIMqACiNKw6OmsdT4iNyJeCZXWljc6PcGtbZfKp6VF0OWf/Wf/GNIhOZkk+0u5UsqG7+aOHAj9jPFpMVN3W0BEIVPU/Gx/Wr0nxNtn4WUu2jGG1MMLVoqSv/k99722jqflrp6H1oND9TyCLWI6ozWTFXKrXP6V+5QGAVOs1jOKyyu1+BgPSAmAjZw8kJ3fzMzVy2TAs7Y8K5SlUxdpPH8JJF0S2e4RUjkep05a70HKSSdDklq8lUDFft33v/wfJZbGAcbA6qcN1gvi3L90Sj2KcIIXHYEc4bB6LeGw41+fyoXn076JLSxKfgcnxybFP9VAfBn9rJNSF7Or5zd2d6mejJkSRpfzjZ2d/fgwJ7p4tHxEWtnS/3+pqx9nWn2epuDzUcPH+Pes2fPtra2HjzYN3srNMR8xHbX+w8ePUDgEAL99Vj+bEJjYMOItO/v7VP1+c18uLVlYMSyvDzc2jk9PlO28AJKfTvi83pX+XABz05n9ezkhEsQvte79SmoxcXT0xFm4hs2CrYRRL0OiAE8f/HqwxcvkIYhe3vb/Xq7FkkPh32iSXHEBS7ng2M7a1c/95EnHx2ub64xgOX9T/zUw5/5uas8srKw0evxQmhkOyTbDEDVg43ibbNMM+7v75M111PaEq9H6ISQOiV3++b2LcrfqTf2GNVUjuaAxnKM0pS7sBXhtXCQ1Y+68qc/+PaTd/Cpdb3AcKKBGBXVJ2qTj2d0eNWmVJI+3ThEkwGNEPB0K/sIuySiEDZSSIjSx9ByAV9+hLupIJIL5HUjMASc/tsZnU/sbG2sy/bL/9605/albcv//Ld+E0RUyTEgQRCgxHLiy9K7TDE3bFBEZxGWiVFe6b1OvHdMoXjXTkHXqTKQmLr97DVTl3Hmdje2lz/NEQRs9tqIGlsusx1q99d0+S9OIOBRUaDiG/SJM8hKRPVObpy70/xBFOANGYeBkRs8chtCfJcT9YNH6gk7TS2SppQH1U78AXDbXvvVXMz9Eg7ZsxANUM9q8831ydn557/41fE4RS+2bG3vUIjOekcslIkhIe651gXwqlHXZtTYW984OxvjOeJ265MSyuncuzKfb9QLHuhQLewtTvJG7VvVssqFlIRAXOBrxMkqasLcwj/BR05xW/c4jyZjxpMUQK7++s3l5Uxm8cGHz4nVpAL1wcEbjkb0N/X5+Wh9dW1nuNWEAA9OCtqbw8HZ2Zly452nT039+s0BJjx58gQJigI1p0CECsFWzaL05LAeP3y4upbgIYZzcLi6OdhCfZli7oyQC6hp6OjXv/EN7KYQ/bxvfxO2WYTNxcgreVp/aXG7s/yxBzuferb3sf1t7F5ZWFphqGql/cd3nR4NUP5WJpXL+NBGF3sjrBKykH5/JU87m+/kFoMs2cC2iYNylDRKxuWPIInt4WiBIAUtqQ0r5TbXVRYdY6j4EPWuRQ07JHJ9leeMcamUJEFCTwpgGpNWl1YWEX4yzSSn9URQlvFrjSDGnAcHMjsDhklKxUCvwYWDX15+OTe1hjrA4WksDvA748lMBB/212MeNVJFYmyAf/bXf814GAONJHbF7GupI4/Bas+sHFHdG0SBwoS3ST5AjWWoCtvujTBWCGasVPfWL4QRQvLPZq7mbqchGmOtreDHenWgLuUX/oIXKPShlDCbPf9lnTYdCkAcQ2vPUcF1NuyrNn/xkWyQAHOn8KsGtqkzCzKlXQXH9Eu9bj5EG6XKkOgFUEE5sAtbFWA+g5mXnxP2N775/TD95vaD5y9E1cFwIzPd3Q0GG8sriycnJ2ZHHQ2gQpA5PUsMBJBCiYHSS931sZFOOeXlyXSmOBfbee5ctlhcor/Xi3eYiKmCdt0amLUrh8IMrBKBbq8Y9fpGr9/pypW3t3fskjJa2GTzERL+zSyz58v83bXu3t4upVaJSJUhQ9XOzk47ucQVZiSVGE3E9m6nq6Q/G52tLq9KUiic4YQ7v54fHh/bwai1laW93R3s5AHNybzHo9P51eVqZ316OZ9dXp6c5XEDel4f8Lz+ky9/GY20jiye7m39ws988r29rYdb/SebvXeG/ce9zt7q4sef7T/Z2aTF6gt8KFuKzXV39xdWu/jPxkFAetSvlFPqYQ7mZwpsx08xDPFOXdazBsTtFLkX52IViNXeWgimnEZtpecGRv/r7m87AnSpWNRLFyfFwsyIy8uZDiaxiFQHYYXpdNUSdTSybmOJP6rFdfrdHASJRNDJC1Ir6QYsfIghwazuCGgeIb4przyvD4qUMdbKQNYabhduzycXve5qv79OlclCnsjWiUloy337JkOG3murND6viIrl19sdIWeCmGKUP3bV7+V1n7AzjbPGGohp9hvxdhDsbIyat6tmJzeHm3VTWrsHNiZvJ8ZVuUCxNgzXgkwdogSJ7yCl8HEWpUBGW4qbEIo0yg5jqMmy4lagFOBitVkjpOpaFg6pJZV5RHjvTVJE5MqTgFbP52jJ5bEIRgd+wVyNOlTjgPmDbd3qZ46atDKdvD7xbn2tc3Wez82MZvOT0fnh4eGjR493trbUwFn6D68E1zyqDX5teSSbAlSifnM+OZeXouD58xfOKcU3N4eTSd6muP9gPxY+mSjMeSbzReGWVi4ms7W1rvx/NMqjshI/2NXnZfOSPNNJ4DYHAzLKHb6XamxWKuPLTf4Oz/M5l1FFxVtT49KjR48YvPHCUZ4FurvN6mw+ChzcGJJNjfHqzesH+w9Md3JyKp+nZ+NcHxxd57tDdwospflg0H/8+DH3d3x0Clt56RXNu1s4OR1NcrvuNcyXF1eM/pM/+eLx8RGW0mBSfXd3+Ld/9qf3N/rD9a4sopt3E9VX7uZBm+pDhodeFqIp2Gp3Y/8x7SYm+HOovCecVYHNJNDIPEiNZdMIAm3KgIOM19/E2FLTfGLg8pIOOWTVejYjT/9E+1xU545tTkkZsAIV/jSFwQRg6Qs90YH+tF8TzepVNxwx3eZ62nDA/QWTxmc1rVaaY1k3b72D7KBuYbJPBCSCh3xNnAjcZD3IrKsVCJxMz+VcWpuuUgC/ys/1brfXzbM6wNB/DuHq5lo8yz184OoEdXNAAqDz8UTKhMUmiKIv1OvHsryR1DctZQCG/GRDITjNnOLDYNRygfiNsoy68kzDclSb/g6Zev7GSgOHQDSGa9chL6OxvpIOf3RNUZSvSuH+fdiPkwkCNbowCdg6ld92vb1O2+hHjLYOWaIpqJRwSqAam/Bg1jo3uBrCh7ikqlNkDdKqTJKsgQNLpZBpF7prq1dvPuwsLP3oaHw6nY3HY8g93NuDfuJJvtZ4xxR1DWmShc7a1tYmlYoLl5nPLgTA4XDI/C4u5owqrFjIW3HUi8LmcGNwc51bgCDYUWeJAiq3LFznuzTw9qt03N7OJ3d7/b7kME4z13Ky3GUiSDZHQL2q7MydfHQxWejCws7uroD84+cvppdZ69ndDebwtOUGwcVFtt1b751PpZeJbLNJnuyqLPRSNrH3YJ9MJeoK9Y3+hhxvKls5OUUsVh/npQNdyffObq4+7O1wiZsffPDjf/fv/v3ZiGtQOeaSOzXfHWz89LNnOEscdFdCQZtqab1ypc7q0l1SXLjdLi10tx/0Hz7t9fMWgKhcefoIL9+AyRI1bWncjr4RVq6KRz1ubnPrCq3CeWwh3sl0ypk62zSNcSaElH0CF61uT1LUGy+iVzE/ep5HyFowwGGTao+nyERNBXMHt7N0ABpkXWMTxsgPyb3cGZV3SVJOcEAgVrajf7xMfTmeDmO1EEbx8m79eh6pPDaQ+SdTy959PI5lcK/T6QVpZMVuhfOK2vP6cSWyDdm+ifU230o9koGcquod5TIGLA3I/7HeUFzktH9/YTMroHbSrRJvf4NZWWNSHRVp61rnAieMqbaK/G/num/ML95XypABeoUvQTJ+0ST5VG4bmenwxW6k1MYWwgD+JGEBIJhFMcIFu5o69aylluJi3U1Rs4NT5Gbxj7tp3NchQJwKbrkzV4eGmhmlYqODl6dHo+++OT05nyLZwI985D3Czv2qtT4XzCstaj6ITbIShRUVFGmhcToaHR4dyg0GG7m7FoyQnDfw5KV6W1tbvfWus4v1VJkSzS9aoL2emzRz14rO3MSKBCT3HcRhCTedtQ49kYZIcOIRosS5dhCV6qxBlSGJxq9evJKT9zd6YtzZeDyZnEN1Z29vfD6GwO7eHpKU5fwIWedmuMUFueLl1Tx38qSuFlFyMc8W75FXaOYeRHU8gASC+0RW98zfffFLX/rf//APFQ7yaxZfsY3WrvS7nWf72xit+P/yn3/jYn4DspJlPdelm3EtT2QPndX13f39j/4UTsXwcvN4rk2amihRZ98vPBEbfSgLJAVyfqtXEXodJvGmNJWTRs5OGdyUIXqyuLCqmG6PtyQ0cOLJFAhOnEYpJdDXLw3RJ9Vf9aM70dNaDIYPHMwHYDukVKV7HEwVBf7WwhnhxmogxMXzFPEaLZm/qxfs+P9OyibmB1rGISTNUErS4fAu5YwCjeVLWWAJHXhQldXVfJQhMR9r4sIlD7nkcDc6O4MuYFjcVD8CKYNqRhxKyqFqj6GmLNE9BJSZ11bc8X/GAuFPjtvsYbp+DY8cp3/7ab0SpWlMZeylLLWyGlutLT0jpLgxsIphNTvXk5uLdYzk0hKnCKmWeNjiFP3aAyehoBjW+sBU8E+HJDXRpAys3pF/Ye7IKHuZOGsN5VxKltUmJ5l/7/0PvvniYJqnR6V5Fwy7t9GX0PHKSAGepT148MBAWihhFjN7vT5jzkOs8sm8NEJcT024MdiQ2SbHa4vSUK23m9m3hz/UW47w4OEDyLSEfzRmsGMYMjBY/eRhOBuH3u/n6vrebi6wD4ebin8povbT07Nzo/Ia+XxaXwI/Ae3u5p133uFNNCgAHz58+PLlSyRgOz/CLezs7EBJCsAYoSSEDDeHpSvhKhJ2dnfoN+1qf5ntwcGxggUyX/j8H33lS1+5rpfzEZqUgc37i6WqlYf7D6SgL4+Ov/K1P2cmvfXOxkZ3oyvxT/Ba6Pff+4W/sfHk3aXBVncjtwOy1aadOtjhajc3N0GcqI+4vCpm+U2sK0FnmYkLMyLxud60gSpBsnKc5JDxDG+VxqiE6NIZrbGzyD1KUY/HZHnPpDiDWO0xn1TaedSfi8Q6A+NfokG5bQxALokFNZhUriXdbd/GpBVlwSKL/HnVMoTtQyWWlpIhV+bi71qSUkaBNFvTd9Ifjcf2FfnJaHO7lJlv5vNr0WI6my7/1m98tliWz3TgVPN2KgoTdOppwdYCm0yYDoEcOlsOHHW/T5K137Oq0VALh7Xp5M9dZQvBT+cMrG4Vd3M6nZqxlbVzJvHt+c5PAGgJv+NcirJQeBvXkJN1ubEufpgh5VCeqAlMfzSaxXCnjGgCKABElTkDrYAEYNYg42qNYlROO2d8azcYWAhoKQRSIBsbzDJc37vV7uBr33r/ex++vkzAl8stn5yd/synfkb4EwrID3S/jWMIfPHiJXWXQpoxCXk08prBA6/b69evTcEjTCfT7lpXRMA7Jdm6nLvf59EhSQmgzHEwcln0eHQWOQWnPILCxtA62BxI+ADhR/BHI7WAoKlNYfZup/vkyZNeZ23CjA1fXvroRz7C5k+OT9B1dnamKHj16hVxUDga9Pz5S+UAUFmGXsylwd3dXQxkac5G6W9ut4bDDz987hQEJCDSENNdXF6/fvX6T7/0x9/+1p+Tn9Hx2nWRCIYE5X8e5GPPnq2udYb7D07ORnfSovX1rUGvu5r3PlCEu9Wl1QfPlvMAQd5uFGbeq0HEge/2Ly9nYOqASzwO2TmlJySRRzTyXlNjQi2O2BLGnQpboFGVEeA0BEUQa3rC80ia9DFjmX063StM7tKpq/d1yQZE8uXDeTZos39c5XA1EhbfBKx2mmte8iQjHj/qtGyKvFAgoaJ96iczxFjMpSV6nUwhrfF65ctoAvj2BcTIb3np9GxMYfrY5qjZw+KKgGIGTiBf0cYLbbSeUBkCdaZMNIc2IAuUTFV5e+wgwS1sFj7DrtynmYIZHpAIcmXP7RfkQpSNaYDo2522H0B1xJzyzTVakHy+sZjaFT0sJHDC4EZ2kYBlGMYXZXADE8NLkG9oFFRbDNtGEXUhUNNRMScw3C/7CPn1esMcYlhKBjOGm6ZLt6rouIksfNS3mVP9pcBLXkBFnCX1zLqsz9r3nr/+5vd/lEcHkrrk8i+b/Mh774Jdzu+u1+1Op+f4LJmHTD6kXsk2RwbEztYO8wP58mK+ORjCWU989rfu/70lvPnV9fn4nIBokWnBzAWfWteJWq2uief+76x3FA7XVxfrvY5hqm8zCtSbW0P7RAk3xYJNGaJMkIOsdDp8ytZw52I+Pz0dxSvlYfxbf/GeTfIafJMh9UxRvioPW2bPZ03G5+jFfgaALagiEBqs83qqAwXw4utXL770xc9/+OMf5GHE6MxqXFSS3CjaMuzzZtrFv/SXPrX38NFHP/Wpx0+f/ej73wFOSSRniFCEipXl3sOnhFuzXK13OyoU7E5yRGaJOrfKB/5aqgxDg8DHuuWUx1kdQTtBRmBMHd9zo26+JkqxybFBICoSt6+l9CWWFnPVWHp4j8yCpC/PVtOZGFctPDsBPaoV6tCzxIBDoRYQysQujTeFFofVFhzK3HL/EkBYDXgrVSo9pchRUXO1UA+LRKtaaQaHsOZzmUJsLDH/fCrWsHtT86m0TJnHARkC4P07edBF81qmRMpyVNTSKkyBQVk8mqAUgou3GNSIzz6+2G9+zg6ADRWHaTG+rKud9d89GP9lXKAmzAdSLloUyAwvja8hNTb70pgUAlk+1RbMMzZnsMxZLM6OjmXYgR9LTQqRs4VLRt3XJTkyUbOfbIitlvsZ3+YjJIM5CDRAQIMrMURT85nNvPPXX4hFve4WvvDlP3//xy9k/uCYhaRPT04Y2/7e7nCw2cnd+FH06WwGHpGTN0rH4/PhZl6hzzvsbm+bmpWSFKylY3oJpdIP2nnw5tCE5EQDoiiLi4dHR6xUGNduTuk+P8A54tHuzvaWiLneK+PSxkcnO8sNIXlLz+XBwUGM+fo6d78s5BFxjedjmW/edZNJ7xa2trftI//Vy5f1EkG0R0zYAi04GC4vYACDjQ2VggRBnlK8ugI2j+p0umdno+9//7t/8Ae/f3z4KnKrS6dhM6Rzix4bS+IZji8t/L1f+ZX3PvnTq2vd7Z0tqJ4cvJEQpcaPtqWS3nj4DhhIipREqW7uXCYOW0y0RZDcdkmFrzg4Z+UC4cnishwHmXAzMnRV7mPaEnlUp7gUm6SD0ZBcVIqCRWViVPeZpgyoZZ3xV6tZcKFB+jtlckDajuEUxnS4VKwLtfIlhwkGFGlluZNXsGZGv/qEADKa5d6E4FCGZk5OJGfr3WpSN1MYQp+y4FLIadGnLeJMphc8Y3dthWfEJtwgEbWh8jNrh//X//P/iURbLiQdleE7ym2VWczIYwkmLHqCiulhiXL8aUSajtL7Hwa46dc+gu+JLMyiJQ1xcf7tpiHmfZ84hEEx4ChlnKLZ4nRYbMnGiYZAs3JYObQTWksGftopfYA1lkWJPcXB6hC+pBshBpl6LihQC1tY24W/LsjXwW+DH5daqx5tsnaWnMkDRuSnEbN1bptQ/7t/8Pk3B6flm/MlaSZaH026fLi3ZwqN/fVOiv9e78WL19PZhTSPnGCSRfLLGfWmAsOt4TF/MdhktOZKHM+ro/NYUWS4tDg6G9ElbgghG/0NWbLZhTgs03NnZ5dSMsLu6truw/3RZDbc2V1f65rl4cMHojoqer1cxnvvvfdaSWz4zt4uR9Dv9e/t+epagiDRIBvzyt5z3SivIbjip8QTE3ETeEdVkutSujA7+WNe5t3pmouoz+KVzk9PT0X7g1cv3nv33av6EgF3rbOJwnlSXlhQ0VzlG9M3/+nf+qUnjx8T1fTq8tGjhx+8//7SwlKv02EoxLLxYL+/94RkqSdZYA61AYcVQYMOB2yywrzkn79jlsSEM7nbP8ty6/qbNGyn3nqXcEmZfFGA4aBxV+JkJEiH6y0X+iEftKy6OSi1j5Lfh+WoXU0UfYva5FQUqU0HZulz1oyL6k4gq2rLTFgOfw0Z9FAtJglPiRJFMpWBvBvxmQLA6G2uKEWvEWiuluslf6lXYAI3zmfUkkOx61xRXl3p9Xtkep4bKG6W//H/8b9ODEq1AL34eFtl+0GoGIKUeAvz2d425DkKqIf68jZawrWyJRuaEwZrdSCQbQtYEB+RztXNfLHtghnvWyZqS22P/rplsPVv/NJoJMPGeqfuW9pWZp//61f/uPbc0pSW+K+yXNAKnyAAp3QH2E/JpJhfSX45IAOzX9cRTRt3E69Zj2fkw2ZzXGVckHHOSKMrZVv4nX/7h6PzC1oQh0opqmI6Pjr5/g9/2F3rsHNpuRay2Bj0h5uD6Wyahe2Ke/SD9YPFouh0PS6WD4owb/AgsxbPyzverAmjecZ+mRGSOm7iTOLy9Y1qHjqDweD8nGOZHx6eTCczqTiUqH4WArMmFFWQ3x0fHRrDUyjIX796pbHTXQeZxwGBLOKNplNMoRpKDK6z113fGm6Zjs7RKn4qzkgVLbxWIbC9s72aF5ncjvIM8sXJyVg2/rWvfun9739bOXJ8fBynHxeGqc1XYDUa2/JqbPg//Rt/fW//AZJ73T7es7rToyMJOi71Hz7e/6m/fFOPAxIbkcl9jMcWWgd/tpEYzZKXpcQYszi7YOGccu7p1B6DL3J0MldwaEGVK8rFGsCyYsfsERXPUjfkMA09CEj/JiNCNx2Rl5ImG63UMnoFT3D0oUJ46GzhmS8LI1ZP86Ya63bneTVD3thF1UBbXlmDvg74oz26F83NFrpa+RxTiVKhrWqoiB0AvzYEQYh3Fr97nbzmXMIP8+sAu8vt5PkKYN69++sxjMKMErN2PylC8k6bbEVUyAS6GWehYSsCyqJao9+2o2dDse28HVMQaquOcfZOsOG2Xl0+rLKd+s2JmFNYYGtjy/zSHmeih62BrpwlDfclVnDgMu0DfN8hkq1VyeBM9GkvzkZCtuCAqEwYPqYdB9un/ksnaEwKkFragfh6p8MkpFIx93sxL59NZv/b/++PLi5VB/f3igJEa2BMGK8PD3u9vPH95uqWNcI2q9/3geVGCoc2AkAdXeehB4ON6TRp4flkArdgVRd446iWsnhOKVmaqSuK0qK47M3hkOl2ux3eHUmdXMWZn56c5hNs2fItTSn0ZDqlHEIxZ3F2NlbsJ27wJ/W27wcPHpydnkkBwsle3rSlnhdVZAobGxu5xo73Zf2Qn11epHxAvz9yrro9jkGenOXlWaC++PDDP/2TP7q5yUc7mHwl0RVLQDeqFD8cjwSyMPaXfvZnHz9+wnViBcvZfbA32N7ZefJw6513t559dLle+CeLp69NRXhZU/tP0MI62W8KpTJCmOAYtchvRSw81D+htXx9NCHTak6SiNuFTZwxCWo3xJbovZRFfpvGGHm2hGj9QUJa8K/EUGAAAp8dBlblxXDmOByhyx8tPEgxLcFMADCAs0OOqfU1keExz4AN5FLxbLgc6opnAfYfLcNrhrB6/mJ+tU72sr66B3km76S487mYGsNW54eSGENudyfdtlaMziQKZW9cERYEfUjXlTa94WdaEAxP5vw2ZmppRBqoxSEPghdEIMXGZ+T4ezW/rvzOZvJ2m0Fy7hAQkmK6xrYrDuAHeJm8zX5QKVed8ZUmIF9bcT5gon/3d2XWdYdIPZ2lgijXAYtbC0LAbH1KHokD7RAEpxJG3r7wzAxGwcAs6GrJNmMyNTz4kR9+8OJzX/xqgn9emFHxJxvly5LRxdX8zeHh7vbW1vbWhqR6ngW24daWeLuzvZPvz3Ty5BZfMBqdnRwfV/mVXO3qUhJxNZvkU5wS6RjI0qKYPJ3mmTN6LMzG1jv53D1uTydT4UPLxcUl83v56tX27u7WsCctYBSoZMyz2eVHP/pxUwzU5YMBCeYe27FCb2Vzc/C9732P48irt7a2ZnX7cG5GMNdVvnjJzjXKTgnl9ZvXAC6t5MmiweZQ7HvvI+9VcjGibePzfDjs937331xenrMCpoz54XvLsktiuEfXw+EE7TD5ox/72Mc//nGOhvu4vrpc7fbyQZzN7Z1HT+rTpNdJX6WclZpJcVEBalRF7IrZrK5315kfidxc3XBLwgBGEocODAUEO+E2BQ5KSRCcjZcPPrQxFhuvkcX/Dkw4PHKHYXWoS1chIBtig3TZMCCkUJ43z1zoacuQKumjCnXfHi8fTSpNhpiegEFJsgX58JnOXd+E53e5YgI2yG1DoKnBATZPBtcKH19kFCrYB0xELHFqvbs62Oi3RSypL8vITYrBe3H5n//2b8XzqXJNaObV1fllbvDUVZbDouJPko2U97IVAUCHaJlwXUKn+mBl8hbk324Gajc+lUyuRgdCZq2qqboESv2tQiDkJHKG8pt6/CCTl0+7DxHVIxzMokPcbMz83hU6n/9rXzdzsTcC0aGGRu1igAWUghQoLA78TrcuBPpXY23UiB6ohLTp3JApCNkkYgRKDKFIVMxHuGjh8p9/5/2vfut90RhPKQ2xBKhUNqWBefMo5MHRYX9zwMSzKD2/HI9GcMw7Z25vJdrr68xdbMj3WC6ns/OzM+YuUrB8VkFCag9opFi9uWWE5KbgPzh4YzhkxPFGwsnR0ewir6Pv9Tr9eise+mQcjx49TnEOlYU71mQUtw4athle6wlrR8dZRNzd2euvr8/VxivLa91ehbQl0sWu4XAIgv6EtrW9TT383aBlDKzTefXyNWXN7XjxJv3Pfe4PDg6e69AwlPNkARySi3n+XkuScNlDkszoDx395Cc+/olPfMJ8V9d5gafcyv5kNmVaFJUOkWykHWfBZdwwLM4oCYhSSA1zdcPplJUu9X7ypppSDSIxzbq8pnLpaFaK3ISx0FdMIFYTIVNTOJPXqGZt8WI64+vJ9Gqet2swzuhf8M+nQQjRWKU1yK1qFkHIgn6VRJBaM+TJyC6RUaSiPZlF6XykBvd6dKfMJAX8HH5hroNc5+tUBkB00VZDqCNnCTdTNO6h1ODRZIoTYv5GPx9W89eZcOB2cWPQk34u/9p/84+zMFArOklFylAvK3PD4rIaqMYs61QkZ78oSTy3k26wLJN26FeHtkEijbWvs1+YmSvD/Wuds8tMmE0manPpjBca7KcXvZDfZJZauQ0iuXnmJzNGD4Jpxfpy1SbKYTU6hDaFYDaZseZOh0LInlqoydv4AC11hDyRRBHvyQch15/9aR0q/BduLRWSCi4sfOErX//Bh69EJWwEIba+VJ89TR5TqcfCHb97cnL2U5/4BETPRmOARDYGw/ejW3p2fTVf7/YSjpIX3mz0ewI1fggjkCbG2exCmiBXpLgCTAsy/oEP59lsFr4htC6wX87m04uL4c7Woso6m0JXCiMpzdUkWFFuDCN9DjpP/+TvBFVbw+2T4yMTqeZV4diFeN2Gw818eCtlxeb+fu7YLVdyO6irgwymt9FXVYq/HM13vv3Nr/7Zn/Ka1Ow+/7rLjSvlR8JHEbokGRWi3aAR9aPHj//aL/4iciaTaa+7Dk9ERkBkV6qI4c3llafKtUwxMkDyrjSzZB3HviEYSNzARs8qCeUsmHoUu54BNSnSoyf3OpM6l3mDDzghamI23/yzr0oA7lYo0JWMA++mk/HVZV5jMDo9vbyY2JlOzhVRSp/UXfUBIqAg45fdRlEKQySaK2UdiNGxem9vfks58y96a1KoGmS/KMjdB1Ehcigm4DkCsyRsQG0l30S187xhkeZ0pToUVaPDiL6Wzy8v5sv/7T/77QYVhY3v9Glan3aoAiaaDQMismc86KW+Qa3NhGFBrEIBuM2ThaGhNmWCndbBYbhZd1O3TWPJKEPsg2ynTUGZwrIlVIURJB166zJ7dz2pH+0PreXtbElGwpKWq4ciQOIG6qYAQONKwoMETLOWV1riDeuJlx2HACK53KlQkxK9wTGQkdhIC3a8flBczNUH3qRprHmcNvnv//svvD4+U/xgBRE3hhjNDJAblOBbL8w4Oj56uPcQn20wNFoI2hpu6tPvbUhQZ7PpZvLwlN97Dx7IpSVwO48fj6TZs1luzsur/vLcu5wL5nRN2S/ExRF0uqorqsg2FAJC1unJMS45tbHR39vb7fXYe14fwmXc3dxpOR+NXjx/fnJ6vLmxsd7rKbPfvHmTu3dz229uGWyZHQsEDSVbHMDm5snpmZwlPub27sHeXhYURqOT01POo9dNzvK//H/+9fxioidvAgFcjabl+z9dbKFDYWYtieEiI054Wlza3tv++Z//+Ziecvf6JvectbW3vDO/g6v6lx+JiTIPWWqBycMqpgifmTp5Ec4Cx6Qoa8/nRzV1iDJkQKpaalpWkRI12lx/6mS7gJd9edj/+P/4V7sPhs8+/rH93b2e1KyHSeuSKYnOzvb2zt727t7O7u7e/qPdB4/2t3e3tgf9bj4VGw8xG5+Njg6PXr0aHx2dHrx+8/L5bDIS3fsxzXX+QWRDDu2iDNiyttJiQBdzVN84RgupEUPAgRQszQXENPKUpw5UiO9zaIPw4ckpc9sebqpu0aQFb3WJFS2pEa6WP/Or/1RreGGqckj864Sbr/ftpx0LyqTw1eFbyLF37KvmvMxAdsCkNup5LzhBtPibmzpieG8Nm5XjZjtlK4Cojnm3Rr8R2+KiLNEvl8ioGSqwSDZcrMABlRXIQSv2FqwyvFKUssYEliDqT90X4dcW91GhoJ01Xd3vv3CpjM5z7PnCKSfe0rboSHzXKoD+BDcUwC6Ky5dl7pbBBuc8y8Sh3v7bP/rT0ek439fEoeT3OW2qxTteIPeQ37Nw4S6vuFxefPbsmTK7SrXUq1w8k2a4hqlSacbhwUGSUhXaxUyMNSvr7a2udpJhrl1yQ/W6e7kue0A4/RalSRDt4Jju6OhA4/bWDk19+fLV6enJeDxCjozdpP6e5UH9D1+/fm24tChrBBXGT0entHtja1hBUpqbxe3IYXHhan4xHOYDwclq51e9bpcr5TuOjg6ZYme93q5/Ofu93/tfj49eIZbXCMdKHEW9OBG5yfPxEFtKvvcpGxnuPtz9+U//Av4TDKWCLeNc7XTrvUCruSEyr6mI25J4IxyZFJU1SFvKs7Af0s5SmYSexpdPCXPMpD1604J5TDN80w4vk0fDspeYka2USsu//n/+D/Lnd3720x/96U+tbQw7yqjN4fpwa22jv6bIGQxVsMsdKG2U4+UU+sPdIXfw8OmDhw/33nn66BMfffb0yd6TRzu7W/3N3uqffvmrf/C5P/7LP/dzCSBlG5SNrE1cPMotADC3AyCsmtbpp5aJn6wbingB7ZjjkC+/vr1/HevZ2Xk/b2RZz3Mn17n1IxqVIvRucj5NdvnPfvM3KK4tll9TlihzN7KYoN9bWd2n+tnThDvx1TlZhhdvDG9jqy122H7jOHL6vrMmQGrC9HjbbDf97b/tH0m3Dn6CRoJq+qCc/NJ4e4fqQKxuJETk/mvWGDYly2rFfGoB/+voT2RZuWZsl80mCqXei05k+STGGf6+vWcTWPNGmdqFgPKgQkY62Cu/qQLH7ov51e//weenk8uAqw8zFqhIKxS+LXlqN9vrgwMm8ezp07bIwjIROj6fzZWpF5ek3K/PzuCqLCzP5xIjVSDKy8vJdJZXbdRt+XzKvXJztbWGwhfwC3SaZQ2HW8kCuvmEg0lxFD4iSaxxcUFegC1rnW6eHah1Wcq0tb0Vf7yW+2NpiUhOafANGZR6ezhYXlrY2OhhxXiclb/r60uuZ3W9u7LaoRmrKx0lw8uXH3zta3+K8VgEbG33O2VKKfWdiYkl6HC3zDXR2B+V8F/9q3+N7qIooaIkpbOUmuz6/X5YSjT1ZhtnHUY/uY+6HRMrcvH16lpsNlQ5oBFM+4ZEavXBOIlSxFp5WdS4tCKLDokK9woOGfUIbv2b3/mdzX7vRx8+f/rJv9bZ2FpY69+u9hY7/cXuxmp/a2VjuNofdnrDBWVaf7Da87e/ut7viIU81vp6byOLlHwi9hLG6fjiX/2Pv/PBhx/83b/7y1CP6ibuJulGit/LPNMZScEwiJSasVGSJuJ2SMESlKKfdTYL4aHi7Gw0v75dzwuF7jhIZ6+ubkZnE1IEE6dlLMv/l//2XzR1Rz9/CaJD/h7Z8pmm2TRVigc0jpg4O2U/kV+CP6+R27lKFraE0wjVYD8VOjOkxVhtZfwl/mpJroDUaID92nTKilq1RCNKUQLQL/S6Ih5caxnWpFGeMmNo1MTJ5J1qvgDwwMm02nKNhCOAqamxtdp1cU6MvQI1nEkJsGaCRo9RfuNucm0vRBEAyOyhMMrKiggCh/H59H//whcn04t7JyWYhLDgV6lakA+shkq2xcPj49Oz05/6+CeEzdBSJcloXFfj1iSol7Jr5XPsfHwe8+2wxp4MPDfm9Xn0hfOxXPgyhMSp1y2o9ekubtHM8gg6hBy1MBWSocv24cNNk4uygiT9JjvIGwHWhXZeQofjkxPuZnt7W4CNWUXtFvf39ufzGZIe7O3/6Ec/gt7W1jamXd3cLee61EyyMb+aI/xHP3r/i1/6HGiQefDgAS9TVBe/stkhgWyJXVhasd9/WchYWhz0e3/rl34JGglTZRVSDNQj40KaQ0alVPqrikoiK1mWZjl5FDriBK6x3X7T8HJfAWX6JBl1mw2fgfakHjGw0jdqlPVsHYm1oZqPEXzhD/9wf3t4Np6djOd3i/2jk/HJyfjgzejwcHR4MDo8nh6f+uvs5enZ5dHp9Oj88vj88mhyfXZxN71Zmi+u36z2l3vDzsZOZ7D9v/7+v/+f/qf/+SPvvfM3/+bf5K4LpQT8phtEySsxukwPj6pYm0KSr9/aonjIiNrEEcRb2fcXK0hkbW11kPdwZQUB0b31fGeJ05QkzS7ny/+03sMHPMq5fHMwe5zCMqrFSOIKk+FmkVxPTlRvbbHD8pFwi9Qk2BCvlcISKIbFMltmZadtMbaYelqMdZjYXtYGrDZT4XsxXYSrrUjSJ355aWF7exMeFZnfeno2XCJqwLWTox1KbwpoF4zCITOErW3qaoxOxzmBgrUrqWBh5uTVlfqKJIKs80hbq8ew5b04mym05wJhKohkGktLB8cnf/CFrxKSU2Bdz9GWVDPcS2XUcIDEPUPYJ5adnJyenJ3u7u1SZ9yQVQ825f+JYHdLK2DSWLEiMruOId1c5ZahIjkigDgq+xt5QF2Rz0PNZnl5Zm4BWE66xF+wRpX23eINtNdWO6zp6bOnm1vDweZQYAdGaE9ITcBbY88CCYoeP3mSJ3pVyQqP29vtre2Zettky3zc2fzqstNd44+ePXuHLz0+PMQ1NTrHcXR88Pk/+ncX4nNtkImeViAN/eFA+z9MD+fK6pZyt/Edkljh5qD3d/72fy5Kbw7y/i/5y3x+jWJ6fzmfy/9hFY3Ns5V3KePlTPU0nv9NZZ+8iF5LU4bIKIvq66ULsaugkeWYtjac+3ztlDZG5m0I/DDXzpvXb771za/ubA+n07sjOd18fvz65eT48FJ4PTo8ZfoHx8eHB0cHh2eHxyeHxyq+06PT0+PxhCM4OdP85mh8cHx+mL/jr37tm//9f/d/e/3yxac//em/8lf+Ct9magpJAalKGXPQwHyEwMSpQuT+1li8ao02/dHhLIWxX3ZxO5rmg0LdteWtzZ6EhXILZJ3OuoJxfD7BtLiMf/Hbv9XMFed5VNAxqy6E3gosIEZG+RvMSCtXMswdUw0qtkIlwkycSbqoIVqkSw0sEZewDbE57ddhazG1nbfdwGSZAZHj6uP/yKqFdAQLttfX+XgVmTdTykJAejcjz07Bp8VG5Uwgtf+yE+A1rDXVqTTUJPEmLDXydiLY3bsYe/5velNXP9uNmbClMYDlYZznr9788Ze+rlCHnDEYC6di23+Yl1pnVO3r4JT949PT88nF1iBvlt7e3ZFNcFumN4qyUtOVejEOlrPwlXzNPuXfPHfL50PU0YD6pv1sOuW8+AgZ+GCQNRdDTkfjK6oK6Fw1lCvGG/2e5Lw+Tcst5J7Qo6MjZrSxsUmpxZpc0E16s5gr4b2+mo3Hx3JR1xSAJ/Ko3vOm1q56YTwa9/q5eObwzeHhv/+D3z8/Pyue/oUN04hma7jNieNQaqZIqkrCWpoBodR0lSf6+3//H6JlfnFJzFGlxUUeJE40GRsRZyXMful6OX0cbTtYI1morBj3dFqtLxc4D0IgVbqH6ric8umwivcJgHh5m7OARJH8t7j4/IMfP//R93vr3ZPRfGWws9bNvUzvPnv06b/004/3d57s7+6Jpp2l3c3e7mB9a6Oz0Vnqra10ue7b+fLVjZRYdX508ObN8w8PXnz4b3/333z1K1+ezy7+yqf/Dz/7sz9rHoRAG0H2o27x+0GSP+IOnKoOkMqGW7gAK3g6FVZUwu9Qo/2E/HyCqTvYSIEjl6qrV7mRoewqrzMLdNwM8bVAUnCjpg6divBzWMe1rG1fH5qOs+pGE9gwV65/MU+xlw7tb1XIfpsd2rFFiqX4/gZubeXYTJfTyfUSPqtPc2zszeSEUff28cqRcvQmOKnrjdVOoKaDUwYUHzN1+jjbfvM3uJeDME1DwG/spg0xfT2ISudMqbPZ3nYOK2zAamFJGJ1h0WHpSSgajfMeW2jgZ1YTiwpbRr3VSFOF/2+3Bk3Td777nT/6kz8+GY/U7nIKud9kOv3wxQtuDlfH5/Xi9G4+XAfIbKbO93eupp7lJd/9wWCws7Oz/+ABUun3dDo9eHN4cHB0cSE3zqdy4onmV4dv3rx6+Xw0GunCE7x69erw8DAcX85CJs/hV4CdjKd0BV5hcsxgwRS5teTqOl/sznWHi5PjU5T1e/mIvYSZPuCbbP8Lf/y5s7OjRl3bJI9wttMc2uVlgS2/hv4Irq54OyzfHcW3kS0uGpilbLp0dyttyW1mC3fIw0qclJ8SBPRuroRNVORZTCxFEZeGqyRhZuIw0JT4QLKcrz7XFDglaoRvYv9H+hVXg22JDro6gDbhJesWIMerq1lvU/nx/1nZzULGwvn0/Ot//rUvf/FPv/3tb3/44Y87nZX1tZXjwzfbmxvbO/29nY0HW/2bi+nRyw8PX3zw/IfvX85ySwUHai6sMEvmjPKkFOfro3KLi5v15SJn48Nr01g6Ezsvy0s8oFGlzqn8w8fqU+2ICoVnZ+evXr6RoJ2LMHmlx2oWeIV6EOkBMHaMiZRqOT36W96FpdHFLB/l0fecT16ohshbE3pxwpn1RmYlvOQ0GJUkl2OJJSTiAOVUHFj03xg7Nj2K8qDbThGKX1tIrSuOtsT2bIVdaVL1T88oULnA9bKNYlApVm4Qap39tC176eBs6Eq6n3xz5X7B34bq8iBxkAaGNhPVVQa628ZGAgWHzRgtNKD48goLdS/gSwsiGhANnwKTqXG7PN19bKkJTZApfvCjH/7u7/3+85fPZbO5A/76bnt3/zyvsr59c3j84sWr8/Hs6vIWDtc3S9PZ5Wg0Pj46OzpMtaDaN0QJZw4WiKfi/u5eXozR28j7c5guC4QbIZ+e5v359Y2MfA7kUJE6mdzM5+rdi8n07OR0Z2c779OcX48n5+Pz8eZgY3R2AvL08uLFax7leHIu2ve2tnbmuWK6RKFE8tn88ktf+eLr1y+Q85MNyUSPOq5EGsJUOCb1Q5MI9tlwkaAWV/AoBq/9Ev/rPUjYyadowje0yCmWl1Z39vYYf4gKRbqHf4RASQrg6mU+NqX7NZk6Jko5C0FrqYB606RglNEcgYF2mzdPCVaHcCbHsriF0ei0k+fc17jzjcEmKwCls5b7rOOTblHX+4W/9ovvfeTjn/zkJy8v5seHJwJhLCtuIaDMdH05vblSZI9z47aIcnu7s7t7lc8x5gbt9MlipC135tg3sfYQFausRaJGbW0pKhfySn/t1cGWiQyAM5SodMwAe+URQrWAmIWRbLi7/Kv/5J9EkxMwb3W1x/Jiqe2BnGYkb9OB+pcbpMMM0+Y4W3VL7d1slRkRvUaYxETKP6W98DMQACOykz5loG+rAEAMDKh7sEHO8EZxYBaEOspIp+CmW8M6xlqnYrbVzRYUqwAJ++9bGHnF4cIcIeUH4ju5ElJP8CkaUIkEe8UA3kdrGFG+Oa/ouPeYbH9p+f0ff/jVr3+XAjXekIEZDTSJv3QlmCURTeoEZ7+NnJ9s4/HoxYsXWVTv5j0WCofpdEYPZfi0LSv5y6vnk6kxhouBggblTv51ky/kKollIASUVwCGvTGGTfaWJ4tUenlvRESrNr64kHmrC3K3Sr5pE+9wOjrDTxXHxeWMyct3mAHdwQYayDvgVW+9c1Xv7dva3oZbqKg77bX80ec/92df/RLwjRYbljqV0J3721UKUsJ4ZPyILCL5SNlmXhyjF7nfbHmp0+v8vV/+e8iihE24aIQhhup6vxKxkPcLlIJEc8oSsrAnEYAN6SCZBywnnfWmZAT3ChkcopyLqXDpj1E4w+ESR/hTYR8eDSsK/bWvfPnqcrK4vHY6u334zseWc9vcwsV09vro6NUbqdXR6dmIXBRTIupgk2sgF2q8Np1O6v0MqbWeP38xv5jdXF+8/70fnJyeXt9e/cP/4r/YqlebE66p4WMfJtHX2yRfbQd3NYa6fMAn7EUahsOT2crUipPRc9osDI7HdSPWoN8+rUPxtCzl8xkJDIGs1P/sr/16CSiSaLe41X2HyZnzrPV13G3Ts/R6q692gaNzDouzyVIKOVyNerfoGbVfyM12OajhfvOTtdNInuLX6HukqyFba2lz2cnwZkiVGuipoXmZQLOVlqtgA7uy9DTWpkPr1jpCuvZjkLXBo82QPb3DRP3K6eKaXwaAtKR2VWakT8Aak+soYovQZFbIff3b3//2d3+U3LX4CQhkcAVT4lwacTV55vvJ0V/cJNIv69tVTx4/WqmbLqEhNSNp7kA725aVsPO1eoGCDpvDzYcPHm5l5TavnU/1EaZzU0H0gqe5hv/aXbzTstJ3MNikiYP+RjdvoZ6rkSBPnvPb68FGnyZRKXBKEaN59dTAzfl4TOENFL2l92enI/qsM9ve3t5+/uGH/9vv/n8v5z95rfDC1tYWdccBRoTbpbJLkUx45zdcTgzQis+LCx0ppN2KUusb3X/wy/+gpJOzbBCoXIasV5hxAejTuLK6nPsd62ZYRyWXVFvkgiD8gbyp5TvcAVKcb49akimtKKEUHkHl3nc4KZVYXVvVTSublN5++Yt/cnt9cb2wPLla2n7wDGexfXKeBbOz8/Oz09Px6GA0Pnnz5sPnzz94/vzDly/J8MXLg4Pnrw8+fPHy+fPnBwdvLmYXiTZXF++//6OTs1PW8Y9+5b8cDnOfFT6bHeEsmaATN8L5zIIJRAGrJBp1CcnGJaHIDmI36nYgTIW2Q1nKyekIiwa9bl5WencrB9EMGOrW6nEmjUmOHPsFBfHIdGib547/q9hxvXWndD7GGSdabkO0IXL6AsWIYaUjDYvhpGdWtwgtT/ouJ3EIxNLySKbcRAJgrUsbnvbqFHIdVv9mrmk3XekfNbUhyWlnzd76Z2jMNxdyUY5HOte4BQpNpfw2UPYRZL74cltNnRQm2hYP3zhABdmz/k7hCtAiA5KAgFzVFrksbLg+gXN7ezG9MOfFZQpSlY1pyzndtZeO+r8QjB7DsKb9DxuKCPv+oDZ6/MEHH/zu7/2u+Pfw4cPHTx521zvSPUYNw/Ho/Pj4xKjtrS3l/Xvvvisyn54dX11d9nrdvf3dj338o48ePRjubG3vbpFABLGweHpyuny3tLO5cXM9vxifdtdzC93xybECWPqtNJ0lNl1NJ1OphNyYTivgLyYzpH7sox+7uLzorveo6ZOnT0XU73znO6/fvD45PmFI3c76q9dv/vDzn5tf3Zt9U6q8tDtfH+WxWxYg/rNYO8WJSDmsq3QUl5fV6tEP3MFYKndzNdjoYSZVqZvw1haW6no146yqin6WYFOClehw+WY2m9ivq6HdyXQSLV1bFXihlC+RLK/wTcSHeyoU4ov9BDdRlG9cXSXpWue+qIdntUMk3xe8vuA01FMrjIlmOhezvJP4XU/Pnw1u/uEv/fwv/42f+0d/5xf/q7/7n/xXv/yLf/9v/ex/8vPv/OWP71xNjxF3fbcwUbXdJKkx9GJ+xQXCjNFCsJwjRyYJW86TPFH4iqlU9zr3gBAQ9ODiVFMeaPs1iq6GiuQ+SVsuymvDs5sSPt6Vj5O9qDxL7aLSzoO5/Juf+Yxj2FRGwcnhea5sgzJsL4qPgUUiJao78QGKEVx9waJ8doYUj/JHr9hPHt6MxzJFZcjaYyR2sq9HTdTabY3LrU84G2tJS/zK2yoge2YpIHpSXLzJ2JhVTF276X7yq3diXsGJ36r5Wjc7zW71JFo75dnub/nEGjMGaO3rk2uP3OZSrlzC3F+kgaybPjpwG3zK1775ve987welndWh5JSJwqKwJZ0j5kLp7darO2mZ2f1xGcRkcn42Gn3jG99igZUFL41V8nmJ2u3DR/u5vSIx51zIPVdzX8zOFc8SzYuL26zNXHV6q/iCVH8FyBZ7Bxvrm/2N9toD+SfcJDJS0+HW9t7+3mXeaZFVkoODA/ZvZzKZcitPnj4+Pjns1/u8ZTfmkuRT0t56f29vTwwx9fHJ0be+9fXz85QYthJU28Lt2iLTymmbYLOVzeOKn+hIaU7qasrD0/2d/+w/z7HDuu20VpMT91g1jTeF0RiPV8THc8gFWG6vt4HYiOz2hqm3MC4/wmHZion6vdwRKJEmM5PSKx1AA51e+m1iAlIf4nYOV7/+Z19cWridzm+X17eHu/vBmM7c3KwtXf/Us42//HOfSu1H1gsL//Jf/st/+3u/8947T/f2n4m5H3n30Q9++IFCHqtRIwarGr717e9czCa9fu9X/tGvlNNPLGzFNWTamiUcovOlscihh1HHvAkqy5MIt2lEpl+9zB93sLi01ukKDP3+ulSgu7YqXFMJ9iyFaWyJni8t/f8BWRMiJGvWz+kAAAAASUVORK5CYII="/>
          <p:cNvSpPr>
            <a:spLocks noChangeAspect="1" noChangeArrowheads="1"/>
          </p:cNvSpPr>
          <p:nvPr/>
        </p:nvSpPr>
        <p:spPr bwMode="auto">
          <a:xfrm>
            <a:off x="209739" y="28824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335" y="11015"/>
            <a:ext cx="3231160" cy="3913971"/>
          </a:xfrm>
          <a:prstGeom prst="rect">
            <a:avLst/>
          </a:prstGeom>
        </p:spPr>
      </p:pic>
    </p:spTree>
    <p:extLst>
      <p:ext uri="{BB962C8B-B14F-4D97-AF65-F5344CB8AC3E}">
        <p14:creationId xmlns:p14="http://schemas.microsoft.com/office/powerpoint/2010/main" val="2487194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4039577"/>
            <a:ext cx="10697796" cy="566738"/>
          </a:xfrm>
        </p:spPr>
        <p:txBody>
          <a:bodyPr>
            <a:noAutofit/>
          </a:bodyPr>
          <a:lstStyle/>
          <a:p>
            <a:pPr algn="ctr"/>
            <a:r>
              <a:rPr lang="en-US" sz="3200" dirty="0">
                <a:solidFill>
                  <a:srgbClr val="00B0F0"/>
                </a:solidFill>
              </a:rPr>
              <a:t>Jayce Toomey – Ice Mountain Elementary School</a:t>
            </a:r>
          </a:p>
        </p:txBody>
      </p:sp>
      <p:sp>
        <p:nvSpPr>
          <p:cNvPr id="4" name="Text Placeholder 3"/>
          <p:cNvSpPr>
            <a:spLocks noGrp="1"/>
          </p:cNvSpPr>
          <p:nvPr>
            <p:ph type="body" sz="half" idx="2"/>
          </p:nvPr>
        </p:nvSpPr>
        <p:spPr>
          <a:xfrm>
            <a:off x="433754" y="4606315"/>
            <a:ext cx="10961077" cy="2251685"/>
          </a:xfrm>
        </p:spPr>
        <p:txBody>
          <a:bodyPr>
            <a:noAutofit/>
          </a:bodyPr>
          <a:lstStyle/>
          <a:p>
            <a:pPr fontAlgn="base"/>
            <a:r>
              <a:rPr lang="en-US" sz="2000" b="1" dirty="0">
                <a:solidFill>
                  <a:srgbClr val="00B0F0"/>
                </a:solidFill>
              </a:rPr>
              <a:t>Jayce</a:t>
            </a:r>
            <a:r>
              <a:rPr lang="en-US" sz="2000" dirty="0">
                <a:solidFill>
                  <a:srgbClr val="00B0F0"/>
                </a:solidFill>
              </a:rPr>
              <a:t> is a hard-working first grader at Ice Mountain Elementary. His joyous personality and ability to overcome are just a few of his positive characteristics. He has a never give up attitude towards classroom work and sports. He enjoys every sport at recess and is a delight to watch. Jayce is resilient and is always encouraging other students to do their best. Outside of school, you may find him playing football with his teammates. Jayce is a positive leader for anyone around him!</a:t>
            </a:r>
          </a:p>
          <a:p>
            <a:pPr fontAlgn="base"/>
            <a:r>
              <a:rPr lang="en-US" dirty="0"/>
              <a:t> </a:t>
            </a:r>
          </a:p>
          <a:p>
            <a:pPr fontAlgn="base"/>
            <a:r>
              <a:rPr lang="en-US" sz="2800" dirty="0">
                <a:solidFill>
                  <a:srgbClr val="00B0F0"/>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8410" y="0"/>
            <a:ext cx="3188484" cy="4039577"/>
          </a:xfrm>
          <a:prstGeom prst="rect">
            <a:avLst/>
          </a:prstGeom>
        </p:spPr>
      </p:pic>
    </p:spTree>
    <p:extLst>
      <p:ext uri="{BB962C8B-B14F-4D97-AF65-F5344CB8AC3E}">
        <p14:creationId xmlns:p14="http://schemas.microsoft.com/office/powerpoint/2010/main" val="223682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262" y="3949429"/>
            <a:ext cx="8596667" cy="569169"/>
          </a:xfrm>
        </p:spPr>
        <p:txBody>
          <a:bodyPr>
            <a:noAutofit/>
          </a:bodyPr>
          <a:lstStyle/>
          <a:p>
            <a:pPr algn="ctr"/>
            <a:r>
              <a:rPr lang="en-US" sz="3200" dirty="0">
                <a:solidFill>
                  <a:srgbClr val="0070C0"/>
                </a:solidFill>
              </a:rPr>
              <a:t>Colton Hines - Windy Ridge </a:t>
            </a:r>
          </a:p>
        </p:txBody>
      </p:sp>
      <p:sp>
        <p:nvSpPr>
          <p:cNvPr id="4" name="Text Placeholder 3"/>
          <p:cNvSpPr>
            <a:spLocks noGrp="1"/>
          </p:cNvSpPr>
          <p:nvPr>
            <p:ph type="body" sz="half" idx="2"/>
          </p:nvPr>
        </p:nvSpPr>
        <p:spPr>
          <a:xfrm>
            <a:off x="222249" y="4518599"/>
            <a:ext cx="11308269" cy="2212402"/>
          </a:xfrm>
        </p:spPr>
        <p:txBody>
          <a:bodyPr>
            <a:normAutofit lnSpcReduction="10000"/>
          </a:bodyPr>
          <a:lstStyle/>
          <a:p>
            <a:pPr fontAlgn="base"/>
            <a:r>
              <a:rPr lang="en-US" dirty="0"/>
              <a:t> </a:t>
            </a:r>
          </a:p>
          <a:p>
            <a:pPr fontAlgn="base"/>
            <a:r>
              <a:rPr lang="en-US" sz="2400" dirty="0">
                <a:solidFill>
                  <a:srgbClr val="0070C0"/>
                </a:solidFill>
              </a:rPr>
              <a:t> </a:t>
            </a:r>
            <a:r>
              <a:rPr lang="en-US" sz="2400" b="1" dirty="0">
                <a:solidFill>
                  <a:srgbClr val="0070C0"/>
                </a:solidFill>
              </a:rPr>
              <a:t>Colton</a:t>
            </a:r>
            <a:r>
              <a:rPr lang="en-US" sz="2400" dirty="0">
                <a:solidFill>
                  <a:srgbClr val="0070C0"/>
                </a:solidFill>
              </a:rPr>
              <a:t> was chosen because of his recent work with his behavior. He has been working very hard to improve his behavior and show what a model Windy Ridge Honeybee can and should be. He has made improvements not only in the classroom, but in the small group setting as well with other teachers. They have praised him for his hard work and he continues to shine!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3726099" cy="3871609"/>
          </a:xfrm>
          <a:prstGeom prst="rect">
            <a:avLst/>
          </a:prstGeom>
        </p:spPr>
      </p:pic>
    </p:spTree>
    <p:extLst>
      <p:ext uri="{BB962C8B-B14F-4D97-AF65-F5344CB8AC3E}">
        <p14:creationId xmlns:p14="http://schemas.microsoft.com/office/powerpoint/2010/main" val="2313488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089400"/>
            <a:ext cx="10236200" cy="566738"/>
          </a:xfrm>
        </p:spPr>
        <p:txBody>
          <a:bodyPr>
            <a:noAutofit/>
          </a:bodyPr>
          <a:lstStyle/>
          <a:p>
            <a:pPr algn="ctr"/>
            <a:r>
              <a:rPr lang="en-US" sz="3600" dirty="0">
                <a:solidFill>
                  <a:schemeClr val="accent2">
                    <a:lumMod val="75000"/>
                  </a:schemeClr>
                </a:solidFill>
              </a:rPr>
              <a:t>Alanna Valle – South Branch  Elementary </a:t>
            </a:r>
          </a:p>
        </p:txBody>
      </p:sp>
      <p:sp>
        <p:nvSpPr>
          <p:cNvPr id="4" name="Text Placeholder 3"/>
          <p:cNvSpPr>
            <a:spLocks noGrp="1"/>
          </p:cNvSpPr>
          <p:nvPr>
            <p:ph type="body" sz="half" idx="2"/>
          </p:nvPr>
        </p:nvSpPr>
        <p:spPr>
          <a:xfrm>
            <a:off x="539750" y="4656138"/>
            <a:ext cx="11074400" cy="2201862"/>
          </a:xfrm>
        </p:spPr>
        <p:txBody>
          <a:bodyPr>
            <a:noAutofit/>
          </a:bodyPr>
          <a:lstStyle/>
          <a:p>
            <a:pPr fontAlgn="base"/>
            <a:r>
              <a:rPr lang="en-US" sz="1800" dirty="0">
                <a:solidFill>
                  <a:schemeClr val="accent2">
                    <a:lumMod val="75000"/>
                  </a:schemeClr>
                </a:solidFill>
              </a:rPr>
              <a:t>Alanna Valle is a prime example of what to look for in a CAKE student.  Alanna takes pride in her learning and understands the importance of creating a learning environment for her classmates as well.  She is a good friend to others.  She is inclusive with all her classmates and shows maturity and empathy in situations that many students her age struggle with.  Alanna strives to do her best on her assignments and asks for help and guidance when necessary.  She has shown great leadership skills in the classroom—helping others when needed and helping me when I need it, too!  I can't wait to see how Alanna continues to grow and put all of these amazing qualities to use as she moves into her teenage years and adulthood.  Way to go, Alanna!  I am very proud of the person you are!</a:t>
            </a:r>
          </a:p>
          <a:p>
            <a:r>
              <a:rPr lang="en-US" dirty="0"/>
              <a:t> </a:t>
            </a:r>
          </a:p>
          <a:p>
            <a:endParaRPr lang="en-US" sz="2400" dirty="0">
              <a:solidFill>
                <a:schemeClr val="accent2">
                  <a:lumMod val="75000"/>
                </a:schemeClr>
              </a:solidFill>
            </a:endParaRPr>
          </a:p>
        </p:txBody>
      </p:sp>
      <p:sp>
        <p:nvSpPr>
          <p:cNvPr id="5" name="AutoShape 2" descr="data:image/jpeg;base64,/9j/4AAQSkZJRgABAQEA3ADcAAD/2wBDAAMCAgMCAgMDAwMEAwMEBQgFBQQEBQoHBwYIDAoMDAsKCwsNDhIQDQ4RDgsLEBYQERMUFRUVDA8XGBYUGBIUFRT/2wBDAQMEBAUEBQkFBQkUDQsNFBQUFBQUFBQUFBQUFBQUFBQUFBQUFBQUFBQUFBQUFBQUFBQUFBQUFBQUFBQUFBQUFBT/wAARCAGoAU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dQd3t+tO9e/frSLktgjI69q9e/aS8G6Z4l+L3hjQrjUF8GW9neavZ6xqXh9hbKWjs7G9iy2PnASccsONz/jyTn7NXZ52FwjxV4xep5Lg/wCfpTunoO/pTNH/AGZvEfii6up7Dx9rFhpsFq9xKJnlvChj81Z1R0ePzVDwNtKpyHTqTVTx3+zP45+HtnLdyeNDf2yl1WVtTgQMyLudQn2tmLKoPyhSSeBkkZmGIpzV0z1f9X8ZbmSVvVf5l5pAeKZ97sa9H+OHhGPwLqXg7Rlt4or2Lwpp737xoAZ7nMySSsccsxQZJ9M153j8K2T5kmj5ypB0pOD3RGV3D0NRt7jipWz29cUyRehA/X+dFjK5C/5/TNN454x9KlK8Ypvl9hkUBcWGF7hpxFtLxW810yl1U+XDE0spAJ+YrGjNtXJwp4roNO8Aalq+vaPo9lLb3V7qiLLEtszzCFSsL5l2KSmUnRhkc7WAyw21T8K+H5fEniBNNi86N7nTNYg8+GB5jCZNIvY1fagJOC4HA5JA714fpnxo+I6eB7bSItUc6LbxvZ24MMDT+SXMjRKxXzPLLM3tgsvT5axrqpHldO3nc9/LcJRxMf3ib16fI+uPCP7Nura1NbnXLyTQYbkSJEfsTtLNOsUEggjSUxbm2yy7jkBDazZ+Vd1c5oPw50HxB4k8UWFjr1xqFlovhW7103SWyRFrqB9pgAWSRWj+ZG81WwwJx0yfndNS8Z3enR3Klo7e1tmaSaO6RcqxAi2tCykktleCeh/D2P8AZq1jxFrvjTxvpVmbrXb7VfCV7odl/pczwiSaSELOxmdtoBxnkDkDvzUYVJQ9pfRHr18Nl9NSpQg+fpf/AIcwV7V7N+yz4o0vRfHt/puuxyXGka1ps1lNbsnnWzkESZmi53qUSVPut/rCOhavHWUbuMVZ02+m0nUILy3YpLCwZcMwzjqpIwcEZHB5BNKSuj5ClP2dRS7GX4a+FfiTwLfW664umWUcsslhNcJcPNPc7s7DGuAojLqjc4fA567a6H+xfC15a2U3iDS7fWdVtIYys+ZFZ2yrlGVWCFVbeNkgx87ccms69vJdQuDPcMJJWbcWKgEnPU8dc96Ypx32ikk3GzPTrZhzT5oL7z1Pxh8dPEHiqCW2N1N9kkO5lmkYjOOCqA7VHXgCvNFxgAj/AD71GZO3WhZPmxznOKIwUNjzatadZ3myUr68inZ6evShSrY3fT0/GpGjB7cdc9qowGDrUsb8gZz7cf55/wA5phUjrSqSMnp71IGpY2FxqVwsNtbzXUu0yGKBC7bQpJbC5OAASeOxqXR9IuPEH2ZbOa23Xll9ssvNuEVr0FGMccC7t8sjspQIisQzKCBmodW+IGpeA/Alt4n0u21S5uPC+sKlxtmK2slpqMDRvESBmMB9PTkH71x0JNee6p8f9W8VTNo/guzudI0SQ3d7K13dQrc6nLK8hkeUsggYBWcbWRiAsuG5wvNVdWM0orTufWZXgcJVtOteXkj2T4geC9K8I2d2ItdkuJYY4XmfZHbLEJ7XzkcPI5fyVyNzPDExJVVGWJT2f9pK1i8TfDH4UeMbTRNO0qwvNMQSR2mxUg86CKe3gQgcxqFn244GD031+eM8+q+I9Hlivgb9oYsLcEPMduQy7DJu8pc7gVjCdRuBxx9u+A/FS/EL9kcWPiDVZr3XfD0GnXenWFvEYxBZxXM2nx7lHyttjZiX4Jym77lUoShyzb3O3MlSqUXChS5Ul23PG5rcZ3Idwzjd9McZ/GmxzSQ9D3yvX17f/WrpodMXUJ1MckaRbSWXjjaAMZA747juaydS0o2+XXLKRuyVI98Yxn8x611WPhjR0rxBKsRid1XcMMxUY+p55PHf3rRvtTjt7jzgWjLKGPlkADBBCj0HA6DtXGx7lfuD9OvtVx7vzIwsgDqCdoUYxnPoOvPc9qdxanbaP42MMkfltImH3Z3HGMgY6biT04Pc+teqeFPHkWpWGxJgk4+ZEUlvmCZIVc4Ofu5ZeMHmvnH7U+8Mxx0PAx0z/ifzrW0fxNcadKrL8+SAV3EZ9T16kcdKtStuFz6a8QSR3kMmYtr+S0cht2LHGQcMScKAR6D7o57V5t+3F4qW08F/CPw9H4l0vRolhkvbvznmYxXVvHBFEoMUburAT3H3lGdp56CqHh3x/HfRRwXpjjRW+SBRIwHGW2oD0Oe5/hxwMV1niCWS+sfItr+7gt5FZTBLLG8w2gYf7nck/ePbn1qKic2mj1MFiIYeTlLc+WPhvrWlTePrJtW8Y6n4Qhvr2NLjV4L2R28yRLYXdwWMa/I7iRsuMhUjD78Fq/WOHxFZeMppk8OeK7XxIkMMd8qaXq8TuFm3mFQkEsWY2EZKs8mG2t15NfnBbeGNB8E3115uj6b4lS4mMjw69bxXJXcVyoAXAwR+p9hXrXw+/aCsPh2tz/wi3gDQNEF1s+1w6XaW9klxsLBPMMVuCQpd8ZbjcfWnUqS520jsWKoShGLdmr9z7DvNBn02WCaZbi31ELxqdjpsRlLtG+4DENzIG+4jMzgEZwTgA2bLUm0nUrS3jv5ke+n8ny7y9w5KsCpCXFxKyBldQVWLeSpJ25FfHnif9rf4kalrFxc6Xri6BZSeX5OnxWltcrDtUKwEkkJdtzAsdx4yQOlUI/2sPifM9t9r1+C8topo5mtbrS7Qxz7WDbG2xBgCVHKkH0IIBGiktzmeLpp6H1r/AG/4i/6Cmqf98N/8p6K+Yf8AhsrxT/0LHgb/AMFU/wD8foquYf1qn3PmOPg56/56V3H7ZvibWdKeDxhos7aTqF74tg1myvI7lAUWXSLAKrDONu+0LHzMDjoRzXErjgd/wr0b9qfSxqPwf+B2gxyLcapqC2PzahI8sWfs6IpYPuwgaRiVCkcng98Zy5YtdzTK1zVHqfO1n8VPiD4m8UWeoXvi7Tf7XnUENHbWm2IBiAMJD5ak8vxjvkgnmfxD8ZPGfibw/b6bNqmpS24maTy5ZLXyVctl3EQtkYFi5OQf4jnvXqXhv4RQ61o1heweJdO127XTr3V7s/LLI8cAh8xba4EQMikSqqo7BQwbn+70Hxa+AsHhfwTrOs/2hC9zoZt45rWzh3Az3DbFt/M80tuVWikJ8tAVdPl+YhPOpShGfJOG5+g1IylQUqNdpr7N2/8AhjtP2u9XtfEHxht7+w8wWh0SCLE0RjZZFu7wOpUjtkdM9a8X2+nNfQX7Vmh2umt4UubVeLldQBYDrtvJMZPsWNeAsv8AkV6FP4T8vx2mIlYrOpzxQrbgQc4PB4p7KwPWo2znp/n0rQ4RnK89qO/HTrT2TchOOehP40kS5yB/L27UAdd8KYNS1DxYdP0qFrm7uLK6ZIVYq7yQwPcRqrAjBMkEY54wTkHNfNfhD4T+I9ZmSaPw7NqFpo7yW97eG3MdnB5R82Vbi4BRQQhPLvvCuOeE2/UvwH8Rjwj8XPDWoGzkv3edrKOCIgM0lxG8CEH0DShvwNcbceIp4/hD8S/Bt3aX+n302tSO0dty8kk4KtA3ynao+zNvYjlXIHOM4uLqS5b6H1OUzcaTcVdp/nYPhh8EU+IV1JFpE+jJujuLhnsNRju7e0EbgeWdssj5JYbVkcEr85YgZb1D9mvwbP4B+PWo6ZqM5tkuNCt79RNhBGsmqWKFGVXZUfzI5FZQzYI284y3C+HfDOl/DuPxDD4Q06bU/DLaXaSX8DXzQNNJJcNFMIw0XmSMYChKkhExNyNy7/Xvhfqmq69+0lHd6hp8WnTjw/o9rHBDcCbFs+qadMrs+NhZlnd8Kq4DKuNyljzQo1KC5r+6z67FV54hOnUgoyik7W/E+cbaZLyzguIyHjkRXUjuCAQfyNOHXirt9ZrYX1zaJP8AaEgkaFZiclwpK7jz1OPWpIfD+p3Gj3mrQ6fdTaVZyLHdX8cDtBAzEBVeTG1SxIwCeSRXbJdUflsk+ZqxnYJbn6dKUL68gVc0fQ9T8RXgs9I0681W9KtILXT7d7iYqoyxCICxAHoK7HVPgR8RtHmhhn8E65OZYxKv2Oye6AXjhjEG2kZ+6xB61NmCjJ62OGAO0HH61FIvzdq9Puf2dfiJp/hK68SXnhi4tNLtrZbt/OkjEwiI3Mxi3eYuxfmZWUEDPoceaSD/APVxmk1bcTi47kkUhz1q7HMGU5PHOPy4/D/CsqMlWzV23Zcjnv8AjSZJdktivOCO/JGPoKrsNvfODWjGy3UfUkj7oGSenbjr16+tVri38sj+4eR+v9akCte+D7nxt4R8Y2tsuqTNBoslx9l0vcxuGW4gaNHjCncnmBDk4xg89a4L4XaBB4zt/Mm03VNUv5oDDezNfw2mnpM8zPbyuBEAEWNGz5kgycncu0Z98+B0lq3xEsNNv77ULHT9ZiuNImOmsyyyfaIXijTAB4MrRn5gQCqsfu1137P3xZX4ZfBnxToeuw3unP4R1OS0js5rVd8Mc0rskTAkFn8xbhmycgHr6YzTrS9kfYZTXVHDuqlflepm6B8Af+ERsdQOsW8N5daff6XZXWnRwNMyrdT2gnfeh5aOC5BXZ8u4Slt6qMdB4D1vTvhzoPjzwza3U+v/AGjTta8PaHc20TTCGER2kgtXkLHJt3urgOzNxhsD+Eef+HdU8X+K/Dth4l0zxH4i8YanLbRrND4e0q3u7TQ54HUGGeMWh8mJo5Zdu7bhoWO6UMXX1v4L+Gb7wz8ZNd0CGS88RaXdalbEtDdfabm0hvtOu2e6LZcSHDWyyy7mBZYzlgc1lGg6Mb3vr89D3cRinjoyVTdL5a9jwfQdTMNwiEjZncrYHHcYz/hXX6lbxalbs6qC6gfMrFhuA6lieeAF4PY11/ij9k34kQ+MNYh0PwnNJpCXVwdPeTULQb7cSsIiS0owSgU7Wweegr6D+Df7OWgfD/SXufG/2HxH4gt5ds1rGhubWwDqSm9SvBZBuMkoCruGOgdvRin2PzuNCcpOJ8IXlt5cxZcFeu4ZA59Aaa1vLFDBO8ZEMrOsUpU7XZCu5Q3cjeucHjcPWv0q1bwH4BmsYb2LwD4WgubmY+VHeaVaubpfKZwVCD95uGzDRCY/MPkJBA8d/a816XUPg/YafcOJ5bXXrNvP86FgfMsrh0RQoRsbSTloouCMBsFqHG2pcsO4Rcmz409sgfjmk2gNgj39vpTwnU9zQybsAcdhzWVziuSwzyQ7DG2wqcjHbrj8etdXoviiZYxAWZFkIDjeVz2Iz1yevXvXHqu3Gfw7VYhyuCQMd/8A61NMTOs1RYb6EktvI7Ifk4BOSxOWYk/oMCubaAW4CkrKDyeuM9R19jU32kyY3Akf3cZ5I4J/D370srLKpxGykHOGwevU9OtVcgiaY/KCv3eB8364+lKsm5txGM9s5/D9P1NM2kAFqcuS2c4zUgS+Y/oKKi85vVqKYrnPg84xjjr1rvf2xPCur6h4P+BaaPuMt5ZafYWroxVvtUsKbVDY4OdvQ1wCr3xx0619MftAa3/wgvwN+EHjtNIj1seE7vRNXmtZJFRTGlof4iDtYu0ahgrEEg4OKcuh7mX/ABSXkfNni79hf4sfBrQbjxOur6Ndaho1rcTz2ekasxuILERStcMBLHENgQybo03iRXcdflf6/wDgf8KH+KvwzubzWNUW20PWNShutJENmFl1FYGMhmnMrnzVkkRXwkVs48j+4cV4dJ/wUMi+Ll0vh63+F0Fi/iJhorXFx4jFzNLJO0aqsieQm+FhsRlb5SuQTxX2n4V8Hr4e+HPhjw9fahp97LC11exi6jhTzSJnfCeaWUIiSNljE/yqT8jba25U3aSPWp1JU4c0Jangn7Wnwz8R6bpPhy/EE+o6NpsN1HcT2+TFA0lzLMJGTOUBRlBYjaCqjceK+YJWwAQVA7c8fX+dfpxHrE2lzQQveXNmkhM811fQiLzXSPe8arMVOC7BWMNsM7x91unN6TY6L4f8QS6x/wAItoNhrM0rNFdSaeljdzyupLO8zxxzFnYZby7dslwAWO7bXLbRHk16DrT57n5xGaNmKiRWcHkBgT+VMb8elfqdqWvadqumix8QaWj2V9+7lt72EmJ8lSFMU6JJJliPuxMMjHXivm/41fsf2V5qr3/gnULLSLq7mdR4f1VjbLI6IdwtGZcnc+zCkbP3hIdVCrUtdjknhZRV46nyHHtbKn0z+o9+nSkZPJlZT8o47Edec4z3GK94079if4mXWh/2hLb6TZXexm/sm4vQbokZwgZVaHLY4zLjkZIrw24XzrVJcNlWwzcjOQSO38/b3pHJKMo/EjoPhzqlvovj7wpql0/lWtrq1rPKwIXCJKjMxLELwPUj6ioPFVrrnjb9ojx1oeg2LXF7qHiUKbVQilmUzBjlsYG1nfdkDAyTiueRFnjkSToynOQOh4P+fevUv2iPFVv8H/2stC8UJbT2SNaw3GqyWUUUs0uTcWzsizKyFhAo+UgK2wZ9aizk9D6fIsR9XqOfbb1toVPEngHxn8O4dEubvTYbC2vdYayW8iuoLoSzLFOskIMUjfMpjbg9GQ5GQa+mfhX8FvD2h6ppXjq/vvEWp3dxomjxC1tdHupokZEtnV98cTNL81vB90/JtffnPy/N3j79snw98RNWi0XRtHbVme6uLixF9d3LESCNsyN5vyom1PljjI2MTscAtn7H8GeF4tU+FnhTV7LSdL1G4TQtOBSz02zLSzwoFZFTMKRhCNuwShVMaqAu1g6jFL3GfV5pmNXFUYTmkpa3s0+2nU4Y/s6fCfxd451TxNcX+ramL/WPIm0tdRtzA91cl2YBYiLhCpYyFS6soXOMKwHsUniS38K2VtbadotvZaXGirFbbH00B32lYoEmhjhLl3PyGRD8p75xk+J9QstOjjfxJqlpoVtqUsgTTfEmtRwBoUVAYzHNJcwz7QyE7QmGwf460PDugaNpOiDxJCdF0+wW1S/S+0sJDbKiRkvLJcQ+UtxAwAchlCfKTjhdu/ofFcsYu63M3Qb+30Np20zwt/YUWozefe3WmabFI1zPKUk80m0acbvLdTvcHfvJyNvzMstWvryPXdLvvEcVlqtoyI32y6idIHDxLsGxLOXMgnCgsNm4xENztfita+OPwmW+tY9U8bwz6vpsgWS8ttJkvVeVX8zdHLLBO2xXJZdsrBc4B4FU/iR+1h8O/CKx2+jC58WXsJiMdjZXEsdhGY1RU3M5KY2OzDy0kG+IbtrBSJuurB1IxV2zY+JOv+J9W+EXjWz0u3n0i3i0i8mjOsR3Ql+y7lMqSCaFsytD9oUETH7yELzlPz55kXr05r6G8d/tkP4i8B6j4X0Dwfa+Fra9ie2d4rtZlEMgYSqsYhRVZtx+bJ+83GeR87xtuI4zn6VlN9UediJxnJcobTye/wDKnR59v8PepNoP0/GmnC9u2Kg4zStZirdSB3K9RjuPetWZVa33gADqp5AHXIHPTOa5y3uBuHatmzlDp5bYy38Yz+GQO2fUVIEvh3XLzwvr+navYmIX+nXMd3bmRd6eZG4dSRnkbgOh6V2Xxm8C2Ol/tHeL/DUL6r/Y3jLTPtdrq0twJP3m1bg3EB2n7QpeF49g+dhM6ruJCtxc1rGIy0bAlTjIxjBOAR35x+HFeo/tDactx8CfhJ8WNI07UItf0OS10VvLzc26W8JlVJpI9pVc3EKBTj/l4CNu+XGU1aSktz6HJ6i5p0pbSR9meEPhrJofwv0fwxeSjTp10A6fPbllvZ0QQxRyJENn7wLsRPkwCNuQTtI1dF0/TPh9bXNr4f8ADcWlC1tbfT21K6+z75FjKxWodvMUOEEoby5ZYn2yfIpLECrpMl/8VfCeia/HpsOnDxFotletE0vnxQNKY5WAWVCkrrGSvz26kgBQ65+XS1DVE8CyQah4r13TNC0wWjWKPqTRwC4mV2KoisxYqIomZU81y/msWQFOexJbmkpvVXsi9fRaprF3cwzyb4rKRZJYIhPC0qgPk7cZZG2H92Y51c5AbuuHp91Z61YxXWYJNM0e1uHfUjMjW+2Mli0UwHloE3L8yT25BjPyKqbV8W8Yfte+BtBTTNL8M+Fz4xsLTczS3jJp0CtvwHSAQFd+B97y0IDe7V4V8Wv2ivFPxaY2s8q6N4dT5ItE09mWEqJCyGU5/euMIM4C/uwVRcnJzrocNTEQhdI+3bT4ieB9FS91e98c+H5I4XeYpb6tFdyNEq5VdsQVpnUhWXcksmdwDsWr5K/aO/aOb4xabY6FpmgjSvD9jdrdwyTOWnkZY5I0yq/Ki7JG+UbuQMNxXi9lcNEwPrx0yegGevp/KtGx0ebxNqdhpenW4nvr2aO1tod6rvkZgiJkkKCSR1OOahyucNTESqLlRzw7447+9KudwH0P+fyrVbwvqn7wrp88kibS1tEu+4+bGCIgfMIyRyF4wfQ1Dqnh3U9As47rVdLvtLtncRrNfWskCMxOAoLqOfbNR5GDpzjuih5e4Ag556CpVjKnqaSN1ZSQ2R1G05p4G48cjrQjMcrbWzn3zU6yDsMDH48VWYc9Mmuws/BcR+HV/wCKWu5bj5NQtbW0to1JF9b6bc3yJId2dhjtxkBQT5igd2VOSRrSoTry5IbnLnkcnGPWkmmjtbeS4uJEgt413PLKQqKoGSxJ6AAHrWpqmneHb3wlp1/e6uNH0O402OSbX5jc6en2wwIfLWRfN3KZXbiNCQIZFP8AeGfqnjj4SeFZLK6trDT/ABXqekW+5vEU9tcXatLsQIrXFq4+UP5rYmjJK7VJXcWXlhilUvyo+qw3DcqkeetVUf687Iwf+E88K/8AQx6P/wCDGD/4uivNP+F6J/0ELr/vlf8A4mitfaS/lOv/AFbw3/QSvw/zPRAx/wAivo74xa3ZeNv2N4NNsBeXmq/ZNPtjZ2VhLPN+5nhR2UBdrEKjN97oO1fOtzH5LAc9eD69P8//AFqiUhiOAT711tHyOGxH1eTla583eEoLLRPHVumsRXD6Xb3jxzK0QSVlQkMm1iNr9Op4yK/Xf9lPxt8Mn+CPhLw9pXjHT7e5PmItjJrUVrqW572bZG6RSJJhpJfkUj5vMXAy1fDyNtQrkgdO2PYVYtb64tbqzuYbiWC4tJBLbTRuVaFgQQ6NjKsCAcg9qp6y57ncsxXsvZcvW5+nGu6FbWeqRafpV3a2F7qUUk6WcVz9mnuZIFUF1SBoZbghXO7fNtXcuR0K0TpcnhmxtbOGNrFWhjFxcW0EyM5AZQztbsn3QzDdLdNtVFJLMdx/OfxH441/xh9mGv63qWti1DCEaheST+UH27gu8nAO1c467RXpPgD9qj4h+CpDEdXPiK0OT9m14tcgMwUAiTcJAAF4UPt5Py5NWmYrFxb1Vj7Df+z9C0zTrTSJYzYrAJjPpcrx28cwHmMZfJaOIgRBSfNuWbaBw+Wdi9voLW2srm1aS5sw7SzrbeXLGY2QRAXa27w24RTEUVpZXG3duBwTH82t+2x4nm1Kyur3wp4YuEhkQyMkE6z+WGyyxyNM3lk84ba2CQcGvXPhT+0X8OvFmqQPqit4c8QRIsULa/ci6jTa0hxHeOMj5VUt5mwElQu45Jo3jiKcnZM9L0mzu7XXtSmsoZn1C4WcRSHetvLdKoy86wxJb7i4ZSxeWThRkbWA/MiDM0brs35GOM59sfQivuz4nftNeCPhcJv+EVng8V+Kbm1KxXsN0L2GLBAQTXJdmKA5bykb+Fs7N4Y/CSYjbchKdANuO31/CpOHFTjJpJkEDeXP2J6fMvHufwrudY8Zaf4m1qz17WZdXfXLXRk0hXtbiS1R8CQiVmikDlg8pbk7TtXcrAYrglVfOTLHAOO30PPrn2qaTCqABhM4Gfl/yTz1qVfdHPTrSo/CcHH8I9N/4SCLULvUbya2MzyywqVEzEg8+aQRu3EnJQ8Ejg817d8Ifilqf7Pl5cyeEJbuXT7qJ1k0vWr2S5tPMcxFrhYozEvm4iVfMxnbkVx7MVQJnqQeDk8ZGc+2T371TnBVtvOfT8c+n+eKc25as0WJq2tfQ674rfFTVPi54gt9Z1azsLO7jtVtT/Z8bosgVnYO5Z2LNh9uSeiqK4lmHpz0z36c1G7BV4ORu9fToP1qN2IUZHU1BjKTbu3uN847sZz/AEokuMYG7NVZptrZzyea82+IHxSbwzeLYaesM95szI0jHbGcjAKg5Jx/MdaVtS6cXUfKj0e4vI7eN5pZFjiQbmdmwqgdyemBUsNz0+bnocc4r5T1DxRf30kj3OqXV15gKn52OcjByMgAHjjnpVrTfH2v6feLLb31xMkZzsuGaUMMAcgn0HrRynZ9Ul3PrKC4yvXNWf8AWKcdP/rV5n4A+Jtt4kEdpdIbLUyuTCwJVsAnKt9Bnn9a9Ihkzxn2/SsmrHJKDi7SQqp6fe/lVq3kx3wfrUJUdQf8acq/Nn8qRka0NwCCJCTxjkBu3Xr159a9HsfiRYn4J6p4C1y1m1nS7278/wCy+bIoCq0UqRiTf+7Qypvwg+9uz9458rjkHGeSO9Tb84zkjoO/4fnUtX3NqVWVGXNA6XxZ8SvFXjHwLYeCdR1y7Pgqwht7a10KIpFEsMCFIkkkRRLOu3GVld1bYpK5Ga52a4lu33zO0suAC7NzwAAM9eAB+lRJgfj+H4VKi56dehqtSJ1Jzd5PcfGpVenH5jr0Pt/9alVct6UKo9T7cYpyr83tQZE8fAHNdf8ACFpIfid4avt8ccGl30eq3UkzhVS2tT9onbOOqxRSHHqBXHcA/wD1q9K+Avw6n+JniTX9Khnit4R4b1ZbhpM5Mc1nJagKQeoa5VueymhbmtFc1SKPUfGXw20q4vp/EU9zJpVxbxvLLfRTLEsQEfMzM4IXYFDckLgHduXirOmfEqHw74E1vXtbvFsoNFM63vyNDc3DQTC3ZoYS4Zw8rJGpDEMzouc8Vyv7T3xIHh3QR4IW11i3v/E1vcWP22ztl224aFyQzSYXJU8qOdm88cUW3xk0341fAbxK+g2N00+vLBploNdtZktbeO7vikkjskTZiAiu2aZSUzalPmYEVxQjOXvM+ytF2RX8f/E3xq2onT9W+EPhnxJPp7eVbW8/iOCaV2Y4WO3iltlkLsQAFVMtlcZDLn0a++BWieLPFVuDo1vbQW+ZJIrGM20XlKMtvERHUDbuPdhXxxZ+FfDfw48SeG57v4if2SND1aOV2g025aJZbaNrlEXFuipMZ4ViMEiCZCSfLfgv+g+i3ugK2t+J7XUbrUNM1C5hXTbia4F3aPcSSQpAbUpIdkMkkmMkqThv4NmeiN2lqXiqFGDSS/X9D53/AGgvhT4b+Hdnpl3pgvLK9v5SIbFpGlgMSLmVwWUsGDPCOX/iPHFS+A9Pu7b4AjXdOs/7QudL8YrLLa+SGWW2ltorO5Z252Ilvcyu0iq21VOcLuNa37YPia71TUfB2kalYzWGp2Vg19LHJAiAfaViBQMrncyPA6MT3TvT/wBlDw7H4u03xrZanLcSaVHBFEsMd1JCFW4SZbkEKfmDrDAMNx+7FbSfs7M+ew/L9b5Ufmx4J8J65qei6dc20euKpkZ9PubKVUtYpJGCYLsQImbyJAzZ6CIn36zTPhBqniiW41C2tGkuWtpJfLfMsj7Vy8hDHcSAy7uoGe3FfS/7Mf7NPgDxz4d8QeKdW1G/tLfRtfuLKGOWVfscdnE0Uo8xdvmbSJHVmWVAoZmzkZr6B8WeD/DHwzu7m38Of2fp1nFc2V7cta3ry3dvaWo+0LbNGC87yNdIuUZdzRzOq7iNo5m6/MqlLY+6pTwUYewxC977l9+5+X//AAr/AF7/AKFrV/8AwU3P/wAbor9C/wDhrDwt/wBCz4q/8FWnf/JtFae3r9jT6nh+x85zMWkwcZ/H/PUVqeEfDdx4v8Q2Gj21xbWtxey+RDNeMyQ+YY5JEQsFOGcROF45INJ4dutB0izvNQ8WT2sEyzCG1sFme4ivCYnc+W0BHmsyNbsgMsB3SN9/Ztbh/iR8eZ9R8Ti98LI+mfZL4ahZQLbxLFa3CMC0ogSNY+GCkNKvmcBXVuGrVVfaP92rnyVHJ406XtcVO3ZdT174ufCu5+E+vW1hLfPqltdW/nxX32NoI2IZlaMHcwLKArEBuA6dMiuFZunftX078UJLf4//AAei8YaFF5Vxo3+mS6bM8bXEFnJEJC0gLARsybZMIZNyxqOTwvzGWVWOAT+Vaxd1qeDi6PsallsAjPPbj27Cr1qpRQzD5NueuM5BA/I5/Ks15Ceo46Y/WnRTHIyWPcd+vTtWiOFmkzblBDYOM89OP8DSlVBD8DnILZx69c9cmoSyyEkKC23AIAHfB6Vp6D4f1XxLeSWmkQx3dz5W8Ql0V5ACF2orEF3II+RMsfT0rbVjSbaS3MEZjkww53Z59z6VZmYBQVXJxjPf88+nr61b+I/g3Wfh/wCDbfxNFJoviGzlkVWTSdYhnKLtJkfdHuV1jbar+WW2lh0HNezTfDvwJoeneDNRMk+ry69CsUlpeXYdDKYWkRkEARog62926lmYFETJDMFOSmmro7I4Os2k1Y8Dk4YjO0g89tozk45+vamyalaWqjfOjuzFdqHcQTxgqDxjI6j0r2T9pXxPFofw/tV8DaFbeEEtJFsL+70iBbe8ltijxlHuiTPKjuyAhnIbgnPJr55+FPw/vfiN4o+y2sZnj8iSaT/SBakqpX5BKUkVGwS3Kno/FdVGNKdN1JPRGrwU1NU3uzqthltopTGY0kUSLu5JXJHIz6g/lWfKy4wr8c4OSeOenPf+prrfHGh+EvDuvWWn+GdW1S/C2ZNzb6tJbyvbuJWJQNCNmSHDYPXOUaRTuHK3S7VfajAgd8Acev4Z6jvWDlGWsNjmrUpUKnJIr2emXmpMyWdnc3hUgMtvC8pG4kAEKOpwevpS32h39lpaahNaSR2MkMU8UrYJeOQgI6rnLKxI5AxyK9N+E0dnJ4O8TSzQQPOuueGdsjhS6KNVjLFT2AA3HB6LXyZofx01jTvB+mWH9hQ3Gs6dOzQard3AngggdkVk+zMNqvmBR5m4Hag4/irnqOpFKUD18FgqOISdRv5G58VdevPCejxpG32TULtUMQnXZIsbNIvmBGGcZiZenBK56jPzvJ595M0h/eNyp3HJOcnJJ78/pXf/ABG+Lnij4papC3im+lujY7zBbCV2hh3BA2xSzBc+WnC/3BXWfD/9nPX/ABpptvftdR6Uk+1kjuEOdmOGxnvnpT9oqceaZ3rCQjUdPDp289zxH7PL5aqB0+dQRySSAQfyBpxaS2UoAULfeb17gfX6V9ZQ/sH67f2/m2/iCxeYfN88LKvUYHfg/T0pmtfsN+KNO8pEnivbLb5s90rHgAgFAnXng+nBPPQ4rG0X1N3gay1sfKNvfXFhIJIZmjdG3JJGxVkPPKnt1PT1r6F+C/xBl8RaT9j1Gfz9Qt38tWZTukTBIJPOSBnsOFHc15B4r8E6j4MaS0vLdraWZNzxyoQ4/elcYPTBQ9+5qz8J47i18aaZJC2C0zRMrA4A2EtnjsP8iui8Zxujy8RR0aktUfVsbBhweP8AP61Ko7fjWfA2VAB5685z1q9Fnjv2rI8RomVMtwPen+oxziu4+Dvw3j+KHimXSp9WXSooLY3bMYw7ShZI1aNcsMMVctk5xtPBrn/jFYax8PPiJ4h0zwh4Jh8R+HtJe0s5dR8Tal5SzXM9t9oRbcxy2wYlCV8tTKflB43gVm5xTs2ddHCVa65oIxlwrKd3HTmtax0fULrR7zWINPup9ItJVgudQjhd7eCRioVHkA2qzF14J/iHrWLZXX7QfhrxTG6eHNL+H8UU0NvFd3uh2bW9vLKyIiLdSxTS72MqdZCcNzxmvtvwo2seOP2PdTvfiBdWmu68NO1WS5urNYhA8ttcXPkOnkqsZVfIiwUGDtB5yTQ5pWsd9TKatGn7SrovQ+N8KF6DPXg+9CqG68UR+nXtUwADYrQ8AYq8jjtXvf7Ld/b+DLPxx4zu7hkt7a2sdBaEKAudQvI4lmLZ+URlAT7MfSvClGGAxj/9Vdl4V8eWPh/wP4r8MXWmXl3F4jez+0XVvfJEbdbaRpY2jjaB8vvYnJbHyqMDnIdGHlGNRSkch+3FeeF/HGtWsx1Q6jNozMWWz3PFI80cbFXlwVchLeL7jcFyGIOBXF6P8SPD8c3hrWfGyTaxaeJtWmfUo9TvnvWt2gaBIWuUwfNjSGRUAWPGyNgq4Z0b1NvCPwhbUkeO38SSwOxJTUFilhikbKvLt8wnJUhS2CcRrgCs7xh8C/hT4i1KwGn+IBbYG2O3isXhtg+4sGY7FVQdzBmJGcLyMChSStFn0McRB6qSPRfikvwt8V6H4avvBltoN2l3rl3q63mmqqyabO7vIiTrtVoy5klYCQDItAV4Vce5/D+PwdoPwp8IQSeHtU1PUksYPsVtZRrfa1pNmrRKsqQlvtHkSNDCjvFlM7SwCAsPgHw18IBD8UtA0PX7XS7jRJ/FySPaw3izpf2EBaR8JC7LEJIt8aqu3Luq/L1r9dNBh0zUtS03WLI39le3GL+Vod3lXCJFJEkVx1XA+1FwuQS0YPRDUztz36HsTx8KmCjhlFXTvzd/I+C/2jtWlvvitf2jXF1fx6bDDaRXN5EYpZF2+aSysitkNKy7nBLYLEnOa9A/Yv1iD/hIvEmgXQbyLyyjvGYLk4hcxlc54z9oHbnbXmPx41q78QfGbxrd3gTzU1W4tF8tdoEcDmCPj18uNP1rrv2Up4IfiBqkU8mz7RpMsUYDFWLedCxCkHrtVjwexxRJ2ifG0Zf7WpeZ45o/g/xhperfFfwZoEmryaJZa9M1jDYyRoZp9zhAxdQrqE8kupmXaNr7XIXH0H8Hfhj4s1DWtHsNQtLrxPJb3zXOp+VdEHS5RcAfa4Z3kiZHcAkx7WDmLfmQqFjy/Bfj21+H/wAUviH4e129tbnUptZfU9OsLOAC6uUmTzACNo8wgBU8xmIBXaWUBM+j/sgfEqzbxv4m+HE2mazoevNbi5uNQ1dfs00sxZ5VVIJfnjaSOVrgIUGAJcoMcxhMXWi5UXpHQ+7x+Dw0qcMVFc07P+vkfQH/AAzt4D/6Fi1/75T/ABord/4VVpH92H/wAs//AIzRXofM8L29XufhLJD438bSXEWuX+pao+lBtPnF5csttZBWSJo5JCRHuOyP7rZO1D82MDrvDHwll8RQ6mzPBNBpdhc37sisFNvbqCzIAm5yCyKFK5O8dOa+gNd+BfhKz/aQ0qfVm1Gfwh4w0+O70m4VBBDcXJRCsUxaFBGrxFlVYj5wLRnKscjp/jH4k8JeEfDLeDrUXWv3c8l5o9tp9vdWFslvZzxRC5g3RlFQFk375h5u+N8tjG/ijTqVP4WiPYjiqFGKVWN29n/W4v7OusyfBy31nw144NvNZW8Fza3MMbsYLqNo5rq3kQTfJLJLjUIdodRlEUjoW8PvEsl1S9jsJpZ7CKdlga52Cby87ozIqkqHKFGIB/ir0DQNe1648VWHidbzULFNWnOlW++GQJZ6lbSJcWCiLbIimVtkf70nmW8bCJyPV/2qPA0GqeD/AAt4/wBDikuNPuhJ9rlMhmeNLqWS7hB8tfLWNHlnj3kjmSJfm4rePuPlnueJmdCM4KrA+aLeBZHGFBHTnJPYZ/D+v5Fxa+SwG5XHqCD+P4kV2Pw5+EnjL4kGeTwx4futVghJSS4Vo4Ygw25QSSMqFwHU7Q2cMDjFe1/Dv9kH+0LmWbx9fXWm2ywrJDaaHiWXzDKodZH8t0YKM7vJ8wLlizx7fm1S0PmY0pztZHzNZtu3ozBc8KzYx34Pviuv+F1jBq3xG0KwubRLuW9ufsUPmqjCKadWjinG9HQmKR1kwVPKCqnxH8Kr4B8ca7oEFzHe2trcZtZkmE2+2kVZrd2YKvztC8TNhepIHFYEOoS2txBLFOYpY2WRZI32urAkKysDkEYHQ4/oPWLRMW6c1fofYfi34Q2PiD4O6P4d8RaXZXmv6da3eq6dpd9cRSW9lNGJY4g0apCHtYPtMUJRY9qqYxycGvlLwtr3iHUvBOjaOZNav9I8IazDIkkGkTWsmo7l8vTgY/LLhZI5baRsH/UPJy7NGj+3eHf2g9X1Tx1qWlabf2+u2epadbac1jNfXFwlncypdyRLPJvSO3uJWnG5Y/Nd0tNg3StiPz3xFq1rJ4P8WRrHdeHNTmlnljVdUhtb6VmEhmSMQCZZ7dLZY4Ut4zt8pYlLBenn4KnKc3Tl1Psa0uSn7d7Gn8Y7jRvF3wx8QX8o1WLzreO3gsGsXN3/AGuVjNtZCIlHL7ymQgkIKSjawjkC+GXvhE/CzT9O1ia+1y48NX++eafUNHm02RViea1KShLh2wlxLbyOIwxwqlWEiFB9V/GD4S6Jafs+6jBfpqWlaFZauuszad4es50uzYxNCLiK1h89FcGSMyCRwyoEhZw+3zk+GPhX8Rrez+Ffifwbds13aast4LbcE35jjjeMMnmfIFYuwIAGWcfNyB0yg6cZRp/C2Vhpwqz5p2Ukj6G+L3iifxhrekLpsmlu8tzNftpui28Cw21o1m7zTBkZvlmeGCT5m3YQ/wAJBPnF5cJGpwOcYG0//qrxXw/8UpPDPhG30eC1E98qv5yzfd+ziaG5hABTqZDL8wbpIe+1l9S1i5KxsUYnnuTzz2OauEHTumeJmco1qsakex67+zvqWm6rH4w8N3Volzd6haw3EJILMghkIDqNpG5ZZIJASRgxg8dR8eWvw+1r4gX3iLU/D/h3UdQ0iDV55cRl2j2NIMRKmQzOAwztJYK2cDrX1P8Asnh5PiRqJU/OukyHPQj99Bwfqcdq88s/jNaeFrz4i61ZW0z3jeIGljsmvhCFUtEhQ2+w8kNIrMOcqnUKaxk3flXU9DANQpcyV2j548ReFbvTvGgtLlIJHlWBlWxkjaNlmjWVdhjO0riQfdOPTNfbfg0T7bcbeAFXpgcDqff6V83J4wu/EHxKbxFPpcOq6jPLbWiQwnyYkZkSGOXdhlXJj28kAs5xjpXqnibR9f8ADui6dq+q/ESz8NXd3tWCxt9MeVASTuUsZuSDj5tnc9OlcuLw85NQ7Hq4PERi3VfU+qPCqso+d+F69ce9dVLeTrJ5cYXJABx39/y/nXxk37QHib4caFZ3V8tn4ttJrqOy+1Wha1lV2DnDR7H3cJ13DqOO9b2l/tPeKvGFrd3+geHLW2sraRbRpdYvWhPnBQWAVUPC7h1YfeWvClgavQ95Y2k9Gem/GP4faH46hk/tfTY3vFiZYbxV2zR9TgPnoCSdp456en586Dbz+GfH2nwSLvaPUFtWdWJUt5m0nGPQjr6fl9yWPxC8b32myzaxoulapHEiusWlXbfaMnGeJECn5c/xDr1FfPvjXQNL8V/FqZ/CIuLjy5RcXlv9lkheCeINLdJ5ckayAxpEWfKkAl+a9DAqpSbhLVHh5k6dSHPHc7C0k3KOOfb8q0rfJX9ax7UDg49jWtat7cf/AFq9c+FZ6l+zrocfiL4x6DaTOqBkvGDybcIws58NhlK5GcjcpGQOK474ofGi++FPxK1+xsoF8TiSygguRq893BGt7plz9h+2g+b++icaZHJtaRj5kqfOXUitT4U24vfid4OgBIEms2cbKMfMpnQMhHowJUj0Jr0r4/fs72Pjv9q7SLex17T9Di8Q6O091p81rHIJGt7kXDx28DDbJJLIfOKuwziZ2LDKtjUUJRcZLc+kydu7d9F/wD5eX4xfEW+uYU8P6tJpuiTB2l0uDb/Z8O8S7zFGkSmENvfIUbv3h5+Y19efsc63ffGL4F+JPhZcXzaJPZpNb2V9Hv3SRTySyTgs7sXCi4T5SM4PU9qWpfCew+Fei6f4m1TxRb3uq3drqdi/iA30UljBqShbe1KbhykWZFeF1YKYTxtjCt1fwIvtN8N3nxBh8BaQNZmle+mt47WRESSSQaZDI0bSh0KRu8rcho9qrglSDWcOfSLikfSY32dam505ua/D5HzDHgruA4PNWEHIPTj/AD/Om3Vm+k3U1nPJFJLbu0TyRMCjMpKkqeeCQcfUVrap4W1vwzptpqOs6PqWlWF4yrbXd/ZyQQzMyllCOyhWJUFuDyAa6j8ylF3emxRx04/lTGXjgf59PavWPhv+zT47+KWljU9MsrbT9OdQ8F7rUr28VwCEIMYWNmZSrghwuw4PzZFda37EvjSzui2q614d0rSo2iE2pNdyMgV3CsUUxrl1yPlYoGJUbu4rlb2LjSnJLQ+eO3PJ69KcuOnJPUflXsP7Q3wQ0r4PQ+E7jRtfbxBa6rbzRTSlU2i4gZFldGQ42M0mPLOShQ5Zs8ePRqN2fxpNW0ZnOLg2mIzLuyxz26/SrOjapc+H9YXVtLuJdO1VFKrf2jmKcKRyA6ndg47HtUBQd+KOF6Lz1oMuZrZk15eT6jeT3d1PJc3Vw7SzTTMXeR2JLMxJySSSck9zXW/B/WrDw78RdH1PVJxbWdt5xaZkdgpaCRFO1QWxlx0Hc1x235uaXyw3apaumjSnU9nNT7H074V+I3w2j8eePfEniOGxv9Oj0jSNPsC+nJNcXcyXGoXEqRpjzCCTbqTJtTlNxxXzD8XrWL42fGrxH45vdQ1jwtpesNbudHsCkso8q2ihG5/MEauTHuOFcDJwzdam3bsfnS7RuHPNVbRJnpSzOqneGhwv/CivBHp4m/8ABna//IdFd5tH90/r/jRRymP9pYjud7oWjx/GH9nbUNDsYhH418Eztq2kyx+XHK8DFpGVHw0jNv8AMGF2KC8OSazfh34F8O/GLUvC3jLU/EDaXc61rEWmTafZIyTfbnCJcY+ZVlWUOsrLGuI1uHDbwu05f7P/AI+XwB8TNIvrhkGnXDiyvvNKhBC7L+8YlTxG4SXgAnywMjJr6U+HP7KNn4B8deNdRj8SzWvhfxF5It9GS1ha6gkaUlWaeUMPLBNwqKy/OJcfMyKX2hzQk1HZntYStTrYdRqbx2OB+JX7P8OpeKB4M8F6tHY6hcWhubjTy4nv01O3iMlrdySDelok5lleR0WPpGqhWnOfobTfh9plx8Lh4A8Vah/aOoXNpi+TS4XEa3rMJ5FgcRkfJIxkRGUv5ahirAGpvhv8MfCnwxsbnTPA2jL4e0sSxf2gP3slwvKuQ8lzMJQiqPlR9oUEkxSJIKbr2ueGPA9jJaeINbudJjuLYsbNFLsIUQqgMaqyrHnzDskWKDDEeQGLEUoKOsjor1vae6rteZueH/Cc9v4Vt9G0a0tdI0qxjaK20uGNo4W+aRWRndJNzFi29pUkLE5eOGT5jx0nx2+HfhSGdNU8Zr4jvbXbdLbaWk9xbO52upjky6SsNqYMszbCnymMDaPEvj/+1Vo/iLwfd+GfBNjc2Y1IeTqOpSsIpPJRj+4Qo53Iw+XJbaI2KBSG+X5zsbhpIViAbMZJXg45APB7dO1aHh1cSoPlgdR8VvG158TvHOo+JruBbJ9QZQLaOZpUgRAsaRhj32qM4ABYs2BnFcWunjglt0u7iPd8uMH+LHTgfmK2Gi/dIWIU/wATICBySBkY64PrUM0kUaZMgErdt2VxgZB9Aff0oPKk3J3Z0miwalH4J1XVdJsbTT/EEon8rxLqepob6e5t4LRIrewBi3RPHZrOqqWOd3Ei4VF6DwnH4d+H/g3wnrerrZWGsWuotaalq2rRmAGYRXV7DHK/l7UdLuBIxHExYRyFsgsMeQa5Jeasttbw65qOl28DmZY7K4ZB5oKsjg8/MrIDwOuPSsqHwnpcUk8slqt3PcZE0t1+8aXIIy2epIJ7dCaxqUoxcZ0pa63PfoZlCVB0cTG60t8j0zxB+3nqPiJr6HS21R5jJHt0/S9PiWyhYq63r5WUvMjtK5WOUMu4xtn5CJPmeT4eXseoapFapFLHHLN9m1Nla0ExMjBZEt42xCrptJTb8oKIF4Zq9VvJFSNFACop2qAMKMDgDtxj071TaTbjB478Y78cev19K6PaR5eWK1PMWIkpOUep55Y/CqODL32osVaAQNHZwrHk4ySWIOQT04H49a6K7jttN06K0t08qCCNYkXJYhQAAAc56Dua2Z5S3PzcDkY9s/lWBqs26M7jnBz249ePesm76sl1JT+Jnf8A7NfiqDQfiJc20q5n1bT5bGB+gWRXjnyfqsDj8a7O/wDhTaePvEGq6lK/h+GwvLl5dTuRGHcvBECxlRxsZgxEmwuAAoYt820+R/B2JZPibo23hl+0MGYdP9Hl5/LP517D4t8eeL9HeKxstSj07w9abLj7dJFGqWz/AGhc72JXcmHZyGbpGRyDiuZq7PqMqlJR91pepgt4eg02PWL3RoIJdb1C3hnhe6UNEZo2eS3kZcHG1irdzkVz/i7QPCfjCG3Os+ILPShI4b7He3TabM5AYAlJXRyAWbBK4OeK6n4Gz2vizR/t0M/2myeQpauwYFreN3t43Jbksy26sdwBy547173b/YtJ0+4uBZwP5MeFHljLN2H4/wBa8OWIlQk4s+thhYV486PmrSfCOh+KviHYabpazXeiaNJ9vubhISYZbjYI4oUY8MpV5GLICBsUcbuLOtfDvQND17xFoWrapb6BpWpXa6vpk97cpCjieMRS26b1C743hY7QWO2SLjIr0rw/qWrWWrQRrZWVwXma4urgswk+dmJA5xhQwwMHhQOOtdRfvqmrWdxda7ZaPemCYyKLaORi8BLDynWQneVDKdwxnaflFZPENSv0GsJFxt1PLbP4Q23wlsbXUTf3sOmvOol3nc0ruQqpFGoy7tgKFQZOV4JxW7B8JbDT7Oz1i6EVl4pt9LurvU5bSaTF3fTRsLqRst86MzzZRht2ykbQOK9g8GfD7wVp6rq+j+F9D069Iz9rsbCGKXkYIDquecmuR+LFr5H2nVYpI0gsbWRZfNUhWZ43CRk4w292T5Qei/7S5xliZVGow3CWEp0lzz1SPnLULdrXWL6JoktnS4kUwwgbUwxG1eeg+vapbfqevJ7jFUYY9uOmMYHX0xj9Kuw5X+dfSRukkz8qqyUpuS2NfTr+80y6ivNOunstRt3WW2uY8FopVO5HAI6qwBH0r6d/a0+Buq/ED4r+BNT8K6dqupXFjpl+NRtdIv47O58uF4vJZXLKwBkn2v5Z3lBhQa+WrV1zg4z04H4V9efET9o7/hQvwt8JfFbXLK48R+ILrT00uOyt3S3hnuruOC5kllcqdihLOTBVGOXAwByJlHmaR62W1nTcmjz3wD8CPFGn2sthdadHokGrN9m023PiK3lmkt0kiuYmLxFkleconl73G/y5GOw7Wr6Z8M/s56d4W+KOoanN4otr7w/qMF0jeGdSsI2eaS6Nq08jyGTEgaS1hYKIhjeR3r4++F/7b2mfGr9ojwTrUvhSy8Jajo8f9l/2nq+rNeRw6dLKhupHlaFWEqpGiLKz9Zpt+4OPL/QIWej/APCX6j4e/wCEtisNUurT+0D4fhuo3ufIaUh7hredpRsaViu5IkGWIJY7cdtSftny1HtY74p4en+7Vua/z1PLvD/wi+H3hL4hXfie+ivvEni281d9StbW5hNoLMzSyvG8NrIUaUKsigt+8IeHcqxsMD1nXfGVy1iG0kKLxWUmCWzlnuAhaQEtaloZgNqq+VViQW2o3BPJ+PPHHw8+E39oNe+JI7K+jKxf2JpE/nNGxCzoFsXZ4oXZVH7wogPmZyC4NeITftsaRbpd2cHw2W/09biaS2S/1pmG1idrBGgdYsjH7tCVTJC5HJV4xPOc6dNtPc+ldT1i7utbR01IJHaXRjfSbJHuJSqS5EzIjRzY2fKVJdDwQrhgTJo/g1dZ1C21PV9Ngtbu2jUNdWzOs88qrsWQXGI5xtHmoVdcMsinJ5r49+IX7ZHjfxjMItFK+ENN8sq1vZsJ5nLBclpmQEYKtjywn3znJxjlG/aU+Jh0M6SfF98LUrs8wBBccnJIn2+bnPffn8KXOjB4uCdkei/to+L9E1zUPDeh2Wtya7rGhyX0V/MSgETOYSEfZEsbOChX5CNmxgwLHj5q6e9P2gKAoxgcADFCrz+tYt3dzy6k3Uk5WGFhgUBQR79KdtO7nr16U4Lj+fakjFgq47e1P2nPJ46UY+bjr2p34dP196a8yBpX5en+cU3cM9eP5VcsdPutUvI7Wytpru6lJEcFvGXdyAScKBk4Geg7Gue8ReJI/Dmpatp02la5earpQia906y0m4knt1kUOrPlAqAqd3zMOlF0t2b06VSrZQjc2cr6/rRXG/8ACzI/+hV8Yf8Agkb/AOLopc0e53f2Zi/+fT+4YuJN8ZPDAgkcHoRmvvrUP2mvAOqeGh4rlupLzxAsMc0eh2xukltrkxKJLcXToFSMMw3SRKm5YzkSfcPwz4a8L6z428G6h4w8P6dJqnhrTZmgvL+KSNRBIqxsymNmEhwsqHcqEcnng1WjmIQqCdhOSM4GQCAevXBP51037GdKpLDv3o7n0D4m/bI+IWtwvBoSaF4bb7QssdxZ2HnzRKZCzAGZmQuykqWMf8RIArxjxDrGs69cT3Or6td6rc3Exnle8uXlZ5MYLHJxwCFG3hQAoAAAqhZzeW3IJBXoM4z2/I+9WbrUo4skICQeBkgHrn/OfSn01M6ledTqYl0QvHQg9D/LOfrVqwm2shK5BGOMeh4+mT+lU7lvMAk27cn+Q+np6U+NiI1PT6ig5uprzXSbTkqTtxnaOuc4x6D9cVh398zzEAg4Y/dOAck8gelJczP2zyf73Pr1+tVNpDA4z3pN9Bj497tuz09+Oh4q+rbVC4wMY5Oe3P61WVcR7gcDv+RqRZAqew4PI9P8KkCnffMfm69fUDuKosx6qfbitW40q+mghuVs7g284uDFMI2KS+TGJJ9p/iMaEM2PuhgTXZWPwUvbiK5Fzq1jaXaW0c8NuEkl+Z41kVZDgbMb1BIDc54PWsKmIpUWlOVrnoUMDiMQnKlBtI8unLKhBOH71i6jkqfXr1/WtNpfM6c55GOnOO/FZl+3ykEYPQkdu1dJzHPtOYmyu1jgj5hkcgjOPxrnvEnh218QQxC53KsRyph2rj1GdvQ4Fbdww8wnr/KqM0nHWot16nVGpKKsme7/ALMevXFxFe6Q8sDLp8atbghRMyO5ZsgHlVYDnHHmdele3/EqTW20GK20P7O9xM26QSuVUqOduQOCRkZxxzXx78JvHEPgPx7Y6hckCwkBgujtB/dsQc+wDKpOOwP0P2NeXx1yaOGGRY0K53KCcNj9R16epr53HU+SspW0PvspxHtsNyN6o5H4Yza7Czx+NJYNGJYiP+xbVrg8KPvh1JyTu4z6dBzVvT/E3jXVvEdxpkXhxLjTHiJg1qciyxwxUNDgnnCg5A5YkZVcnqltZ5pEWWOOd1G3cc49Bg/X1ruNJ0u+8tJ5o447SEFiOqtjkjJ+hrmqVoW+E+hUNPif4Gd8P7S9s/C8Mk+I/LXb5S5I4OAB/wDq/AV4f8TPiXeald63oETRtpkl0DNIVIkdkCArknoHQ9B2Hvn3Xxd4vg0XQZShCNt3qq4xkgkk8dBzXx/5r3MkkkrF5ZGLM7YyzE5JPuSf1rTL6KqSlOS2Pls8xc6VONKD3/ItwDKAdR2q7CCVwelVbYhucjPTA471eX5RX0J8Ax6Lt4Br1bxZ8RG+IXwv03w7qGo2mgyW+nSaZBPb20ty6RtELWR2Tfs3PbNNHu2h1FxJsYZYHy1MHgnmn7guADkZqWr7G1Cu6DukeY/Cr4Pjw745vn8VWltqvh5BNagwXMsctxgExzRbCpVS6pxIc7Wb5c4r6Z8L/FC18Cwah/wiHhXSvDlzfhYbmW1jCiaJScJIEVN2CT1OOTwa85WTsB7VchYAY6U5Lmd2aPG1mrJ6G94u8TT+M9ck1S4tLOyuJERHWzRlVtihQxBYksQB37D0xWVtJx60i9D2705WIpnnyk5NtjtpUc/jQvPal3HODRuP68f5/KgkJJBGu5yFHA+YgDrgD6kkUp+uTgdOleyfsy67ofhjxheX2uw3EUc1hPHDfOkS2sCK0QuJHld1aMqssS7kB2iY7ioIz0P7QGk+ANWvNFsPBNtosGuXzRlbzS5D9i8gnC5EI8oKQzSFwrPiM84xWEq0YuzPXo5bXrU4zivi2Pngt757Uo7EevpXWt8Nru68N/2zp19ZXLRzeRc6RdTLa6jA2GcN5MhxIhjCMGjZj8zcfI5HJSQy2kvkzxSQSqATHKpVhkZBIIzz7itIzjK1nuefWw1Wg2qkbWJVY46e3pRvGcGm7flyfrTdv0/CtThPWP2bbqN/iR/ZXn3NvPqljPbwy2zIMOoE3zEq2F2wtyqk5x71598YPi9o3w/+J2s2ur2GoapPqFwmrQrbWMUrS3Wk3l1p332l3wxy/wBnu5dS7IJH4bPHS/AXXI/Dvxi8MXUlvPciW4NksdswEu64jaBSpJwCDIDyccGof2xPgfJJ8fPA9n4I8LG81vxFb6jcJ5uoSQoZhP8AapxHMJkwwZ7ptrSYAnwAPkUYVKdOacZrV2PsclqT5Uk9v+AeGf8AC6da/wCiba5/4Gy//I9Fek/8KT8T/wDQu+Ev/C6uf/lpRXF7GP8Az7Z919bj/wA/vy/yO/8A2XfGtv4x+G/7RFtoVm1toVrpEctlpkE0k6QvJaXasEaRmcswgTPTLA8DoPDFHb8OP5ivS/2JfAsemeOLyWfT0t5LbWtJSUTQnLxSrcqQgYDYpLxcgnO0DPUV5pb4aJHHQjcOcjpn/Oa9SFk2o7H57nPPKopzVm73Fkfy0xnk8/0xVcMJOv0/z70rMZJCf88U5Yyp/H61sj54bcY2oKc2FhUY5x6e9IVMknoKjmbJ6nHrTZPUikyxz2p0SjOW+lNZcnhqkA2r1pDLdm1n50a3YfyGkUyMmN2zPzbTjrj27V9FaN4R8IaD4dnk0vRLfUdXk0yRoZr4G5lM0SM6sI5AUVyyFuEHCge1fM8nzKSfpX0L8NdTn1qz0WG2eee/u3hWJppDuZ3cQTM7c/KzbuAT8pPHYeLmsZyoe4z6HKI06jnGau7XRz3jL4if29olpBe3CafoUmdoutaWXUJ4JUjSSVUkaV/MmgvZ2V53V8ltybnwUh1KWddJ1C9tZNKuUgjgmt5FdZRO0YlKOjKOFEwXkZyK7K+/Z/07SdXlh8RaheGK61LFnZ2dixDssUcq7biM+dHFvi3EyxAfLjPzrnJ/aC0uPwzbaVeaNpb3dxLNIyi6vHih2uQ7yEM+5nBkY7QuVCNhNqtnHE4Gc4wq21R9xgcXRlJ0IP4k/wAj5p8YWv8AZ/iTUrcrChWZmEduoVEDYdVUAcABhwB2rk9Qk+U8kZ7jB/SvQPidCI9UgukBMcytFv2nDOhBb5u5AkTp0BX1FeY6jMeeOD2r3aL5oK5+dYun7LESh5mPdPhz+n+fzqnLJt5zWnpmg6l4juHh0yxmvXUjeY1+VMgkbmPyqCFP3iOhr0Xw/wDA+JpM6tP9vkUnfbWZYRAHcAS/DNwVb5QMEH7w63dLciFOVTZHjgV7+dYIVEkjAnG4KAoBZmLE4VVUElm4ABJwK+v/AAzrT2fkMzkhcDcBkDI6YzyPx7/SsjSfD9isfiC2sbSIyixkghsYVRAqsJAAvA4Zgc5bBKjNM0iRWsYHX94CowVwQwI4IPpj2rx8wfNFH1mUUvZOWp6zDrUki+ZEyOkg5Ktx+X/1vStLUvGkkem+RcXIGekEWdzYAHJ9OnavMNMs764f9xuQMecMQK7DQfDawSedctukz95m47dOPXFfOzstz63nlJWMbxhJnwrrOoXriHbZzHcxwFURnkn0x714hGzxzGOWN4pYyUeN1KsrDggj1GO/pX0xrUAuBHEhBQHt0OO/Xqfei4+G2g33h3Srq8tV81GSweTyVLzRGaMQxhsgoIxHFGrDpErR/dY17GXVFyuKR8pnGFlVcZp+R862cq7sdOfStQNuFdT8TvhlN4VjjvNJ0jy9OSWbzDayzXJhjA3IZC5LBQob5sY4GTkiuLs7xJEGScf/AFq9iLc1zWsfH4ij7CfI3fzRfVuw/Opd3y+1RKy9BTmZIleR2CRqNzMTgAAcn6Yqjk30J42Gc1ZWQLznHr/jRp2nXWsWD3WnRLfKIvNjSGWPMuSB8hYheQS2SQMA817fD8C9L0XS9QudQu7jUbi3hnkWJV8iM4iYKGXJbKtlshh0UY65xnVjT3O2jga9b4UeLwybgOeelWV7evWrnijTotJ16eGC2a2tCsbQqzlvlKgE5JJ+8G6nsapwsGXJGM1pGXMro46tN0puEt0O6qRn+dHO3n+X607jaQOp4/Cr/h3Q7zxLrVvpmnpDJeTbmjW4coh2IztlsdNqHoO1NuybZnFOclFH0v4e+AMWufDfwrozap/YV/qSsdRaa0nmSZbjy5FV1WVDFMnlW6oWcR7lYbGeRa5Dwr+z38TPA/iC0udR8NWWv+fqNrsuoL25a4tI2WVZIy6H9y6qz3EhIaEtO6xszMtbn7GWnJ4Jkvo/F/jL+wp7XW45NF8M6ldolrGslvPCBDOTtlE0ksjfZ0OY3RGK5ky30VBp9n8L1n1i7sLGbxLrYtre6n0DT4LS71ma38ySBCJpsfJFvjw53KATvUAbcPY05xcpH3FHE1aPJCGqXQ+Oda8Hx/D3XdTsLi9t71Y5n1GWKyinlaMyokpURumeQI5R5eWLyyruYYRPINP8Ua54g00nVUudMuZZvNv9LklVovtABaOaNDHvjUwyKu1pGO4OCq7Vr0/wXLqOqWv2/W79tR167LXOoXvkrF59xIS0khQfKu5iTtUADOAAMCvP9e1T+1dau7tQvlyP8uAR8o4UnPcgD8zXnYa08RJJaI1zupKnhIXdpT3RGhIXIOaYzHacDjrSRyfJ70/d655969s/OmXfDesLoPiTStUmtRfx2N1FdPaliglVHVihbBwGAxnHevof9sHXZ9M0n4N/EfT9QvtQtbPWInNvo7x3FzdWs8QYmJoX2SGRFMeEba/nKAcGvmll+br/AJ9f8+lfVX7TOkn4sfs3y+KGsLVJ7G3t/Eq6bfgSQCOJVnlgkAxvQw+Yu0feO2pe6Po8nm4za6HwR/wz/p//AEQT4tf+Etf/APyTRX1n/wAPPNK/6JDpv/hRD/5Dore7PoPZz7fkY+l+PA/xy8Ra54biS40nQ9I062e2hhEEMktvqtuPMjIPMYWbbuKjIU7dybXPjnibQ38K69qOiSIkMmn3U1myQbvLXy3KFV3EtgYPU54r7U+E/wAJPA3irw5ousN4jmg1HVvCNtZ3n2a5skSa1kjjukuJEaMusoQR4LAfKnRgN5s+NP2VfhfrOq6/4vvfE+syx3F9Nqd21nqNo0DSSSmZ7dB5O7J342ht2CMHOKUaXI2o6o87MpLFqHKtevrZXPg/HGQPyxTmwE9+1fcfi39kX4T+Ko93hnV5PDV1HG0ZlsdWjvbVJZVJikuEmldyFaMjbE6btzc8bl5bwT+xl4MhmtpPEPjmXXzKY5oYNMNrYpwA3kSAzTNKZA3BhZR+7f5s4rTlZ4LwtS58g7GhXo24/X/Co2RsZxjvX2L4q/Y78FSXytoXjdtH3yS5sb57W7d8uxURHz4sKqgn5yzYxk7gRXG+Lf2QbLw/4I8S+IrP4i2euvoum3GrLY2Wnxs88cMTO0YKXb4YMAu4rjJAwetHKyHhqi6HzV5e3n8aafmb1+tWH6EdO1Qnqcj6d6k5Rsq7V3V2Hw91iH7OlldXMcEUN2GPnzuu+N1w0aARud3yM2QhxnOPXjZclT838/Wn+Hm05tQe01WGKWyvV+zMJULqHLq0ZICn/loqckYHU8AmsK0FUg1Y9HL63scRF9HofTC/Gjwzr1qTp2sNAGWa1l07+0WnutjiWMC4KksshIJM/JzHkSyfffwr4nal4k+Ini7Tr3RdD1y/OnzI0t/pWnXF29oxj5Q/Z42KYfO1spwZOMnC+zfA/wDZR027u9c8S+LNct/sWqWInvPDunXcgmMKyrPBevcxyLJGzr5g2hdxjmOWVnZF+krW406x00aRpFtbaUY2/wBBtp1EUVzGZQ8ksLAhZUZH3l0dmBlBZS/yHrd5xS6H03taFFNxj7/fovRHwRpfwD8f+J9aHhldO1LSdOU+bNdatBPFbMULqrlnyWYByERckea3bJX0C+/Z78BW2g2Wlx2b67q8SgXWtG5ngErA5YpGsmwKT064XjLn5q9q8WeIP7WjSKG5W9spZ2fzoJkaBonZWRQUIVwrZXLoGXZ1PLNiQ2eFPyjqF3ZHc9M9sgj1rDl9muVHnyiqk+eS1POf+ENt9K0sWtjbw28EZYLDbqERcksSAPUsx47k1i2+hyQXSlkAccgqxycgHPX+dexm1W4R1AJ+YN2HcjmqLeG4lkEnlEkkYABz6Zxj0I/Ss3uaLTQ8ui0OS11TzlRkVU2skaHnLAgkBf1zxuOaxda8I6hoGoiaP99YXkpMKqrh4nCgujEkg7m3MMHpuGMLz75JpMUNwjlFO1l+9joCQAefcd+wqSTTTMklvOEntmOc4GRg5AbjkgkYYD+WThVpqrBxe500KzozUuh4vpMs0ce11ZCo4bBHX1+tb9q807AKCT2wD3/+t/Wu7j8O29zA7oiB1PMR4PIJG0+vOMH060630BhJF+6VA/8AF8uOOccHrx6V81UwtWMrcp9ZTxlCUObmMK10WSAJPKjOemxVLH6ADv06D0rq47FrfSbezkjmuJYy1ztkZSA2TIFwAMqGIUEAnAXdnmtS102CzZHEm+5UEooBAXAGeATyBn8+PexZq1r9mnkGXaRoZhkkhQGGMg4GPY9x6CvYweGdFc09zwMdilWfLDYzGiaaETRBjEybljbJIBGcE+vXqO1eb+LfgRpXiBZ73Td2kam435iU+Q7fIMMnQfKp+4RyzMdxr1z7F9njMKfI8TkBS3GCM4HPTqaVG/cpeAFFU7ZduQcnPIHuf5V6Z4k6caitJHx7r3hLWPBt6ltq9n9nMhbyZVbdHKqttLK3p0OCAQGXIGa7m6tfAV58EGF/f/2FrslvcW8+pG2lULHE9xNcqsoSVTPLp9zdxRkqoZlSNtxWLb9CeKvBOm+OdBn0/Uov3e4HzIyu+KTaQro3ZgM9Rzkg5BxXxV8W49e+DvjXSLG+1i+0nS4ZZDcalp9gs6XUTLHLHGYJJEEsUrQKrxs5jzGwbfsAMyjzHNQp+wrX6M5bw7r97o3g+a11O3ks73TzLpN9b3A2NEyLsZCM9VB78blOeOK++/AfhGPUvhro2lRXovA+jw2gv1dWWZWgVfNBDFSGzuyD3618D/FpjfaPoGqlfGU8GteXJc6l4oif7RfN5SLbshIZRCxhuTGqyvwPuptVpO7+HPxG8c/ECz8O+HtA1/VbiW2WPTbGz0udbN/kVUVXMZUMqpjLuWACksRgkcGIjzRUtj6ejH3nG53nxN037Lc6dcZcvJG0THnYNhBGDjqSzdT2FcnE/GM8+/P+RXW/En9nTxr8L1tPFXiKCLVoL1VtZtUtbp7trXlQkc7mMYBYBQQSu7jOSueNi4b8fet8NJOmtT5PNYKGJbXXUvM/GCPavo39jf4e2+vaj4j8TayWtdG062+ztcShEhJPzyZkJ+QoiLkj+FznGRXzevYn0x6mvUP2FPjpdT/E7xx8P73WV0nwpqS/abW7+RzFfI0MAjSR0aMLPErkq4xlBswxJbtjTUouUtlucOEX71H0f8SPgH4R+L3g+40+zvj4O151DBtOmmv4JI2mjCThD5cskDAFfNjMajdId5Chq5Pwd+w2dN+Ht3o+pePZvHXhe8hCppNjai30/wCzrPHcrGkXmSkhp08x/KljL4wd2a9Z0HxXpni3Vo9P8H+MvDnjm5t5Le/mttP1i3ujbspI3PGJDIsTBV/fSPcOrEFIxtGOnj124S61CaENYxR2K3N00RVJ42WAKWbzkUeZ9za90UBWPiL5Sx19nG2nU+hVSSVj4p+LPw28R/CfTY72a90+90+aRNJY28LwSvM0c0klxJGW/dHcojEcZcYUE7ea8a3bu3P6V+mc/iK18Ub/AAz4i0ez8WWci+f5Vzbxzi6iCRtFIkW0q43nBllW3QEjaCBmvEvjV+yLpPiJxq/wyNvZ3krzSy6HcStFDdjb5m+yLjb1ZVCgiHDjDRhMHGNCNNe6jz8d7XEWk3dI+PEYhQM/WplY9T9K3/FHwu8YeC2vm13wxq2nW1iyxz3ktnIbRWZlC4nA8tgWZVyrHJOK55TgdelGq3PAkmtGrCsx7/mPr/n8q+jtP+O0GqfB5/CdxbXWj3F3oraRDqumXEhmtGWIwLcKFiOx1AEg+Yc4r5vblTjr/nirbatfrYpafbJzZhcC38xtnLFj8vTJJPak09GjqwmIWHk5NXH/APCI+I/+ipaN/wCEBa//ABNFVePRfzP+FFHvdz1P7W/ufifdXwr+LHgHxxothp1t42vfD+tW00einRL3XYILlZogsIWFVdkmWTYGV4mcPuPIYFVsfFf40+DvhT4407Rtd1rxVFc3lnHcrLYyb4LeLe8aM4zvZgUb+Fydo3Z4r4B8L+Mtd8K6hLfaNfHSp85BtY0iVMEkBEC7VA7KoAGBiq2qa9q/izUG1HW9X1DWbwL5YuNRupLhwmWYIrOxwgLN8o4G41vGU7+8isRjKL1oJ/M/RPQfjJ8P9d+w6hpfxItniguJY5ZNY1xtNlwXLf8AHtNEvmqpc4YqMhAu4jOGeEvjB4H17Q7e4X4l21oI7h4k+2a4kckpYgAFLiKJuCSq4TBBHLHGPzhlUleOMc05Y/kCg89f8/571pzHF9cl2P0L1r4xfDj4f6WjT/E281m4JkubY2d9HqVx5iKqsilI2SIsCF+cqDl8YzIa5f4h/tGfDXWvh/4zs7Lx9qGo6zqmiXllbW13p84jEstuwjTC26LwwxuLYG85PIr4YZSG9OetDA8dDx3pczE8VN3ViBj+8PGaaw4J709sKoH6U1mKqBxzUHCU5m3cduue1Z+pWKX9ncWru8cU8TRM6AbgGBBIz3x6itKQ7skAHvz2qndShTkjp+NBUd7n1j4o/bk8HeKvhnpfjJ9M1W98SOrLd+D/AD0tY7S7jOJGNxsd4SC7+W8eJCNm5F3cefeJvj98TviNrD6R4P8AEVp4fOr6Hp9/ZMulxg+TNcP59yfN8xhIsLpkCTgyrtwTmvmyGA6bb6rZxy77DUJZJntpI1IWV1UNIGxuzhT145PFe5/su+GPL0+XUzOfsenRyaTp9q0hYRLI63E+QR/ExiwwbsQeFWtYz5b8x7kasKnKo7nu0FjM+mpBdXNxfzrCsTT3TBpZsLtDscdTtOcAdTjFTQ3AexLbvNCkCQ8EnKggle27I7fxClVW8vYcxmRsruYAnHUdexB/Ks7T71jdarAEje2RYzDHGWWT5mdiWHocKowP4DXMzrRvWbhpnIZSWOBswc4xkHjggg1KkBkuET5gE3EjJGOMDIx/MVl6beNcam9uiJMLeM+bt4+diAD9SA/5VvRtyfk8pnJYAcfLyAAPXkd+1SUM8lnky2TwFYrgAZ65OOmfamyW8bxlxJ+9HLMucdBnv1FWjGuxGf7u5gOM55Iz+PPSpESISj/lrt43MTnnPOMdMevtUgUZLOJp8YI+b5gh2kE5JJweQDnqe9TRwxiQ7kxn5vvEDHTrnqPc1YaJFx+9DMBtG1jg4J46Y5Ge/erEUaMu3eDFHwqFgOckgDoRzjp2oAW2gVo53SIKEVWbDYO7POPbB9KSOE3Vm8ZfMpm+XavOCo5BAPc9/UVJGWjeWOQkM+1l3YyOT39OaljjkWK4jIKbsMCpAzz06YwD7etAESw7mhYq3mN+6c4zhlAAzz6Y6+9Wbe1WG7uLWWRSlxDhS+CAVYZJGehUk/jT4I5GJREIdsAKwx845HGO4x0FGrRzQ/ZJooZGMZeNY1GOXUhSMDruI6eg/AAr6YtyskKFmBe1Mi5QE+ZFKsZ4I7Fxz71y3xa+E+kfEC40bUrm1t7g2IlinSbT5LxbiGSORFXZBibcrsCrRODHvd/m+6dfwxrg1bWp53ykVit3CoIBISaa0uEfkj5Ssh59EP0rqprXTtV02ewvLWG8tLyNori1kUOjxsCrIynqDkjB9PpQT11PjHWfFXg278eWOhy6RDrnhpJbe+1Ky0XyLS1OpPEouGjjiiaAssnlwrJFw6RgmR2YzGP4D6toc3xrt5re/wD7J0+0W4mguPsg3SzRxMwJjAG5mgRn5JICjB4FZn7QXii8tfFVxZ6np1npkmjRf2bpkOm2otvJgiDRxzLlgURy0e2Nd4SOR8NySfmC48WQ6trlvIbiRVslWSx5XKSlkZCxcHBUBRlgc7Ce9fW4pwjldNVaSjOa2ve3n6niYNtZlKrGo3GL9L+Xofq14z8TXNxY6n4aWaPWtV1ewuYpIWUwRQ4VljkaOWRpGdcpnap2OI87dyFvkOPI5xx29Pwrz3w3498VeDdBgdtXksZ7W1S5t30nTI5XnjmJX/SmYqpVBI2Fc437P42Vh2HhXVF1rwzpd9563DTW0ZkdU2jzNoDjGOCHDDgdjXxFGhKhJq+j/pnr5xWp4lRqRVnqv8jchl3KMj/GrOg3zeGNZfVNNSG1vZpIZLiVYlzceUysiyHHzqCo4J7VQz09Kfuy3r/n/wCvXVKKkuWWx8zGcoNOLOEvvAc+k3epzaNa2txpF5Ypp39htPMi29qssU7xwNK8iM8kkTN++QorzNIBvCsPoX9m/wDbiv8AwL9m8FfHK01bX9Pa6RtK8QzIbq7s52cK26TdulRVkLCSJmlj+ZQGBUJ5x5nHHB6d/XtToycdSMdMGu+GISjyzjc3jiakXc/QHSPi98MfFmqaXoukeJ7S81m4Yraw3VndQo17sISVZZo2RJMltrSiRiSqjng95qljd2tpewnTwukrKwa11FofKeMRyB5N+SpVpHWQtO0jHMh8vKjd+X5YrnBxXvvwf/bK8R/C3wydE1LTB4ts4T/oTXd+0E0Ck8xmTY+5F/hUrlc4ztChcVM7aWMTdqiPfP2ifFGo/Dn4J61bXlxeX0uqIdAhFwqyRFp42aaR5C4lZ1RJwGARCXjxFtr4FbHUA+n616L8bPjXe/GLV7ST+yrTw/o9iJDZ6ZZ4YI8m0zSO+F8xnZRztUAAcZ3M3m7OQuOo64yPT+dRKV2cOJqqrO8dh6yc+3TFPaMtzz1qurcgf5+lPWTbx3+tZnG0Hl+x/wC+qKd5rUU7E6mCgCWrn1OBjPqAP6/rSLN5duAOCW4/+t719XQ/speCNV0iC4tdb177NMnmJMssAO0jrhoOCMdCOMHNYtv+yL4Nm00ap/wmHim3so0kkkNxNYosapuDl823AXa2cntXf7H31ByV2r/JW1Nub3T50jUsgU9epPP61Z2LGpPG/Hf6/wD6q9G8ETfDQeOLvSdXhkk0CSTy9P1i81JVO4cbp1TZhHPRgBsyN3G5l921D4Q/DOx1zStHufDDi91ATNBtu7sp+6VS4ZvO4OGGByTz6VFOnGrHmjJWWg3Lksmj44Zc5PX0/X+lMcDbx1/I19e+JfhH8OtFuLa2h8KpLK/7yVTqF2MR5xgHzvvEZ78benIqDWvhj8JtD8Lya/eaQtvaBSVSbULpHaTacRAeb97IPtwT90ZrkjWoTrVMOqi5qe5T5lFSa0Z8gFck0kn3c/jmvo/4O+EPh746tbiz1rw3Dp+trM5giXULpFu4SCweINNnKgNlckgLnnDY6vxZ8E/hf4X0W51HVNEkjtLcF3aK/uwdpbCjAlHqByQPUgc114enHE0Pb05rlMpVOSXK0fHkmRwDgd6ybxiv3enSvcPAfhf4caveXOm61oNxbS3NyzaXqR1m8WC7jdspD/rh+8XcFUdWCrn5sF+jvvhP4D0zXbSxTRgfPVizTalO2wjBUAPIcljkY+lRT9lUpKspqzaXzfQtNqVmj5XnTepOcevrX2R8PPDh8MeBNE0icTRS29sBcRyyI7RSuxkkAZfl2h3bGCeB1PWuG1vQ9BtfGmheFNM8L2Ky3c6S3F9qVmzQ+RGPNkiiYqd8jIpXdyo3AHkkp68ZGa4aNUaSNvrjpzz9R60qseSThe9j2MGuZc5G0zqpiXBwTkLyeedwJPrz+NYdpqAsdS1cIheUQxyFsLwoD4Bx6k/yrUkUJcbQ6uZlChQCckYcBe2Mbup7Vz2m3EGq+INctsrJbWtvaM4j3BixEwI4PTbnr3xzWJ6nQ1/Cdu6xJJIv7+d2kdwc/Lk4BHqPeutXc7O0bMMZGMKOvAGMenesvS7dRGHMTAKxQcAHHTH5e/cVqj7rxF95JxuyWBx059eO1JiRYPlRcDawzg/hjjPr/wDWqxC0zZ2RoeSN+SBxzkHPQZP61GskiowdQ4VSAUJJVc4wDn39anWRtjKFyQMKwBUngHPXpj/PNSyh8aK28hyEIy+TjoDnPrgsPyqDeI/kEgVCM9BnpwMehGakFwsjJhiEXGDlQTjggH059abJI0mCwYOCwaTII6cc+/HvxSsAiszMAjBSWyW43enP5nvUeq+ItK8L2qXesazZaRZuPLF1f3ccEZfaW2CSVwu8BW4LDoaU5WTdhXPActGCR0AA56Dj8zVXVtJ0/wASWYs9X0uy1e2SQSx22oWUdygkAYKyrIp5Cs3IGcMadl1A+evDv7SmszfFHRdY1x7nRPCl9cNoGtaHqEkZOh3kRYxyFm8vyUYuCZJvmbyr1dhFum37Bs45vJkDFQ45UKnTAyOPUHHbtXl2ufBfwJ4xuNVl1jw3azXGpN5t8bWSa3WebzDIJSkTjMxYt+9+/iWQZxI4b1bRYVjTZF5reWcZnkZ3bAIyzklixGMljkn3pyaewlfqeDfDvUNStzZ6ZqbD+0dMluYLiXblJVjuJ7W3VmyT/qUOMDgwDnivXNNuFZoyJMZUBtoUds8g9/5c9a8K03xFHdfErxPbw4j+xatd2ypJtyuJWdhu2/dLM7c5xvbnFeweHbozQsQRyuAeCOgHJx1+o9aljZ8n/tyaHF4P8YReKkjtki1rT/IHzZc3EJO+RgRtA2G2AwT/AKs8dzc0/Qp/Gn7C+lfDRvDOtyeLLS7ZrZJdCuQLNzfPM0+5xggwySKGi5PmshAGWP0Z8ZYpIvDdh4istTtdE1PQ7qO4XVLiMMyRswDRBtu4ozeVlAQG2DOeh3/CvxibxN4IvdUlsH0jVreb7NJYvKgZXYBkkUkH5WQ7huXB2sBuGGa8RmFGrBU8TKypLmXn/W1jynOeDnJ0o35z4O8J/sqeNdN0m70/UND8T6rbXDRy+WmjzR7WQrzu2k4Koi8EdD3r0jT/AIK+NdKtVig8EeJxGWeQebpt1KxZnLMSzKWOWYnJPevqXxv8SNS0H4ST6ppN9pdvq8GLXz70ysnmKDgxIkZMsjKFIUgKN5ZjtRgfH/2W/iFr9740udMXXtPuILxmuLqx1K+uTNdNgl5bcujAzKAGYbhvVWJzt3JlHEUKzo8rdqiT9LnmVKlSSlzdDhP+FS+OUPPgvxEM9AdIuPTr9z+dL/wqjxzgMfBXiIAcf8gm4/8AiPSvrbw/8TJbz4m+IfD94lxFHD5cenL9lcCTy4i85IyWLHLYbAUrGuMnl8zUfGVy/iD+0rWbbIjGNt7AxFQcCMNyNhK7twOOGPtXmZlm2Cy5Qbk5c0uXTpbdkUac6zdkfLy/CvxsuVPgzxFydvOk3A6nAH3OpNOX4WeNW/5kvxEeen9k3GO3T5K9r+PfxS1G+1BPC1hFPZac1v5mpXM++1aFtzY2sRghWRsOMoWjfGdhZe1+DHxVvNV8NxW2t2+ry3FqwtU1u5tWNrqe51iV45gNuQ0iDax3Ec5Y+Zt9LD4rC4nGPCRb23MpxlCnztHyxN8L/Ga4LeDfESDcF50m4GSTgD7nUkj8xUZ+FnjQDJ8H+IRxnnSrj8/uV7Z8fvilq1/4iPhO0luNL0Hyz9u1WSGSFQ6s3KPxuCuhwwBXdG+M7CY/QPhb8WL/AFzwHd32r6ZdRPpkUaRamwc22rA5RZYnIJyzKc53dQc53qj+s4RYipRlOygr36abitPkUrbnysPhn4yOMeD/ABFjoANIufy+5TJPhj40ILDwd4hIzg40i544Bwfk64I4+lfYdt8RLm1+H+s6qZbGO90+MyrNqjSRwYckozmOPcxDFl2Rrl2jCgjcDXzD8H/il4sk+MRuIvEOm/2pr0qreW+vSXFtBqBDDZCDtdY5MHbFhflJCKCG8tppYrC16dGpTbaqfh0BxnFyT6HLN8M/GiNk+DPEh74GjXR/9p9aT/hXPi9MIfB3iXeV3Af2Ld5wMAnHl9iR+dfZN58VG0v40W3hq4llg02azjiSNolw107gq6EZdlIKRnIwGf8AGqvizxRqQ8QJconkG1YxonmhiuGGR8rfeJxuUA+h3V5+bZxgcrp+0u5NS5bL8fuNMPTnWdvI+Pv+FeeK/wDoTvE3/gjuv/jdFfd//CUa7/0BYv8AwPtv/j1FZf6wZb/f/wDAWX9Wrdl958/fCfxHaxfD/VNNXWZBc3EiN/Z82wvaK4ZnZQxGEcDGwtwSDkbtob4s8bQeFfBN/pUNvHrWo6s8cGnWE0Vu481iFV9jFlkYAIdrKT5gQbSGJFXwn8LvFXhK6EWo+F5J7m8l3z3SpbuyTNtBO/B4fA3HOEIJxtd2FDXtY1Pxt4aSPwjZavryarczae99pdswijcrGZfNLxrsWRJUUF8DG/nI4+W5s0jmFKooSslyrfbqet7Om6Mjw3RfE19peq2d0kVveNDKsi293cW8sU21gQjKFyVbocEdTXtXizxtN8SvFfhy8gsp9AvXWKOxnnu2Ch3cbyMMM7XV8SKucJk8jaPPY/hbrU/jDUPDE962n6vYWIvp4by9SIKCUxHuA278SIeu3k81pahcQW9zZWur67pY1LVNSiWW4l1CC5NuHJRpDcRybwAryFmYdlJJ4r3MR9chS9lTi7N9uxyui3JXR7HL4oGtLLdg20eqxoqahFa3LuEm2AuMsx2kFiApPyhlHpnkvipr+kW3hsW00bNFbzt9qgjclHQldjEht3mhgqq33QGPyhvKkFrU/Fng7wB4VM6+KNL1iCzCrHa6bqMU9zLlguQu5QeoZmzn73XvleL4oPEGqW0EXxG8MXGkRkg2X9sR+USUwXfC/MTyucHC5xgsTXy2HwGZLGzrVIP3r326nbKKdJJI4Lw34g0618TaRd+J7cyaBG/l6dHHK8EsbBgo8h43XDIQpPzbSVXaR8gHvH7QWsaW3h1lngn1GNY1u1mtZS1ssWOGY71jlD8JyThZCwwcZ8U8Fw21rqN/qWm+OPDuiXem3r2tqt5qIiEZRdvmQgA7oCGKjIHmKXVvbofjVq6fEK80SdPHvhaCwsrdXmsINc+SW4K/vHGI88ElBuDfICRjewr7zLoVqWBrUWtZWtov8zz6tGTqxfLseNaNqqf2lBf6rppv/DZZjaaZCzv8yqWcZXDDYo3FyORnKn7o9a1LWrnV2a+tLvfFcBXhkgM7IVxlAGwN21P3gbGSTnmvGbW88P6p4g1SR/ENjYGxdYI4pmligyrHDWzrGd0YILDgdR0DmtnU/ixodvqkenCbTbp20+WWS+gWZYDOplZYgzLwWMaLuxx5oHzAZPhYrC4ypTjGmrJO+63O+FGSk7x1O++EUep+LviRrPinWoBYTrZQxW9gwL+VHKSV2sXOxwsXK7VP7/dhQ43etS+X5KuEAZhu+YEBf4gc++B+ArifhPYyaF4PS9kla5utSul1SWRDIIl83Cr5YdFby/KSLGRjptO3FdpIxby1EijaWhPI/hJwOc/MQM8njNfY0+fkTqb9fU6qMFCKSKGqXUcFoJkGSPm+Y55XB2k5659K808C+PtA0jxR4hsdRlEWqX2pkW0iQSy+dDteSNQVQ4wm9hk/xN9K6PxrfXA024tIEWV5l/cqWzhwAAuP9oZAx3PvXinw7aHU/i9pE0qNI8VjNcISCNkkRSIMf9ox3BXkfwmrR09D6o0bXLW905prZX+Vgh81WQkkDGQwz7fgatW00k8heRQ4VdgXIAVSTx19x3rLCxRwxmM4GMt823qVxz7D88GkhuJWvIII2cKdzEbM8Y5I9z/WlcVup0IdFZdxUEYOMlgFOQGz6856dqsW8nmXMQLqVZsDcQByCM9O3HGO1VdRj/fQEKqBQo2MBubCgEk56Eg8Z/LNRWeCTvg2l+VYkDoQefwP51IGnKzeYBEwOUwqIpPGec8dT6Ad6c2FuVcxohDEbW3AdztI254wevoaY0W3b+7XbxtVgfb8+D6d6eluE3ylQH6kBlO33HHGBjqfSgCGWMkPlPujPy5IHPUD0x7+lOhVYo0ATeVOTyeME8HI6c9vShVLS7ygyCC2JDnGMnH0BojVXkBAUbVJUrkHoCTu9gR7UAaFvKyDzCVCt8oLNtGQe4wOeR711uisrRCaMY3EAhML8xGRx6YJ/I8VzUFiX0G5mEe8RsjLsYZ++AQxz04/lVjwrfBWv7ZwQ6hXjJYMCqnBC9em49D61IHzz4sZNN+PHjMRGMLLdQONgIC7rSAtn1YsSxx2x716n4Xu1kRFdwF4yoYjOOefc4HGa8S8aanHcfHbxTNErBZJ4QckITtgiQ4APqp5z61614TuGktkkzhl6tgKBjBB69QcH8abDoeh6/pJ1rwvrGltbifzrWSKKNipJkwfLKliArKwG3JGCqnNeWfDfXvEmoeELeK8ntbGC3mmEa26XCtaKCm5WKpsYBVV9y8f6SPfb65ot0VaPaMFgc7kJ6LkknOc9K8K8babqllfajBoHhT+ytQt2W2g1F9UNwggSRZEc27goQ0YbG4nZ5zepr5fO8vq46ly05qP369baEKlKpNOKIvjU09rpME194okt7dZRFbaNGkzw+emTIWIlUqURlUEK45AB+ZiPMfBfiR9P8WWV9b+IRp0tqstyt3Cs7uGjidwgQttYMVCncCMMchvun1HTvh3qviyaDX9T8F3mswx2cdlMltryw2rOqlWlAt4Q6lmWR+JCoMhAJ+QCXw38EfEmm+H47DVtBXUdUsJ0sZL6w16C1njV5C0UdxG29SWlJxI4DMNiZ2Bc8eEy+rh8PGm6l5L1/yOergq8nJqP5FazsIdO19Fgs0vormWOXTJpb1BLCFkMsTSvbq2woqEkMCRuJx03eq/JJdiXy4TEE2RBU4aTDE7d4+Qgg4yBgBeo5rL8O/Cnxj/AMJVrFzP4Lg1MyQ2sNtAviK3hltlghRJI2eFh5u5mjYqygLuGOG5itfC3jK88R6qt9o+knw3dBrWHQf+EgtrWWKVVBkb7QjeZJkwyZQ4HzjspI+fxXDmJxUoz9qv/Jvv2saUcNVpJpx/FfceV+JtSPi26vb6bU47jwoyxx306uA0kqBY+5Pyjy12sW5KJk9BXqnwBXU72yv7O0ntm0CK9s8xJ51vOkguVZHVdvlssih1fkMDEUIOznI8VfDm4uEsl03w9pHhwx3rNI9x4stbmC+hUfNEqtMNvmgqwcAOApyFzWxpfhnQmtklt/BlhbxXMCwItt49EbNE7KBGUVwSh2BirfLlCSCa+sy7BywWLjWnNNL1/wAjjq4GvUp2S380eSa9rZ8RapruovrUj+FL2Zv7Wurdnha5mwFCAk/NFhFEZI6KinH3a7r4Qa3r1zpep2/nQW3h+O5VreMpKtyR5RxcAqApDJvOCcg24XnaQK3iDwPp19Y6fb+HPCukpZw6is9zbQeL4Jor23jYiSFVmnjCl8p++jJK5x13Y2F8KxRNPdafo/h7QNTms5re2urrWmvjAGUEP5XmFCoZAxGP4WPO75uDG5bVxMakY1Ur+vX5HRTwFePLeP5HM/HS4urjw/bQ6hqksFmreYtnHbTu090AMMT5owqo5k3bc5kYHqmPE9K89dWsja6tfafOsyMlzbW92ZYSDkOv71eVxn7wxivX4vC7XOrW8HiPWdF1xFUxCSS5uoYYgCSZFitFRizEfxFj91eAABX0fT9OEeoQ61N4PuJ5NYuL+2vJLS/tFCt5ZVY0hU7YQykojMNuHGAG+asDgJYPCxpSqpteo6mW4icm1ElGsrJ47tdbi099ZfWJjeosk5W6tpWf5wQkaLFlog+1gVxIuVyQR69HNKvmlX/ejMa+XKEYRkNhmCDqNw6E9RXluias/hHUbjVl1fw7rl7ND9lgkvIbsERrtUKgMA+UqqDa7EjYvTHzLa+P9R1LWDrNxe+GYrSW3+yNo9wkqWaqGMnnBIh/rCSw3EnIfGMYr5vGcP1MXacqyvfz+86aGXYilf3Tuf8AhMtL/wCg94d/8D4f/kqiuS/4WFb/APPl4N/783f/AMVRUf6rw/5/L8f8i/qeK/kPj4+D7SOUtH4Y0sO3zBo1Ge/Q+VnPT86tfY7i1wsWl2sR2/8ALO5YMMDIH3Onfj1rdiuE53So/wAvygAgg5HJBByCAe/pVQ3kPneWrRg4wDtKHt3zzyf5196p1G9T6T2dNbFeOzCgefFsJ67pRySOBn3J9O9a8Om6TJCCZpgWyWbyEK+uQfN789frVcX8athirMoxwOfx56cdvWlkvoY1BaSNTnJwwOcduvp/OlzTK5YEh0XTHvo0ivXSyaRRJN9nVnjUnDMsfmgMwBPyllz6jrTdY0vTl1G8fTI3ax86UWTXkS+f5W8+X5gVtu8jbnbxknFS2cd3qA32dpJPERlpIlLLgDPXn+f9KRo5mXK290EcYLSQuoJ5yAcdqfPMXJAoW+j2CkNqLTo+ANtvAgUEMMHeX6Yz0HeuWutI1CaZ5WuLQlh8wWJmG4c7id/Oc/rW5FqkE908MN0k8v8AdC88g4A57j2q82m6jNIqx6dfOcYKR2khx9QQfT9KalNMlxgcbHpdyzYY2865x+6hKnpgc7j2/nWlpehw6tqFpp9vpr3N5dyrDDE11HGWZiFVQSu0ZYj7x7jtXTJ4F8SXG1U8N6uOwK2EhHJ9k/zxW14X8E+MPCfibTtVXwVq2pi3lWRrabRrja/BGQQhw4zuVsHDKp5raMm2rmUoxtofTGi6HY6JokWh25laygtUtYBdsGkaOMKkZJACltiDLKAM5+lQ3M8tuxc4UTsqyMygATAbSTx/EAMZ7hfUU/QfEmneJrYvZtjaxDRTqFkTjGSoPA6YYfzyKXVI4vs4BcKJFKtuXC4IIwc+uO/rXuJppWPBlGUXaSPN/HUySwtuKKQuWRhhuM8/jx3rhPhbHHN4y1HVEmIuIxHBPCpJUyMXIfr1baucf3SfWuz8dBY4WGx4lC/LLGSVcA4568niuH+CemRSa94ruvPDwXbwQKjHhZI1ctg+4lHUetC6gfQou8W6EMAcMRuGegII6dMZpNDjVpZ5yN6cImMEY3buOOSAB27GsOGdktfLdSJrck4Y4yOhIA+n/j1dTo0aWdpEikh5GLYwcZPUDjsD9eRU2EzXlYTW8YCKCDuGTzyexz0wB+dWNNKOyN5e09RtyOo4HTr1/I1TaZ1kKI+1VwSGBA4HB6foD3qzazFWQMwO5cFzk+/bHJ5pCNCP95hA29927PHHGCB6c4/IVP8AdV0++ekjbeMZGB9D15Peq1u8bIGJJdejKSCOc9Mc/wD16slvlwkeHByuCcckZIOc55HQ9xQArY27sKiHcAy5J9dxx6g96jdisaxqMM2Co4xznGffBPX1/JdhaMghz5QzlRzgE8k9+PT0p5lSZt0nz5+6uB6gAZ9ufyNAG/4XxeWdzC6kkRtHsZcE8EgH8iOM9RXOWmo/YfE1mcsiSjynG3lVIK5A9gf0rrPCqxQ3DyBdgYgEb8HqOg9ST69+1Yfjbw/JdNLJb8XSp5kRUcHHUZHXHPHvUvyGj5W+IlqdD+NXiS0XcJxcRzPuOQWeFHJxnod9eqeBm8zZGWwASNqrwcADJGOwP615x8Yoy3j7SNcl0+P7JrtsttdSLORN9sgCoz7WB2BYjbL8oUHDdySe38F3XlmOZWiSLGADKhfjtgD3A555qn0Y7dD17QLrbrEAQcMN20EEgsDx07f1rwf9o/wrdaP8Q7fxFZK2zU7ZZA12sdxEbiECNlWBgcAIsHDDB3Nz1FexaLeLb30UikyOrZUYGNpPIJxnoOARVH4yeErb4h6HYaZDqFpYapay/a0L24uZ5LdtyuqAMGRGYoxboTFjk8jhxUHOk0nqdWFnyVU5LQ+XLfxb4ggiO6DQmnaQlpP7GsN+4EkEkxZ4BPU1y6te+YBumDMxbEWFjDHJOFwRjp0Fe2z/ALOF/ME8rXhGCQSWtSwBz1ADA8A9z1FWo/2d7mGZy2vCSP8Ag3WOG4BP/PTgk+9eB7Osul2e97ahtc8V0aOeKeQRRWTl9xb7bZQ3IIKFcENG3OGPY8sD1waozaHbNcSpcIluTuLQKpReTjAGQqgEHhRj0r2v/hRutRsWV7IyqzFCWkHB6H7nX6HuKuN8Dtavk/fahbwvu3KI7V5cdM4JI6kDP0FR7PEXtymntsPa/MeGNotlJafZRzb9QoRnPJyQDnpyeM1c/sOK10+OSDJdJNjtloyuSDuAJOSSB34wPw9mtf2eb3cGOqKh3Zfy9PYtgnnB8wYPJ7Vcf9naYsjQa7ekeSqutxaPKNxLbmU+YuAVIG3nkE55wH7HEX2J+sYfueQWQuPtVok97dLbxlUaRJnBCk87V3DJGTxuHf61ft9T1iyjllttb1a2klYiSUX0o5BAAOQCQCBgknoK9LX9ni/Tcn9rqUxgD+yGJGBgEHzunXoO9WW+Ad+0Plm/DhgBu/sw7uO/+t6cenelLD4l9PxLjicN3PPbbxf4sS2k/wCKx1zLABV/tKcb14wThug/pVLWvEniK1hDXHiPU5J3DMGe5mHLAZO7d0JGOnrXpcX7POoLLuXU9nICldNcAfh5vU+/pT779nfWNQ+U60hRfus2kuzrweQ3nfyHas/quIb2L+t4a254reX1/eXCNcXFzdyLGsSSXErv+7AxgbiegzxjtTP7P+1KhltYyFOMuWzkjBI/M9D3NewD9mHW2ZPM1sy9/k0pkJyOOfP+vUVdtf2XrpVGL2ZnKYDCzHoMnl/XP51r9VrMhYyh3PGfst//AM83/wC/klFe6f8ADMsX/Pzqf/fKUUfU63Yv65Q7n0WvwX0uRt39madnG0/6JHkr0IJ2+1XI/hXDDGIkghSI4ARIgBwCM9PevUt2O1B7d+3vX1nIux8k5y7nmUPwvhiYFILdCCSD5Kg89TnHU9K0YfA80ceBIyey8Dp/n867s/X8v8+lK3ejlQczOKHgmVh81zIfYt/T61C/gnYf9a5bqenPP+e1dsWyD379agm+UEfhnt1pcoXZxUvg+JFOZGY4z1Pbis6bw7GuNpYgcfM3X2rtLpztyQax5FLZ3HvjHX9cdPwpDOck8PI2SSPYseecc/59Kp3ehyxwyfZFLXm0mFSwAMgHyjP1x1FdXIm0dMEduv41VdVVgcAYOeO3PpSC+p+et5rF1a5ewMkd2MhHikKOMjBIYHIOCeh7mum8M/ELxvd6fPDqY0ZpyP8AR7r7PIxBLszGRQ6qwwVAChMbed1R+JPCx8M+JNT0uV2ka0uZIFleExGQBiA4Uk4DABhgnr1PFLZxqvyjt+P+e1eU6s6d1E+rjh6WISlNFfxRY6pqlrJKt5F5rJgDytq8DqQCCecdW7V4b4f8Tat4T8YXOgXce2a+upLuCWNjtbCIm0ZHUBc4J7jmvo9ArZyenByP8/5FcH8R/h//AG9bxXNm3kahauJYZtoyGBJHPoQSPoTToYySlapsZ4rLocl6a1R6B4N1m71axgaZSbgSeSNoyCAAckY7A9q9QVwibcqNpAxk7uhII/A9wepr57+FnxISGSSy1BPs91CQt1BKxXyn5G8dghHfH8jXvFu0lxAH3FlcZZ2ORxkc98kj+de5e6uj5aUWm00bFoztCXKoEBIIwQPlAwTzyMfrWrYzMtqBuU4BO8dOMZyc9cmsvT2E1mNzb5EZgCpHJORkD2OD+I/F8M/2VSuPnzkgEAnk5HX1HYUdDM223MxZWjdS2VV2wMDJyDjk4J70+R5mkTcqkIuVXJOc84Bx0wV6D0rLjn8y3XyiTxhTtKkMPbPb/Cp2vhGvJGwruZAD8xIIB6+lSBqIpkbMkWTjJXgjI5AHHXjsO/NIl0VYqrL8pyFjyucknjvgAnv3NUYb4xxOVZcA/Nwc9yOc9ME9D2qJmaSVGcsYyDuXGRgE4J688DqPSgdjZ8QX1xoej219DDNduGZ5REm4hQcjJ59PzNcXN8VNd1Zkj0nw7PIyNl5r2QQxDGATu25yD6DGfSvS9P8AEGn6lYx2yyrvVdrIrAEkDGcemR29K4P4oeK7fwbo09xHGbm7+7BamUKZHP3QTzgZySdpxg8Gp0WrLV21FLU+U/HGveOL74sXehazp1newW7Q3EV1DMI4Y42VQ6eVh28wsHPLDICHI+U12Edr4ukuo5rXWbGG33Am3uLB5jjuoImXr64pPDfh67uLqXUdQle71G4O6aaTlmOMAYx0AAAHQADFd7Z2AU46cYGDyfUfnnqK8evjJc1oH1OFy2HKnUWpxWtXHj65mkEPiqKy0x4hE9hp9iIT15ZZi7SqTgdH7cYr2b9kjSxfePNaS/AllbS5ZndgSWkNxCWcnuWLEknqTmuLuo1RsELg9uvQ+v8Anqa9U/ZRtJpPGuu30dsfskenm2lmyoCu8sbIuM5+YRvzj+GsIVp1ZJSLxWHpYejLkR9EL4T04sMRKPoPfvSHwbpw3Hy19fuj171tKR9B64pM56n2r07I+VuzIXwfpqYPljj0Xv8A5/nU0fhTTlOfKX8hWovp680qqBkj6f8A1zTshFCPw3p0bH9yPXOB+XSpIfDenAgiIevb346Vc3BjnHT60/aHUAlgCMfK7D9QRVpICmnhnTwc+UPqAAOnpipV8OaeFP7hSOnaryqE5GTk92J6nPr/AEp6tVJLsBTXw7p2c+QvXuAf6fSk/sHTYsHyOc4GAP5Yq+GB7gH0oVgATnA/zmqsuwFX+xbD/nh8ue4A/HpUsek2cZ4gUfXH+FMh1SCaQpGSz5wOMZ4zkc9KnjuNzhSjDjOeMdT+vFGnQQn9l2P/ADyFFO+0D+/+hopi1MfotB7VHz07U7J4qygPfimkge4xSfWkZun59aBajWbH0/Kq8zdz+lTMxHTmqtw24Dtx7VLBbmfcSZXpu5z1x6Gs+VuScYPX0Har1w3XqT1wRmqL5PzdvTv+WPekMilBbgDPGOuagfGMHgg8en5/hVhjxk7vbof6VWmPseT+X+cU7AeB/tCfD1rqQ+KrTbsKxxXkeW3bgAqSAk4wRsXAC4wp53HHhkMhjYZBx6ZwOvfj2r7kuoVmhkgmjjmhkUxyRygMrKRgqQRyCD0Ir5r+LXwnfwvM+o6WkkujyE5QZZrVuTtY/wBwnoxPoDzgt5+Iov4onuYHFqK9nJnBQyq3U47Af/q/CtCN1ZQCMg/e6fn/AD+lc9GxjYZB9R3/AD961LK4AXG7rzjjPpivHlHsfTQkpI5zx58LbfxbGLmxmbT9YRWVLqMcMpPKOOMqSB+WRXSfB3x9O91f+E9egbTtesl82OBn3iWEAASIc/OvGAwGflOcEEVr6d+8YfLkenA9v8/U1pT+FbPXpIHuUUXNswktrmMAS27cfMjdugznIIyCCK68PjJUfdnqjzcXl8cQueGjNTRdSMtndIS2UnMbO+CBhiD68Yz1P9K0LfVElcxO4kdG+UAk9O3pg8/nXG2eh674f1HVyyR3enXLLJFLbjLrgDcHQjIJJONhPfpwKmsYNRvIi6W1xvRhgSoI8nB6An37HtXuRr0pK9z5eWGqxlyuLO6t74NIu8Bio2jZnHQAkgH6dBUkk8bW7uqmRdu47uCOBwee59QOn4VzkNhdW8ccvlL8rEBGYZznqBuxnHqT1qeW7S3iDXCP5Ea5Plx7ie2Nu7nr6UlXp/zIPqlfpB/cdFp7CZjuclFbgRqWOAR6emB+dTN9o1OSSOASfZIly0nIBzwQB7n19SO1YiXTXmlai1ngG0jeWXzAQQETcVK4+8RjGB1A5qpY+Jtf1hRBBaxafZxH+La7tgKAQo4AIz37njpSlXpxV2yo4Ou2o8rN/XLrSvCtmk3lMl2wwgjB3Fuv3cck59R1PTrXm81ne+JtSOoamxeSMEJEDlYQTnaPc9yRz+QHXWvh/wA+6M90WluGABdsE4GMAYHA57D1rSk0to484XP95vw4Ptj0PevFxGLdT3YbH0+By1UffqbnJ6fYqqkCMxspx86gHp2/Orl0yryW24Pr6f5/StG6URhuVAB49uozXPalej5tp5ORjpXnat2PalaCKN7OOctjuew+v8j/APrr67+DPw/b4e+EUgu4YxrF632i8KsGweiRBsdFXPcjcz4JFebfs+/CmVZo/FWu2aohVX0y3mGW9RcFewAA2Z7ktj7jH6D3Bue59CMCvYw9LlXMz43MMX7R+zjsSKG/iAz7HNP/AAOKYMevt6nrUm3OBjPbkV2WPGBY8YAzg/j60MRG3X8O5+lCqFYcd6UqG/BuRwfTnHrj+lMBY5Ffp196miYPkA9DgjOKjCheMZP0/SpI8/nz0q0BLuGMbuPenq3b8KiY9QRkHj1/z/8AXpI8bQBnjkZOT16Zq0BPk8+vsacWG3174/TFQ8jvj1zinbhgZ/nVAJGix8qoBxgflT1b5s9/1qNW3YB/zx/+ulUdSO/v/ntQBNlv7n6Gim/gtFAGLuJ7Yo9/Sl+g+tP2jrVgM3f/AFqjlb5f51KRn/8AXUcij06UC1IW+bBweOcmqssgZeOBirEm1RjoP88VTuG4OCM9P/rcf56VLBFOTOSewGf1HT2ziqbMef8AP+c1YuG69uO2R2/xFU3cjLdT6f0pDGyZ9ce/4VXmbc3cduBkdKcc/wB7jqeDzwe2f61E6llI5BPOcZ5BOKeoFSaRmYqD39OTz3/D+dU7hjtYMqsDwwbng+vsQfTpV9lAHJJx0PI5/Oq0ypyTtPf5vyqgvY8J+JXwiZbg6j4ett8EnM1jEDlG/vIO6nH3R0JGOOF8mi/dkjBHtyR35+tfX0u0MBkE+xweg9vevCrixtfG3hu21MbW1OMG1updy+abiE7HDgd2K7hnnay9M1xVsIpe9A9bC4+VO0ZnGWV1tI3ZY9/y/lj+VdbpNyJP94DgcA9wR0/zmuTTT5BM0UaHzhwFxycHnj1HPSrVrdzxOPm4x+ee38q8WrSlF2kj6WjiIVVeLPTNNvIphsOwk8HceeOSR7/4Gp7i3CzYRPvDJYAenauG0/UThXMmCOPfOT0+tdDb+JljjPmMMDH3sD8Sc/WuXltojq5luS+IWNlpckrWsk8cY3FYI2d+Ac4VRnPHYfnXiEfxxv8AxRrz+HvDOhajfyrKI5Z5oTbpCDk73dl+Vflbt82CBk8V6l/wmzX115VlKET7vmnkZwOVH0Pep7KK2t7wMNnmSSLIW4Bc4AO45JJ4H6V10kop8y1FJyduVlfw74N16TyW1HUEt/OUNNbWAOGbksrSMMuuSMAKvT0OK9As9Bgs4xtQ5wAO45GcdK1IGto7MMh+Y8Y6gd8fh71GjiYBG+VMYYKwwAf6E5/KuepeTKbelyubccRjb8ozuHHOOR9fpVO8uR5Z3HGBg59uOK0r6ZY0KRAYx2Axnpn6V5/4w8SRaTsSRnnuHO1YYgDI2SRnGenB5JA4ohCUmkhSqxox5psi1i82sxTv35z06V1/wp+C974v1CLVtchls9CiKyqjqVa9yAQFH9wjGW7ggLzll2Pgl4AbWr5NU17ToHiWJpBZXSiRQrKVGVI2k5bOCOMV9DqS+5iSxJ6knPXn9fX3r1aWG5NZHzGMzJ1bxphuJkPfv0/z3qSNSvTHTGQP/r/5wKap246YznP51LxyAMY46/T+tdx4I4EFgcn+nTin8bfm5H/1+KYvvjPQ0Y75BxnHT1oAkbO3Pp+HbrRuI+vfjAoUfKDx7/lSHp6Z/wAmmgBZRs5bC9QfwqZWDYIPy+veoAvX5j6+nepB/CSob171SAk3dR1P0ojb5t2Tzxg/zFR7jtJI3H3oUZYMevT/APX61YFgE+vsfSjPDc7gBxjr9Kbu7n60Z/wqgHKDuz3qTP8AnmogTyOo/Xr0/WnqSpPHHT/69AEmf8/5FFN3N60UAZB3fJggDd8+QScYPA565x19/wAH9Bwf8+9RMxXGPr/LmjcW5xx/P8PpTuBJuGOaY2OeKTdk4z26HFMLZzyD9PxqhEUyqykYw3TrVSZdykq2D06/57Vak6HHA9uKpzqGUj0+n+f8ioGUJFJU857Z5/Cqzqcc5J+vpV19zKDznpnGKqSJ8vJAb9aAK+0NkfhjH61Gytu4xUzfKRk8Af5GP89KikByNo59856iqQFSZWb7wyD71UmXgkYHv/8AXxV2QH14HHzfnxVObdyAxOevH/1qpCZzPjC8utN8M6zd2Kqb+3s5p7cS4CtIsbMoJIxgsB19a8C0fxlDpXiW9d5xc6Pr1w8hWJWVY71X2TKqk/Ll1ZeB82yPB2ndXtHxWhuZ/A9/HaztbSyNAnmZCkK00Yb8SCR+Jr5J8E6eZNd8caLfmdNNkuWvQoG7yGY4Miju2Aucddg7gVrHYjqe0eItF8wxalaYPmbWV046gFSD7gj8zWXHqUM+U1KFi4GftCEeZkbRz/e49R3rH0Xxu/hOSy0vUQt7pUit+/Rw23LcMp6bfvEg98ehB628sYBHFcQBLy0nHmRTRkjdzwD75yORnIP0rOcFJWkjaE5Rd4uxzTbInLxOs0ZP3g3OO2R61jalcNeX1tDJI8drI2WjwP3igkcn0LKenXFb0miFR51q7ZLY2nnPPToOD6e1c3408L3OtaSBd3N0NMhby3sYMIzAneS0n3tpIAGCB1B9K8ephlTndLQ+kwuM9rHlk9Ruk6xbHxfc2Onhr29Uh5Eib5IeEXDtjahAZW253FSCAa7Gw8P3Ud4mqajqLT3gXC20GRbx5Yk4HVjggbm64GAuSK4jXda8PeCdJst17a6PZW8YxaQKDMyFlUGOJRuOCR0U9s8Agpp/ibVviHcS2WmedomhJ8kmpXChbq4w3HkIfuIygfM43Yc4VSM1zyj1R6canRnuHh3VNz4kczEN8q8fLk9PwB7+1bjXW2XKnh+O3+cYFeP2upWfgWKztXnurkynZDGfMnmlwMknq2Bxlm45HTNegafri6mqMSQ/3VU5BPHXH0/nXM4XasjZ1VFXl0NW6M15+6gGZ+drNnC89SPQfXtWl4V+F9tb3Ju7tWuLlj5kkkhBOSCeT7AdhgfhxN4ftQuQcM0j5d2zkeikZ6V08epR28Riic79pPBAXJA4Y5wOMnn0r28PQVKOu58fjcZLET0eiOh8LyH/AISG3CARQRholByP4GJAHqcE8ehrvFhO3IOD3LcDtx+NeK2t5NDqUF2JBJLaybl35KHapAA5xgnHQdB3r2jcp+ZCcMMg7SOO3H0/nW1RWaPPTJF5+6On+TmpGbbJj3xxj3qEZDA5yMdO3FPRhgk8r19/XpWQyVcnPfHPoOgptzbrdRormVAkkcg8mVozuRlYAspB2kgZUnBBIOQSKQZXGBnt1/zzUitu7c9ehz/nNAD1OYySMew4NI2S3v2NH3eMBj0OaTcOBzn+dNAODbvbHUf/AF+/enKTwRjjn8M1CvysSAfypVY5JbOPaqAl3Fv84/Kl3NtA7Z9RTNw6qfalAJXGMrnGBjFAEqyFj1OOn8zTg27AHr1OfT+tQqx34xjtUgfrzj/PWtEwJFbLlSAB2IY56emP5VIuM8k/l9Kr7w3G7noMYqRW/HtwaYEuf979f8KKTA/yTRQBiMnO48LjIGPfr+lKn3OeU6MefSjByRx6/wCf8+lCjaOTjtnpQA9sKvA/z61Xdhu68sedv/66lZjj/wCtx1qED94D1pgMkLEEdB/nmq8hBHzH3wT+IqxIOuAfy/X/AD6VA/PQ/UdqQFWZd3A3ZPXj1/8ArVVlX5fx4z+H9atSY44wOu7I/wA+n51DIp68Dj/9f4UAVZB8vzHqPrVabrjA2dNuD+ec/wA6tSYwRgjPOc/5/T1qvIOnp/8AqyfzqwKjt045x298e1Vbjr94Hv8AXn/9VWpvlYDrnnpn2/ziqbmTaS6BDkgYYnIBwDnHXGDTQmc74w0uHVPD+oRz7/LEfm5TIO5MOpzn1UfnXzTe6THpHxQuLy3w9tf2cki5BAchHZWOR0xnr6ivp3xRPJa6HqsiKrBLKZ9pOORGxAIx3+vrXiuoWcGqSC1Z1e7WN57KRnG+aF1KttyMbVLBQFPAC9NwraKfLczur2PNvE2ii00uPUre3E+mTFZL22jOWgyNvmoAOCCDx/EMA8gES+GPFV14V/d2twmoaTKwY25YZ543L/dbGOc+ntWvtvvD+Am14j8rI+CG6ghhnpz/AJNYrWejTMJrfz9PLctbqQyZzztyeOvYdxQNHoVzZ2+rW8d7p0mYZPlG4HIYcFSPUfXv6Vz+oWd5GrRtPIXxkBZCF9M4x1+lY2j3H9j3LT2V/Hd20hCzWdySglAIA2lhw4ycEDjPccV2clza3EkaG6a3My5ijuVAUgDpjPBBBHB7VjKJakcRLoOlecLx9MjN4xZvNkVWMnIGSeuQo28k9BUtxZuLpJ7VWicnG6TgHqASM8gZPQ9vz6m48PLcKMSMJGGATIdpOB6j196i0fQ7mN/nVSQ3KqpJ4OenfI9P0rmlRjJ3aO6OMqxSSZT8O2V/dTSPOsbvK2Gn5Hy9lA7AZPH175r0rRbe3tYhHjBPDMOhAPOD6fj2FUtJ+y2TSQXMXl71x8o+YEY5/P0HeukTStNuIZV86aVOgVdoBU4I5z1wGp06MYPQzrYurXXK3odDpM1jHE0jz7H29GUqBk5J6fy9ulVm161vObWRLtAflELHylOTkM3TIA788Vzn/CN+HdNBuJbS1EcI3yXNw25EGcBiWO0AY7j+dW7fxPbGNo7JZtRcAbksogyHIB4kxs4OP4uP0rpRxM6jRQt9fJFM65ZtnkxsQAA2AMZ5Ix2PavaJlSNsRkbA2BjkdcAj25H6V4Nptm+tFIpdNhtrZjgFzulfPysrKCF24J/iI617D4dguotB0+O/8s35tY1nFqSsKt5Y3iPkkJu3Yyc847VjUHE11bgt3z6fTHGacpPue3GR2qvHCse4gyZySW8xuu7I79B0+gFPVF/u7gMY+Yke3U9c/wBKwLLat8uD+tLxuHp+BPf/AOtVZrdWYlgHPQ7uR+Xrn2oj0+3jkdhACxIPzchSvQKP4QOeF7k+poAuLjHvnjj3pB6jGTz6YqLy04O1cq24H6jBOfXAFO4YnKg9+g6n1+uf1oAk3KvUjHX09eP0pnnQ7sF0B4GCwB5OB37kHv2pM7o9rEkdOevp+fFDKg42hiWBORnocgn8adwHNNGhKtIqsBkhiAQM4yfbI/nTo5EeMPGyyqRkFSCCDxkex+tQtFGzBmRd6/dfbyARggH/AOv6UTQRTMDJCkhPALKCADnP55PT1NUBIbmGMyAum6MbnXdyuQcEj3wakeeKN0jZkEpHyoxxnkDH5kevUVWjhhjhSFI40hVPLEYUBduCCuMdMZ7VOu1IwowAv3RgYGBwAMfypgTR/voyY/nG7aSmGAb3+uRTl+WHeo2xYySwIAGcDHPQj+YqPrIjlVZ1G1Wb7wBPPPvz09akZldhv+fjhiAehyBn0BH6UwI/tVr/AM/Fv/38FFP8z3/z+dFVcDMZtq5Yqq+rHH0xTkPmJnPXnIIx9en0qTaxPGeO46rz1pjED5RwevXFUAzb82OvP+R0+nX1pNwzx9Pb8aVCdu4uvPfGetM/vEke3/1qQDJF+U5HH0yelV2Veinrx79P8KsSMvJ4B7flzj/Peq+3dk45U55z+vv9aAIpV3KMAAdOf5VUkxyM8fnk+nWrzL8v6e3PciqjqQ+SMDv1x0570AVHUspyyj3/AB6fn/OoJWCtncMnirMh+V8jI7kn3zVGXPmYzgDjHXtx3poCGZe+c/y6fX6dPaqcmCpDYI7f4kfn1qzJnoVyeh2gc1A33gc84wep7/571aEzgvi/JPD4B1NrfzPOcxJuiieQ7WmQNlUG7G3dwAeteIeF77/hJtJt7a6Ei3sEsl3a3UexhDGxCoySAfMMNt+ZQCCoPJIPtHxpt4b74cazFPb293ExthLDdTNDGUFzFuJZRngZPA7CvnPUJLmxlGo2MzQSRFst9487s5HoeVII5BPBGRXsYal7Wk0edWqezqJneR6g02bfUbRRdb9md21ZcZwVB55GeCTjDdcZOTquj6acyGO4tnBziIKyntknfn06il0XXrTxVDEl15MV8zLttsEBmAB3IccqCpPXK7Tnpva3q2n6ppsS/Zo4dTiZF22d7MYnKhSMpNtbcCdoww6kndjiuGdOUJcskdcZRkrpnIapDo9uqebqrRPMxXZJbSA7vTO3b6Z5rPXS9CsWSf8AtvSEdvmUm+gVtvHykb+v/wBetyfxBDCUW/8ADmr2LbgGPlW8iDqcKRNyevT3/HQ03T/DmvM+RC8x5EF3Bh+nUjHbJ/WsmUP0nUNLtoEnufEFklsT95r6IpnHQndg5weMdjXSxeLNEt5oIIrz7VPKGZXsIJLocHpuhVlXJ9fSq2m+CNBhYyR6NamdRlWaFADz146AHjkdxXQ2drHb8W9vbW9oilWEI2gYJ5xjnIx37VmO5lx65q+sRwy2nhaaKFiyu2sTxw7DjAKiPzC+T1B29B+Ct4X1+/hWPUtfWxR4/Lmi0WFoCe+7e7NIG6D5WHSt9dzblW4Vj1dduOxBI478dD6VJJdRWTRPKiRluMyEgk5GAMjrnH50CKem+D9Gsbhbk20t/fRqQL3UGe5l2kEAF3JOMY6GukWRBM4IzD0XAOCCx9/b9KyH1iaWSURWcpZW2hWAQAkHoGPIwo5HqKu28s0kxNxKsSdeDwRxgkkDqCe38Rp6gdEQktlIkqs9mgzMNy/MoBzHgg53nC4x91jz0r1jwnJLN4T0Z7hSLhrCBpAWViGMa5GQccHuOK8E1HUPtUo0e3jBiRtkmeS2CCQex4J6nue/T6Nhjih2RQKkcaYVY4lAVQAAAB2AGOB7UVqbhFOS1ZNOak2kTKTzkZ9f8akUDaNxzj6n/Pao4z1yPYUqrtUEcfX6VxM3JlA4UfQdPzpSflyfwNIOen+eeKDhuOCf19qQCx5ZueuPxPTFPx1B5PXNJwgJbgY5J4HSlXay5ByCOuaADd8pHX16euaM4BPX+XT/AOv60eXuxlecYGOv1/z7UKPmwR059/rTsBHtLEFsYHXOQOgx/SpFHzHII9APr/8AXpX9fz5xTGjOATz7VQEnReOO3Tn1pPmyBwe+cDNMAHC/ex04P+e9PMfzLzk9DQA/nPHToOf/AK1OVWIx27ZpoOec8Yz7/wCc0u4dv6fypoA3H3/X/Ginb/r+Y/wopgVl+Zskgd/XtTVU5OeT9P0py7V46D0zz9aMAE4/LIrYCNmyOeO3fHpTX6c8rTpFXB9BzTWXdlecdCTnHPWoAhZmxgDA9f8AA5+v50xto246evb86TADNkEnr19O31/Cj6HIAwMDn2H+R6UAMkB24wTkentVSZWV8bMD/ZOfb09ausvfv09Ov/6xVe4XoSvyg8evtQBTulbjjPoe56is2QbnOV75z0rTkYlcYx6D1z7ev09KzZMsScZOc5/qKaArsx9NoPXHH5Cq0hPGcjv0OOP/AK9W5UaRhl+QM/l1/pVabYykcDt345qkB598ZrWO88A6nDMhaOaS3jOBn71zEM49BxnHoa+cdTU3SyiNeCdzxgAncCQQAD04PQ8mvqzxsIv+EV1qWZIxGtlNIWmO1VKozAk84AIB6dq+WprUzKxCsCzYw+QeTk/jk9/evoMvfutHk4te8mc/D5Ud0gEpjc/Mm7j7oySOeoJHfsKsaz8UtT8H2saXtvHrFosPmqRMYZxtdFBDEYkGCQRtyd2Wan3EP2e6gKKqOV/1jAE8hvmBx1BA659K5rVNJuvEOoJbeU3/AB43U7FFV9ywqsu0bjkElF6ZPA46131acai95HFTm4y0PXtP8b6XcrI7x3dhFGxVY5IWZjhQdwERk+XBPXHQde1xr3wuqm4urnSLiVgrKlw8AkIIOCqOdwIzjkA9eK4izs1hWMNH5b/eIJCkAKy8jPcnHPqfStL+wbBlQS27B5ImVm+UgfdG4EjGc4HTsa4ZYCL+FnRHFy6o9B03RLKxQXFvb3tz5zAtG11cS/M3IAXf64+6McCrL213c3BWOK5Ty492I42YcZ4G4scg4GAfTmvGpvCenreMceW4AIXeQGBABTOew/iwPvCuR1jwqU1nQiIrl7aRnjdVlAH3WKgMTxgKeg7GsXl76M0WLXY+mdZittFt7a91eaLS0RRiS8meCHdjGW3N5bHGR379Kw/+E48KeH5Z7aLUIfLYfaJBpls0qSMAScyQI6bhjHJ9OleG+MdJtY/B9+kFu7Xt1H5USsrXLFjIMbmA25GB8wPGc/Xr/wCz4UtWnKxpCzMqqrDaWwSOfUKG6iqhgFe0mJ4qVtEdsfiYsrWH2PSrkuxcXMd5NFC8SnGNhjMqsAc5DBeh454q6h4s1f8A4SFtKu93lw2ttPJNChhhuFmiZiUVnLZw5RlBCnyvug1xCxrD5m9gURWI+QnGcfN9cjv7Vrpi48cXE0W3Mmj6Wdg2SSPIbSIHdtHyDG3hyScJg4wB3Rw1Km00jmlWnNas9Z+GVut9rmkpK3mCSaNZlbOMb14Az0OT096+nlyJORnnAOffk/pXgfwx0+WzvdGjiEkrpLGzqEztUMpJJ9AAOp7V78oBI6YHHbH4+/8AjXh5k7zSPRwS91skXC9c569OKd1XoCOvr6ikC7lx0zTwx5BGRjH+f0ryD0B+7cePTHYfhSjtgjfnuM98f1/nTf4cDr2o5z0GfyHX/wCtUsB5jWRcMA4HqP6+tPULFhFCgYxhQAPyqPdtp3mDp29+fxFCAkUHOMfhzQcqe+O3r0pqt/npT+V5H4flmqGJtHbA/Q01s8Y+bnsfbsKdg7c9Oc+lHHP8v60WBjQvyhs5zzx0x/n+dOGcZ6U0nHXrjNKwwox9aoQnPy9wePxp2RwPwzTef19qceOAcducUAHPvRRn2H5iigCF1baMtsHXgD1/z2pqxjfnLEgY5YkdeuM4zn+dSsOMbvf26nPekx+vT+vNbAROegPSq7fN8wYnIz2x26HPTr09RVrphfyzimNztPBHXJA7UgIfLHAJz9T+VQru3EBsjHPBI9h/n1qztK9MYx/P3prNjjIJ9x6f/WpWAg+bgc4I45xxgjH1qGRflAYMfrVyQ+Zht3I5/wAKrvll54+vT60gKFwo2kDr1zj/ADx1qhIhORnBzg4BH4GtK4QRkYPH5HiqFwp8wfNn/P8APB7U0BTaJS24/wCc9qqP8qlOBn3/AK/n+lX5l2kjBA4PII69OMdOf/11Un+XcdvPQenXqaoDPu4Y5leKRFkiddjK3KsCDkY9OTXyba/ubj7OzrjLSxxrA0RVefkIJ5ZdvIAyOCRzkfWk67WwR2x93J9R2+lfNvxLtLceOtRsp3nMgmW7huBIyNvIRiVfsUZwOOMFevzY9TAytJo8/FK6uYU1st0sBOY22bWBx+X04P5Vz7rbaf4otbuNoneWGe0Ty4AWxJayJljj5WywHJwdx9qt/wBsy6V9mivodrrGwkngjCwjHmEADPyKFBYnOFDKACeTHp1i2qfETR4ri1d7byb2SC4Zgqbo7OaQNsKhtp8tiCRzj8/c51Y8tJ32Naz0+aRbdygBYMpkABUZDYBOOBz374q1LppkkeSZWTKhQpUMdxAwT9c/yrdW1ESlXEgijJHyYHO4Ek5Hue/oKt+TEyxK8kk0n2gMqiQY2EAMvPoD2HaqvczOG1Gxt1kRBIxRWxs3E/MQDySOARnv39K4nxNP52veG9OtpoRf3Iu3ghkthIPMVFbLKT91UdmOBn5eAeBXrV5pttueJYY5IH6hiMgqAoIPoTkfhXk/i7xDpGn+KbTSo9OhfW7O4W4jvGlGLSNtyyREY+UuhB4bd8wzweJne1ky4b3aFXR9S1a6srvVreS0trdVkijkmJLNgliybuu4L6YBZec102qNAzyqUZbdWwc4J/1ZIGcnA+du3Ye9SFY5fJbbEkRXJTBZdp6857Zxz2IpDZRy3IfKlWXGditk4xgk9seo/nVRVlruKXkWPLFxfSwBnFvsDBOAQxRcn7vC8dj2Nbui2enL4mlmtZFmley0/c0LlsN9kiBXGSMcL1I53cd6lhs4VkmmdSkcU0jE4LDtz1A69ifSuW8Cru8M6bZ6XJFBrdzvbVFkY/aLCRZJBLFwFbd8yBXAHG4g/dpTmlZCir3Z9MfBlYtY8RTsUMg06Eskg81QJmPl4Vs7ZQEZ85Hy7l/D2xThdxGD078c9P5V5H8AfD8WkaXclFm8uI7VndlAeSRjJMCufvZEZyRj5sDvj11F25JHoQSf89PpXymNles7nu4ZWpKw5VVpOOccZ+vX9BT/AOEdx+vQU1doYnbs75I47c0KfRe/YE/rXCdRImGUcZ/WnZyD2x/hTeFGCPfHNO5yBjt70AO5zx9eKPu4yMDPt+NNHTPU+n407rnIxQA5eeVGD0z+XFOHzEAngeuP1pA340uDjj1xQA7ndy2V9x7dPzH60Ee5Bzn3pORxn/E/rTgOBjn0qgE2n8u/ajb0A+gpWb0/rSbQaAG/jkdqdtLEkfjmlC9gP856UdSfyoAPLH92ijj/ACBRQBH9nEi/qRge4J+vWkZQrHuTxk/U9KfJCkwTcD8uSCGIIJUqcYPox6GmhNnGW29OTk/n6/jW9gGBdpJzkk9TSMCaf7U1hxRYCFkzgjnv+vSgqN2Rx2GOvv8A596kZdy9MnFMZVOQBSAifnpxk9v61DNjbjGankUDHGT1HT3qKU9scde59/8APFSwKM5POR9OePoazp+W+Ye/H5/5zWncYVWyMAHr0H1rNmXknHz8YIB9eP0zQgKXkyRzySCU+UyqqxgDCkMxZsgZy24cZ/hH4xyR7vlz78e/YmrcnzKAOnt/hzxmqszAY5HoM/l6dgf0FUBnT/7J5Jx2zx/T/CvIfjDo6ak1m0l1cW5eMqn2dgGG11JYcYbIkwQwxivW7lRuPHDfxHr16VyPjqzkutHBWOM7JFZi2Adu1gNvvuK8Z7H8erDS5aiuc1ZXgz5rXW7dfKstXhj028VN00auGh2qWBZHI5UhVPI48wL14qTR1fRfiVJIbKEypYX14bpUG5dlu8ZLbn4XbI6kKoJBIGeSva33h6DUv3FzEsoyFGcEKQo6e5z1z2rCl+HYuFewlvZotLvI1tJo4hhvLLozgP8Aey5jUMSeea+hlqrNHjrfQ7mCUq0QltgwUgv85HJGSM46YAPB7Vz+uafb3b7JtOjlC+WdrNwVIcED3yV6H0rq/wB20LCNQiKAVBcjuQM/L1x79+ayLiSRpEtY0KTxg/MDztBOMcdMgdTnp9aaZFjkI/C+mwyhre1+zCRdzrF8q8k8EAjjgDoe9fPWpabG/wAUfE5SGMBrlFZY0Cg4hjIIGOTyPy/Cvqc2YmYhlzIGYKT8u3IHCn3P86+a7rEnxC8SS7g8b3SNwVYcRIuOB1wo7djT00HHqd9okNndeXC8TmWNSPlYEhTk5Y49+3PPWux0e1ju7wBBsYcCfBJU5PGexB9f6Vy2iqrxESFkbdhd6DIULjaD6gZ+vpXXaK7qfLkKxglS2dxI4JBOff8An3q7ktF7xRM3hfwTrmoJbyXBstPnn2gBS4RSUBI78HkAfhiq/wAPY55tRu9QEUV/qeoXBu7plUQwhyI96vjozZBG1EJDBsZytdsjm+0e5trqLMcyeRsVskDIyfxHYntXU6HYyzTJczlpJXbLO/Jbd1IOewGOe1YSky0ulj1H4T+G7fwj4H0+xt1Vw2ZZpjlWkkPyl2JJOSUHVj1A6AV23G0MWwnQfgQMY9eaz7SM29tFDx+7XBwSOgAJB/E9u9WVYNxzn1P1z69/r2r5KpLmm2e/BcsUiwshyBj8+3v0/wA5oU4bleenbPT1+lMX7uMfL6VJnnIB4/D/AD3rMskjxx8uB/nH+TTlb/62OajB98ZpRj8f1oAfuNPXO0AHH0pm4s2BjPpn/PpRu2g9v16d6AJAw2jGfx/lj0pVJ4zwfb/PrUe/Dbs5FOjY546elADyT1GQBx2/Wnc9e3bsKaCf4TSbu9UA88YycGlUY6fWo2Y8dPxpdxXtQBJ1P6U1m6cAf59Kbu+bn/CkbPBP9KAH7j/k/wD1qKj3D/Z/I0UATevU1G3yrjlsDGT17U5v5daY2e3PfnPrXQAm7d/h2o/hyeKRRySf1pCfT60AIyqykYGO+aZjHHt/kVIDj86a2P8ACpAjbGeeO/aoJMY4xkdv61MzDseOgNQyN7+3Yn+VSwKE3qPQj5frnn8u1Z8megOM9P8APpmtK4PUg/T8e3+fWqEny9Sf50Idis4z8x+v888elU7jd1B/UZ47VakYcn+Lr7/56VVbPHOOf6ZqhGfN8oOOf8kVyvjOCa48O3Ytpo4DG0c7vJkAxxyLJIvA6lFYD3I7V1lwf3hBZiMAjr7jOc+1ct4y0ufX/DOs6ZayRx3F3ZTW0ckufLDvGygtweASOgPFb09JJmc1dNHmF5mObCBmeN8F8Eg8A4A9ScdB2FXlu1UpubD9dsYBPI6n349PWs8X0U0QlUiSNlWQE4JwRnBHcgenvVnT1WNpNoZ3zhtoBxngHp1NfQNnidS4Lp2uH8pCUIJIBJ45xnnqCT09KqSQPDIHIxKnP3s5wCQCc+p7+9XI7hFZBu2EoA0nfDADBJHU8/kKrXLb7lHX92i7gcE5IDE5wO2cDnHQU0yWrFa4uEsLWZpAI0xuXcCMYXG7GPr0Pb2r5D8EGO91C/u0KSRz3k0qyxHerK8hIYHuCD1z3r6g8dXzR+D9TuNzQGO3bhsgr8oxk/QDoexr5Y+G8Bg0+CLske3ngdAenpg/liq6oFsew+HrVZFQM+1HOSCMsfmJJAz0wD1PY/h3/h+zURqsuI2OSepcljnnnqMdyO1cNoNwvyLNCqHbgksxL8qMEAdOvft1r0jR2ijaOBSUkCnaI3B9eSc9Dnt6VTegWOo0+MN5EaAEsAAQR1z06dc+3avQfCdul1qdtHt3fvQxiccYAyxxnnoRXJaHAYIA4HzgKAoBJLHI/QKT05wK7jwbaCTVrf7ymL55WDAHjIGRnpuIHA9a4a0vdbN6a95I9MhzJwV9iAcjqc4Pp9akjQl9w5GMd8c++OlNDYBIGBgDsOvGfrwfapg3ygEfmfX+gr5pntCxsQegHY4qRfpSbs5woz054/LnrxQrD6ikA7sPr+vPFPx8oOTg0xWwvPTpT8nA5P6+tAB7579acy7lYEZB47/iKTcew9800qNvt+NAEm7POeT7cUobdn0zUW4qcA4P/wBenJ0A/GmgHsSeevNHGRzjv/8AXpOOTwTjucD/APVTuG57/U/40wFzj27+1IG4/TrRxu/H6UnFAD8g/WkY44zz9f6Un3e/0/woP+eKAE81/wC8fz/+tRTcj1/WigCx6+n6Un1FJlgoB2lsc44546ex/pSq2c5yfzNdADe3Pf60dc8e1B7cbuOtJnmlcBPcUje1O3Uxu2eR9PekBCyhQQOmc9c98/zJqGTJ568f5NTyMem0be/HPTgCoJCT15/H2+lSwKtwPlOOeBzzx7VRmj2jkgZHXAx/n/Cr0i7sg5P1x2qrMBjop+vShFmbMCAcdvX6niqsuQpx344+mORnpVqXDAY6fh6/5/Oq1xwv1GevU5/z+VUQZ8/zZPAHUc/mB/ntWfL97IyMj+Ljv6Y9P51o3B3EgfL6DGT/AJ5rGvpDDG8yxST7PmEaYLNxkKOepP8AStI72E9jxDSr6HULWK4tpY5bZmO3ywpAHIJyDwRgfTHqK6LTbd5pARsPzqAnOPm4yRj8eK4XwbdWzLc2lpDHbQSSCa2jVi4USFZFKkerHG7J4bH07PSdUO6Vd4SdQDtUgjcBgHp6j07V9K1bQ8AnuAskkgI3bGLANgHpnPXoRnr61Ukj3W8iY8tgqkrkDOSePc4H61d1CGSG4+0BXkTZzt5xlhwTnrjH5Vj6hrCRtKnlMsXVpDnORz1x3z3qUDZzPxOsbrUPCOpWFkhnu7yB4o4VITflPnAOcA++e9eCeA7dbUCRpMDkkNgjoc/p6GvoKfU49T1/yRG5MEDS+YFbbuJ2gMc9SpchcdjXj1vo8eg+LNX01NpEM21FR2YRKyhlQnP3vLZM59+ahTTm4l8vucx3WnrFNNESu3oCuQfvZyCPTFd1o8LR3keQwLnCrwQnHDE/QgY9zXFxxibY7lo3jUsADx0wAR6cj8xXdeG5Dt2bdjhfm3FQSQWGOvryfw96pko9Dj3WyxjKRxgkKAQC+AMgY7DOePQ12vw8um+2TJsyrRGRp2Kk5Mm0Aegxu4J7CuFhijhtZZcIxk+QngdPlGD+I5/2a6P4UQFtT1G4O1PJhjiC7Dn5mJOTn0jToO5zniuPEL91JnRR/ipHrMTKw44IOeMA+4/U96kX5gD0HPXjqCM1Thm6gEep7/19MVaVjt+bjt3/AM/1r55ntE2RuGBn86X9OMc0zI5p27+LIz06/rSJH+xx/kU7dn6d6iycHJ6f5H8qk+63TPP8VFhDtwz/AJ7dxSE4zzntTDjGc9OcUZH0/KgBxPJP44/GnRvuwfUe4989Ki568/nTt47HmmOxLuI7flTt2faod1PEg65x2/z70xD8nA6g+38vpQf16c1G0nXH4c0bhxkjNK4Eik5/SjcRxUIbkZz607jvSAXevv8AkP8AGim7vYflRVDsW+w9f5VHJcJG0SEnfK+xFVSzMTzwAOgGfpTm7HJP6Vm6jo8OqTW8lz+9S2dZ0hcARtIpDIzDuUZQy5PDAMOQCOgRosT9ecd/f/Cm59OvTuKXrjGemMH/AD1pOepzjkc/X+VSAfw8c4FID+f1pd27vUbHk8+2R0qWAx2xn8/aoXb+HHbPWppDxnsOvNV1bcue3XnOfY+ucY60gKs0wabyssXA3bVUkDoBzjqc+vY1VuBxt9+w/wDr1oSDrwcY59KpTA8465/H60FmdcLycAgH16VQm6nPXGf1/wA/pV643L/tHkcZHXp37Cs6XKsAuQOwxx2H9BWiJZWm74GDjPP/AOv/ADis64yuRlVDA4IyOg6/Tj17VoSAIpB7+uaoSIy4xuHbP1OOuOnNXEiWx85arHYf8JBeXOnqkcUd1dW5t4zsJVJmU7VxyoJXlRgZWuis4F1CzhngCxahGcyAqqpj5R0A9CG4965O5a31yztLtYvKtpIlkWRWJkgYx4IJz3DH5hjOT16G1pnim90dYjNYLd3rFlElvIEQqgJaRyRtwV29OdwYAcCvpea0UmeG1ds9Ehu7iG1MU1q0W0BWCAt3JJ+gyKxNQfzWdsIDkA71AA6bT+Hp1596qyfEi9vLKcWthZ6iIYiPMtr4MVlKExhl8vGGJA3DpkZwOa5L/ia+Jr5L7VbhInDI1va24CwqrLgHHdgGHQnnPJwu05kk2jNxbauaWmxo9o1wkPkGcbsN12AnYCM/3cH8TXkPjy3XQ/iQmoxxNEmqQRxvwGSeVCyENg7gwRogNo5GfQ17YIEERIGBnChR7YAHNeNfGWZYdW0PKnDJcqWyBjPl8fp/nt41Go5VubuerUgo07Ha+FZrLxBFBLayJIuxHPJztGWywzxnjqBwRXodloqI6Rq2XkbdufcGDZzgDHUAjvXgHhnwvHBZmK23xeaXkW4VC7IWKgBR0GAuD8ufQmuh8Pt4g/twQz3HiW5gkk2RTrfyqIo8DnCx9QQOQcEE/dr13JNao83l1vc97XUl02yae7nkRGXasEitnaSASAOcAMBtA53D8O7+Ecg/sO7EsaCd5hIcQiNhGVwit8xzgBmycfePArx/R9DWLVIptQee4aFxt85tzzBVyHcZ+8AT8xIyFTI4r2j4eqy2dw4yRIVZc/e+84IJ+p9K8/E39k2ddD+IehwzKqAks+OCOvT0Gf5mrQbaxG7geg5+v/66zo/lIRX5HQH+X1+nqavxg7Pu4wc49sDrXhPseuTb+pA9v/11LvPQjJ6/5/OoOf6DNOUlceg+tSBIrds4pqNPHLh9ssTszebuwycDapXHIzu+YHPCAg8tQv4+lKPf6YzxQBIv6c/zpfw9qjX7vA9/0/lS7j6cdc/5+tAD+vBHP/16b5f7zcDjAxgH1IOT+VLz64+n+fSlUHj+lADumexprMehobjgn9f0pnnRyKNitON+1/LxhfmIJJJ7EHIBzx0oAduz35xwP8mjceD39qaitxuAVschTkDpkA46fgKdt9R7VKAfu96AeevH+eKNoHXr7mjd2xxVAO8serUU3b7/AOfyooA0PL3AkHp3qNodqEBsHHf+VFFdLIBlO773XjOD2o25zk0UUgIJLaK6V4pQWTuqsRnBHBwenT86URhWOOO5/wDr0UUANdQ2M56/T8xUb5Ug9vXtRRUAQyZXPX7ueOKoyKNp5J+nFFFA0ULxegP9KyJgVz83BHHTuP8A9dFFaIGVbhsZOOcZx1NZskrPN5QymDwy8EZxyOPb9O9FFaQ3RMtj55HlWVxLBGY7dBJ5ReQDZsUlQD2GAo68da6C38Pm40/zLWKPax2KbWfyyy4BJIBwSAT+VFFfTxV1qeBIlOj2WlsRLHAkpfaF855GYqAdwGO3HQdjXOaxeLNeW2yPZtnhDHaMtlwMn8AaKKippB2CnrNGhLhrc5IG7gjp9P8AJrx34zWf2hdMuSGIt5WVioJADAcY9CFP5UUV4OH+NHr1fgZZ8K3zKyeW2JFP1U5AHIz9a9T0TWSYjI9hbsAv3ssuMg4HAPJwe9FFe9Y8hnSR36XVu/lxxxfwhYwQAzYIP1xjsO1esfD+ZP7GlAGCszKWUAcBV4+h56GiivNxn8M68N8Z2ETkMcNkY9s89v8A9XtV6FgflyRkYPPOM57/AEPX0oorw2esiwrKd2OM8kc+vT/Jp6nc2OPbvmiioKGTTLGm5mwM4B/HHHHWpFZW5DZB47cetFFAdCTJ68c/lTsc8/y/SiigAXls5z/kVIqnuM/zoooAYzbmP5nJGf5UKqqABwo4C9voKKKAE/i6jPXtTWkKsoByaKKAFaT3/wA8ZpjuNw5GT/n/AD+FFFAIXzG9f0H+NFFFBR//2Q=="/>
          <p:cNvSpPr>
            <a:spLocks noChangeAspect="1" noChangeArrowheads="1"/>
          </p:cNvSpPr>
          <p:nvPr/>
        </p:nvSpPr>
        <p:spPr bwMode="auto">
          <a:xfrm>
            <a:off x="155575"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454" y="30163"/>
            <a:ext cx="3387819" cy="3964663"/>
          </a:xfrm>
          <a:prstGeom prst="rect">
            <a:avLst/>
          </a:prstGeom>
        </p:spPr>
      </p:pic>
    </p:spTree>
    <p:extLst>
      <p:ext uri="{BB962C8B-B14F-4D97-AF65-F5344CB8AC3E}">
        <p14:creationId xmlns:p14="http://schemas.microsoft.com/office/powerpoint/2010/main" val="365061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9556164" cy="566738"/>
          </a:xfrm>
        </p:spPr>
        <p:txBody>
          <a:bodyPr>
            <a:noAutofit/>
          </a:bodyPr>
          <a:lstStyle/>
          <a:p>
            <a:pPr algn="ctr"/>
            <a:r>
              <a:rPr lang="en-US" sz="3200" dirty="0">
                <a:solidFill>
                  <a:schemeClr val="accent2">
                    <a:lumMod val="75000"/>
                  </a:schemeClr>
                </a:solidFill>
              </a:rPr>
              <a:t>     Nathan </a:t>
            </a:r>
            <a:r>
              <a:rPr lang="en-US" sz="3200" dirty="0" err="1">
                <a:solidFill>
                  <a:schemeClr val="accent2">
                    <a:lumMod val="75000"/>
                  </a:schemeClr>
                </a:solidFill>
              </a:rPr>
              <a:t>Kesner</a:t>
            </a:r>
            <a:r>
              <a:rPr lang="en-US" sz="3200" dirty="0">
                <a:solidFill>
                  <a:schemeClr val="accent2">
                    <a:lumMod val="75000"/>
                  </a:schemeClr>
                </a:solidFill>
              </a:rPr>
              <a:t> – South Branch  Elementary </a:t>
            </a:r>
          </a:p>
        </p:txBody>
      </p:sp>
      <p:sp>
        <p:nvSpPr>
          <p:cNvPr id="4" name="Text Placeholder 3"/>
          <p:cNvSpPr>
            <a:spLocks noGrp="1"/>
          </p:cNvSpPr>
          <p:nvPr>
            <p:ph type="body" sz="half" idx="2"/>
          </p:nvPr>
        </p:nvSpPr>
        <p:spPr>
          <a:xfrm>
            <a:off x="677334" y="5367338"/>
            <a:ext cx="10256555" cy="1442024"/>
          </a:xfrm>
        </p:spPr>
        <p:txBody>
          <a:bodyPr>
            <a:normAutofit fontScale="92500" lnSpcReduction="20000"/>
          </a:bodyPr>
          <a:lstStyle/>
          <a:p>
            <a:r>
              <a:rPr lang="en-US" sz="2400" dirty="0">
                <a:solidFill>
                  <a:schemeClr val="accent2">
                    <a:lumMod val="75000"/>
                  </a:schemeClr>
                </a:solidFill>
              </a:rPr>
              <a:t>Nathan is a pleasure to have in class and is a fantastic student! He is a very kind classmate. He is willing to help his teachers and peers when he notices they are in need. He has a positive attitude and comes to school happy and ready to learn. He actively participates in class discussions. He works hard and is dedicated to learning.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99" y="0"/>
            <a:ext cx="4389120" cy="4727643"/>
          </a:xfrm>
          <a:prstGeom prst="rect">
            <a:avLst/>
          </a:prstGeom>
        </p:spPr>
      </p:pic>
    </p:spTree>
    <p:extLst>
      <p:ext uri="{BB962C8B-B14F-4D97-AF65-F5344CB8AC3E}">
        <p14:creationId xmlns:p14="http://schemas.microsoft.com/office/powerpoint/2010/main" val="38164313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98336</TotalTime>
  <Words>1464</Words>
  <Application>Microsoft Office PowerPoint</Application>
  <PresentationFormat>Widescreen</PresentationFormat>
  <Paragraphs>57</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Calibri</vt:lpstr>
      <vt:lpstr>Times New Roman</vt:lpstr>
      <vt:lpstr>Trebuchet MS</vt:lpstr>
      <vt:lpstr>Wingdings 3</vt:lpstr>
      <vt:lpstr>Facet</vt:lpstr>
      <vt:lpstr>CAKE</vt:lpstr>
      <vt:lpstr>February 2025 CAKE students!  </vt:lpstr>
      <vt:lpstr>Braylee Moreno – Capon Bridge Elementary</vt:lpstr>
      <vt:lpstr>Lucian Doughty – Capon Bridge Elementary</vt:lpstr>
      <vt:lpstr>Layken Caldwell – Ice Mountain Elementary School</vt:lpstr>
      <vt:lpstr>Jayce Toomey – Ice Mountain Elementary School</vt:lpstr>
      <vt:lpstr>Colton Hines - Windy Ridge </vt:lpstr>
      <vt:lpstr>Alanna Valle – South Branch  Elementary </vt:lpstr>
      <vt:lpstr>     Nathan Kesner – South Branch  Elementary </vt:lpstr>
      <vt:lpstr>Brooklyn Kline – 6th Grade Capon Bridge Middle School</vt:lpstr>
      <vt:lpstr>Bradley Bohrer – 7th Grade Capon Bridge Middle School</vt:lpstr>
      <vt:lpstr>Riley Kerns – 8th Capon Bridge Middle School</vt:lpstr>
      <vt:lpstr>Cameron Mosholder – 6th Grade Romney Middle School</vt:lpstr>
      <vt:lpstr>Charlie Ruckman – 7th Grade Romney Middle School</vt:lpstr>
      <vt:lpstr>Alex Cheshire – 8th Grade Romney Middle School</vt:lpstr>
      <vt:lpstr>Chase Brill – 9th Grade Hampshire High School </vt:lpstr>
      <vt:lpstr>Lacy Eaton – 10th Grade Hampshire High School</vt:lpstr>
      <vt:lpstr>Ariel Smith – 11th Grade Hampshire High School</vt:lpstr>
      <vt:lpstr>Jeremy Shank – 12th Grade Hampshire High School</vt:lpstr>
      <vt:lpstr>Congratulations!!!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CAKE</dc:title>
  <dc:creator>Windows User</dc:creator>
  <cp:lastModifiedBy>Susan Alkire</cp:lastModifiedBy>
  <cp:revision>140</cp:revision>
  <dcterms:created xsi:type="dcterms:W3CDTF">2021-10-01T13:03:01Z</dcterms:created>
  <dcterms:modified xsi:type="dcterms:W3CDTF">2025-03-20T15:20:21Z</dcterms:modified>
</cp:coreProperties>
</file>