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69" r:id="rId3"/>
    <p:sldId id="258" r:id="rId4"/>
    <p:sldId id="294" r:id="rId5"/>
    <p:sldId id="291" r:id="rId6"/>
    <p:sldId id="271" r:id="rId7"/>
    <p:sldId id="263" r:id="rId8"/>
    <p:sldId id="288" r:id="rId9"/>
    <p:sldId id="285" r:id="rId10"/>
    <p:sldId id="292" r:id="rId11"/>
    <p:sldId id="286" r:id="rId12"/>
    <p:sldId id="275" r:id="rId13"/>
    <p:sldId id="260" r:id="rId14"/>
    <p:sldId id="261" r:id="rId15"/>
    <p:sldId id="290" r:id="rId16"/>
    <p:sldId id="265" r:id="rId17"/>
    <p:sldId id="266" r:id="rId18"/>
    <p:sldId id="267" r:id="rId19"/>
    <p:sldId id="268" r:id="rId20"/>
    <p:sldId id="27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213" autoAdjust="0"/>
  </p:normalViewPr>
  <p:slideViewPr>
    <p:cSldViewPr snapToGrid="0">
      <p:cViewPr varScale="1">
        <p:scale>
          <a:sx n="61" d="100"/>
          <a:sy n="61" d="100"/>
        </p:scale>
        <p:origin x="8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E9E6ED-0A60-4DF1-960F-F8EB3E86534A}" type="datetimeFigureOut">
              <a:rPr lang="en-US" smtClean="0"/>
              <a:t>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102B9A-77BC-4609-8463-B6ECFB3A026F}" type="slidenum">
              <a:rPr lang="en-US" smtClean="0"/>
              <a:t>‹#›</a:t>
            </a:fld>
            <a:endParaRPr lang="en-US"/>
          </a:p>
        </p:txBody>
      </p:sp>
    </p:spTree>
    <p:extLst>
      <p:ext uri="{BB962C8B-B14F-4D97-AF65-F5344CB8AC3E}">
        <p14:creationId xmlns:p14="http://schemas.microsoft.com/office/powerpoint/2010/main" val="434820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02B9A-77BC-4609-8463-B6ECFB3A026F}" type="slidenum">
              <a:rPr lang="en-US" smtClean="0"/>
              <a:t>13</a:t>
            </a:fld>
            <a:endParaRPr lang="en-US"/>
          </a:p>
        </p:txBody>
      </p:sp>
    </p:spTree>
    <p:extLst>
      <p:ext uri="{BB962C8B-B14F-4D97-AF65-F5344CB8AC3E}">
        <p14:creationId xmlns:p14="http://schemas.microsoft.com/office/powerpoint/2010/main" val="91144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2/5/2025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3998" y="635769"/>
            <a:ext cx="5438603" cy="1975263"/>
          </a:xfrm>
        </p:spPr>
        <p:txBody>
          <a:bodyPr/>
          <a:lstStyle/>
          <a:p>
            <a:pPr algn="ctr"/>
            <a:r>
              <a:rPr lang="en-US" sz="9600" dirty="0">
                <a:solidFill>
                  <a:srgbClr val="00B050"/>
                </a:solidFill>
              </a:rPr>
              <a:t>CAKE</a:t>
            </a:r>
          </a:p>
        </p:txBody>
      </p:sp>
      <p:sp>
        <p:nvSpPr>
          <p:cNvPr id="3" name="Subtitle 2"/>
          <p:cNvSpPr>
            <a:spLocks noGrp="1"/>
          </p:cNvSpPr>
          <p:nvPr>
            <p:ph type="subTitle" idx="1"/>
          </p:nvPr>
        </p:nvSpPr>
        <p:spPr>
          <a:xfrm>
            <a:off x="2899831" y="2797766"/>
            <a:ext cx="7766936" cy="1096899"/>
          </a:xfrm>
        </p:spPr>
        <p:txBody>
          <a:bodyPr>
            <a:normAutofit/>
          </a:bodyPr>
          <a:lstStyle/>
          <a:p>
            <a:pPr algn="ctr"/>
            <a:r>
              <a:rPr lang="en-US" sz="4000" dirty="0">
                <a:solidFill>
                  <a:srgbClr val="00B050"/>
                </a:solidFill>
              </a:rPr>
              <a:t>Catching a kid excelling!</a:t>
            </a:r>
          </a:p>
        </p:txBody>
      </p:sp>
      <p:pic>
        <p:nvPicPr>
          <p:cNvPr id="4" name="Picture 3" descr="File:Tux Paint birthday cake.sv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22" y="-5773"/>
            <a:ext cx="3027218" cy="3027218"/>
          </a:xfrm>
          <a:prstGeom prst="rect">
            <a:avLst/>
          </a:prstGeom>
        </p:spPr>
      </p:pic>
      <p:pic>
        <p:nvPicPr>
          <p:cNvPr id="5" name="Picture 4" descr="Welcome to Genealogy By Ginger!: FGS Conference - Free Kids Ca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475" y="3803415"/>
            <a:ext cx="4808788" cy="2523710"/>
          </a:xfrm>
          <a:prstGeom prst="rect">
            <a:avLst/>
          </a:prstGeom>
        </p:spPr>
      </p:pic>
    </p:spTree>
    <p:extLst>
      <p:ext uri="{BB962C8B-B14F-4D97-AF65-F5344CB8AC3E}">
        <p14:creationId xmlns:p14="http://schemas.microsoft.com/office/powerpoint/2010/main" val="1708136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834" y="4298950"/>
            <a:ext cx="8596667" cy="566738"/>
          </a:xfrm>
        </p:spPr>
        <p:txBody>
          <a:bodyPr>
            <a:normAutofit/>
          </a:bodyPr>
          <a:lstStyle/>
          <a:p>
            <a:pPr algn="ctr"/>
            <a:r>
              <a:rPr lang="en-US" sz="2800" dirty="0">
                <a:solidFill>
                  <a:schemeClr val="accent4">
                    <a:lumMod val="75000"/>
                  </a:schemeClr>
                </a:solidFill>
              </a:rPr>
              <a:t>Era Moore – 6</a:t>
            </a:r>
            <a:r>
              <a:rPr lang="en-US" sz="2800" baseline="30000" dirty="0">
                <a:solidFill>
                  <a:schemeClr val="accent4">
                    <a:lumMod val="75000"/>
                  </a:schemeClr>
                </a:solidFill>
              </a:rPr>
              <a:t>th</a:t>
            </a:r>
            <a:r>
              <a:rPr lang="en-US" sz="2800" dirty="0">
                <a:solidFill>
                  <a:schemeClr val="accent4">
                    <a:lumMod val="75000"/>
                  </a:schemeClr>
                </a:solidFill>
              </a:rPr>
              <a:t> Grade Capon Bridge Middle School</a:t>
            </a:r>
          </a:p>
        </p:txBody>
      </p:sp>
      <p:sp>
        <p:nvSpPr>
          <p:cNvPr id="4" name="Text Placeholder 3"/>
          <p:cNvSpPr>
            <a:spLocks noGrp="1"/>
          </p:cNvSpPr>
          <p:nvPr>
            <p:ph type="body" sz="half" idx="2"/>
          </p:nvPr>
        </p:nvSpPr>
        <p:spPr>
          <a:xfrm>
            <a:off x="234950" y="4978400"/>
            <a:ext cx="10636250" cy="1822450"/>
          </a:xfrm>
        </p:spPr>
        <p:txBody>
          <a:bodyPr>
            <a:noAutofit/>
          </a:bodyPr>
          <a:lstStyle/>
          <a:p>
            <a:r>
              <a:rPr lang="en-US" sz="2000" b="1" dirty="0">
                <a:solidFill>
                  <a:schemeClr val="accent4">
                    <a:lumMod val="75000"/>
                  </a:schemeClr>
                </a:solidFill>
              </a:rPr>
              <a:t> </a:t>
            </a:r>
            <a:r>
              <a:rPr lang="en-US" sz="1800" b="1" dirty="0">
                <a:solidFill>
                  <a:schemeClr val="accent4">
                    <a:lumMod val="75000"/>
                  </a:schemeClr>
                </a:solidFill>
              </a:rPr>
              <a:t>Ezra </a:t>
            </a:r>
            <a:r>
              <a:rPr lang="en-US" sz="1800" dirty="0">
                <a:solidFill>
                  <a:schemeClr val="accent4">
                    <a:lumMod val="75000"/>
                  </a:schemeClr>
                </a:solidFill>
              </a:rPr>
              <a:t>was chosen because he exemplifies the qualities valued the most: kindness, a positive work ethic and a willingness to learn. He has shown exceptional character by treating others with respect and compassion and creating a welcoming environment for classmates and teachers alike. His dedication to his work and consistent effort to go above and beyond expectations reflect his strong work ethic. His eagerness to learn and embrace new challenges demonstrate a growth mindset that inspires everyone around him. He is a shining example of what it means to live by the CAKE values.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3100" y="0"/>
            <a:ext cx="3378200" cy="4298950"/>
          </a:xfrm>
          <a:prstGeom prst="rect">
            <a:avLst/>
          </a:prstGeom>
        </p:spPr>
      </p:pic>
    </p:spTree>
    <p:extLst>
      <p:ext uri="{BB962C8B-B14F-4D97-AF65-F5344CB8AC3E}">
        <p14:creationId xmlns:p14="http://schemas.microsoft.com/office/powerpoint/2010/main" val="4178758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819" y="4193617"/>
            <a:ext cx="11013531" cy="494270"/>
          </a:xfrm>
        </p:spPr>
        <p:txBody>
          <a:bodyPr>
            <a:noAutofit/>
          </a:bodyPr>
          <a:lstStyle/>
          <a:p>
            <a:r>
              <a:rPr lang="en-US" sz="3200" dirty="0">
                <a:solidFill>
                  <a:schemeClr val="accent4">
                    <a:lumMod val="75000"/>
                  </a:schemeClr>
                </a:solidFill>
              </a:rPr>
              <a:t>Haven Hawkins – 7</a:t>
            </a:r>
            <a:r>
              <a:rPr lang="en-US" sz="3200" baseline="30000" dirty="0">
                <a:solidFill>
                  <a:schemeClr val="accent4">
                    <a:lumMod val="75000"/>
                  </a:schemeClr>
                </a:solidFill>
              </a:rPr>
              <a:t>th</a:t>
            </a:r>
            <a:r>
              <a:rPr lang="en-US" sz="3200" dirty="0">
                <a:solidFill>
                  <a:schemeClr val="accent4">
                    <a:lumMod val="75000"/>
                  </a:schemeClr>
                </a:solidFill>
              </a:rPr>
              <a:t> Grade Capon Bridge Middle School</a:t>
            </a:r>
            <a:endParaRPr lang="en-US" sz="3200" dirty="0"/>
          </a:p>
        </p:txBody>
      </p:sp>
      <p:sp>
        <p:nvSpPr>
          <p:cNvPr id="4" name="Text Placeholder 3"/>
          <p:cNvSpPr>
            <a:spLocks noGrp="1"/>
          </p:cNvSpPr>
          <p:nvPr>
            <p:ph type="body" sz="half" idx="2"/>
          </p:nvPr>
        </p:nvSpPr>
        <p:spPr>
          <a:xfrm>
            <a:off x="658284" y="4687887"/>
            <a:ext cx="10778066" cy="2170113"/>
          </a:xfrm>
        </p:spPr>
        <p:txBody>
          <a:bodyPr>
            <a:noAutofit/>
          </a:bodyPr>
          <a:lstStyle/>
          <a:p>
            <a:r>
              <a:rPr lang="en-US" sz="2400" b="1" dirty="0">
                <a:solidFill>
                  <a:schemeClr val="accent4">
                    <a:lumMod val="75000"/>
                  </a:schemeClr>
                </a:solidFill>
              </a:rPr>
              <a:t>Haven </a:t>
            </a:r>
            <a:r>
              <a:rPr lang="en-US" sz="2400" dirty="0">
                <a:solidFill>
                  <a:schemeClr val="accent4">
                    <a:lumMod val="75000"/>
                  </a:schemeClr>
                </a:solidFill>
              </a:rPr>
              <a:t>was chosen because he is always willing to learn. He displays a positive attitude and is always cheerful. He is helpful to his classmates, puts forth his best effort on all assignments and goes above and beyond!</a:t>
            </a:r>
            <a:r>
              <a:rPr lang="en-US" sz="2400" b="1" dirty="0">
                <a:solidFill>
                  <a:schemeClr val="accent4">
                    <a:lumMod val="75000"/>
                  </a:schemeClr>
                </a:solidFill>
              </a:rPr>
              <a:t> </a:t>
            </a:r>
            <a:endParaRPr lang="en-US" sz="2400" dirty="0">
              <a:solidFill>
                <a:schemeClr val="accent4">
                  <a:lumMod val="75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0"/>
            <a:ext cx="3282950" cy="4070350"/>
          </a:xfrm>
          <a:prstGeom prst="rect">
            <a:avLst/>
          </a:prstGeom>
        </p:spPr>
      </p:pic>
    </p:spTree>
    <p:extLst>
      <p:ext uri="{BB962C8B-B14F-4D97-AF65-F5344CB8AC3E}">
        <p14:creationId xmlns:p14="http://schemas.microsoft.com/office/powerpoint/2010/main" val="395816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247" y="4369658"/>
            <a:ext cx="9861550" cy="488064"/>
          </a:xfrm>
        </p:spPr>
        <p:txBody>
          <a:bodyPr>
            <a:noAutofit/>
          </a:bodyPr>
          <a:lstStyle/>
          <a:p>
            <a:r>
              <a:rPr lang="en-US" sz="3200" dirty="0">
                <a:solidFill>
                  <a:schemeClr val="accent4">
                    <a:lumMod val="75000"/>
                  </a:schemeClr>
                </a:solidFill>
              </a:rPr>
              <a:t>Grace Miller – 8</a:t>
            </a:r>
            <a:r>
              <a:rPr lang="en-US" sz="3200" baseline="30000" dirty="0">
                <a:solidFill>
                  <a:schemeClr val="accent4">
                    <a:lumMod val="75000"/>
                  </a:schemeClr>
                </a:solidFill>
              </a:rPr>
              <a:t>th</a:t>
            </a:r>
            <a:r>
              <a:rPr lang="en-US" sz="3200" dirty="0">
                <a:solidFill>
                  <a:schemeClr val="accent4">
                    <a:lumMod val="75000"/>
                  </a:schemeClr>
                </a:solidFill>
              </a:rPr>
              <a:t> Capon Bridge Middle School</a:t>
            </a:r>
          </a:p>
        </p:txBody>
      </p:sp>
      <p:sp>
        <p:nvSpPr>
          <p:cNvPr id="4" name="Text Placeholder 3"/>
          <p:cNvSpPr>
            <a:spLocks noGrp="1"/>
          </p:cNvSpPr>
          <p:nvPr>
            <p:ph type="body" sz="half" idx="2"/>
          </p:nvPr>
        </p:nvSpPr>
        <p:spPr>
          <a:xfrm>
            <a:off x="449298" y="4857722"/>
            <a:ext cx="10764802" cy="1936779"/>
          </a:xfrm>
        </p:spPr>
        <p:txBody>
          <a:bodyPr>
            <a:noAutofit/>
          </a:bodyPr>
          <a:lstStyle/>
          <a:p>
            <a:pPr fontAlgn="base"/>
            <a:r>
              <a:rPr lang="en-US" sz="2000" b="1" dirty="0">
                <a:solidFill>
                  <a:schemeClr val="accent4">
                    <a:lumMod val="75000"/>
                  </a:schemeClr>
                </a:solidFill>
              </a:rPr>
              <a:t>Grace Miller – Grace </a:t>
            </a:r>
            <a:r>
              <a:rPr lang="en-US" sz="2000" dirty="0">
                <a:solidFill>
                  <a:schemeClr val="accent4">
                    <a:lumMod val="75000"/>
                  </a:schemeClr>
                </a:solidFill>
              </a:rPr>
              <a:t>was chosen because she has a positive and pleasant presence in school. She has consistently approached each day, class and interaction with a smile and a kind word. She faces classwork and challenges calmly and confidently, while also ensuring to encourage others in the process. She makes sure to put her best foot forward each day. She has been a </a:t>
            </a:r>
            <a:r>
              <a:rPr lang="en-US" sz="2000" dirty="0" err="1">
                <a:solidFill>
                  <a:schemeClr val="accent4">
                    <a:lumMod val="75000"/>
                  </a:schemeClr>
                </a:solidFill>
              </a:rPr>
              <a:t>PAWsome</a:t>
            </a:r>
            <a:r>
              <a:rPr lang="en-US" sz="2000" dirty="0">
                <a:solidFill>
                  <a:schemeClr val="accent4">
                    <a:lumMod val="75000"/>
                  </a:schemeClr>
                </a:solidFill>
              </a:rPr>
              <a:t> Bobcat to students and staff!</a:t>
            </a:r>
          </a:p>
          <a:p>
            <a:pPr fontAlgn="base"/>
            <a:r>
              <a:rPr lang="en-US" dirty="0"/>
              <a:t> </a:t>
            </a:r>
          </a:p>
          <a:p>
            <a:pPr fontAlgn="base"/>
            <a:r>
              <a:rPr lang="en-US" sz="2000" dirty="0">
                <a:solidFill>
                  <a:schemeClr val="accent4">
                    <a:lumMod val="75000"/>
                  </a:schemeClr>
                </a:solidFill>
              </a:rPr>
              <a:t> </a:t>
            </a:r>
            <a:r>
              <a:rPr lang="en-US" sz="2000" b="1" dirty="0">
                <a:solidFill>
                  <a:schemeClr val="accent4">
                    <a:lumMod val="75000"/>
                  </a:schemeClr>
                </a:solidFill>
              </a:rPr>
              <a:t> </a:t>
            </a:r>
            <a:endParaRPr lang="en-US" sz="2000" dirty="0">
              <a:solidFill>
                <a:schemeClr val="accent4">
                  <a:lumMod val="75000"/>
                </a:schemeClr>
              </a:solidFill>
            </a:endParaRPr>
          </a:p>
          <a:p>
            <a:pPr fontAlgn="base"/>
            <a:r>
              <a:rPr lang="en-US" dirty="0"/>
              <a:t> </a:t>
            </a:r>
          </a:p>
          <a:p>
            <a:br>
              <a:rPr lang="en-US" sz="2400" dirty="0">
                <a:solidFill>
                  <a:schemeClr val="accent4">
                    <a:lumMod val="75000"/>
                  </a:schemeClr>
                </a:solidFill>
              </a:rPr>
            </a:br>
            <a:br>
              <a:rPr lang="en-US" sz="1800" dirty="0"/>
            </a:br>
            <a:endParaRPr lang="en-US" sz="1800" dirty="0">
              <a:solidFill>
                <a:schemeClr val="accent4">
                  <a:lumMod val="75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0"/>
            <a:ext cx="3308350" cy="4369658"/>
          </a:xfrm>
          <a:prstGeom prst="rect">
            <a:avLst/>
          </a:prstGeom>
        </p:spPr>
      </p:pic>
    </p:spTree>
    <p:extLst>
      <p:ext uri="{BB962C8B-B14F-4D97-AF65-F5344CB8AC3E}">
        <p14:creationId xmlns:p14="http://schemas.microsoft.com/office/powerpoint/2010/main" val="332351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923" y="4376008"/>
            <a:ext cx="8596667" cy="460839"/>
          </a:xfrm>
        </p:spPr>
        <p:txBody>
          <a:bodyPr>
            <a:noAutofit/>
          </a:bodyPr>
          <a:lstStyle/>
          <a:p>
            <a:r>
              <a:rPr lang="en-US" sz="2800" dirty="0" err="1">
                <a:solidFill>
                  <a:srgbClr val="002060"/>
                </a:solidFill>
              </a:rPr>
              <a:t>Brileigh</a:t>
            </a:r>
            <a:r>
              <a:rPr lang="en-US" sz="2800" dirty="0">
                <a:solidFill>
                  <a:srgbClr val="002060"/>
                </a:solidFill>
              </a:rPr>
              <a:t> Clark – 6</a:t>
            </a:r>
            <a:r>
              <a:rPr lang="en-US" sz="2800" baseline="30000" dirty="0">
                <a:solidFill>
                  <a:srgbClr val="002060"/>
                </a:solidFill>
              </a:rPr>
              <a:t>th</a:t>
            </a:r>
            <a:r>
              <a:rPr lang="en-US" sz="2800" dirty="0">
                <a:solidFill>
                  <a:srgbClr val="002060"/>
                </a:solidFill>
              </a:rPr>
              <a:t> Grade Romney Middle School</a:t>
            </a:r>
          </a:p>
        </p:txBody>
      </p:sp>
      <p:sp>
        <p:nvSpPr>
          <p:cNvPr id="4" name="Text Placeholder 3"/>
          <p:cNvSpPr>
            <a:spLocks noGrp="1"/>
          </p:cNvSpPr>
          <p:nvPr>
            <p:ph type="body" sz="half" idx="2"/>
          </p:nvPr>
        </p:nvSpPr>
        <p:spPr>
          <a:xfrm>
            <a:off x="209550" y="4882841"/>
            <a:ext cx="11455400" cy="1892609"/>
          </a:xfrm>
        </p:spPr>
        <p:txBody>
          <a:bodyPr>
            <a:noAutofit/>
          </a:bodyPr>
          <a:lstStyle/>
          <a:p>
            <a:r>
              <a:rPr lang="en-US" sz="2000" b="1" dirty="0" err="1">
                <a:solidFill>
                  <a:srgbClr val="002060"/>
                </a:solidFill>
              </a:rPr>
              <a:t>Brileigh</a:t>
            </a:r>
            <a:r>
              <a:rPr lang="en-US" sz="2000" b="1" dirty="0">
                <a:solidFill>
                  <a:srgbClr val="002060"/>
                </a:solidFill>
              </a:rPr>
              <a:t> </a:t>
            </a:r>
            <a:r>
              <a:rPr lang="en-US" sz="2000" dirty="0">
                <a:solidFill>
                  <a:srgbClr val="002060"/>
                </a:solidFill>
              </a:rPr>
              <a:t>is a sweet person who wears a friendly smile wherever she goes! She is studious and conscientious about her grades and eager to beat her personal best in any academic endeavor she undertakes. She also works hard at her extra-curricular activities like cheerleading and practicing her softball moves even during the off-season. She is also a member of the 6th Grade Math Field Day team.  She is an outstanding student who is a great role model!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50" y="0"/>
            <a:ext cx="3771900" cy="4330014"/>
          </a:xfrm>
          <a:prstGeom prst="rect">
            <a:avLst/>
          </a:prstGeom>
        </p:spPr>
      </p:pic>
    </p:spTree>
    <p:extLst>
      <p:ext uri="{BB962C8B-B14F-4D97-AF65-F5344CB8AC3E}">
        <p14:creationId xmlns:p14="http://schemas.microsoft.com/office/powerpoint/2010/main" val="3745770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4736" y="4210049"/>
            <a:ext cx="8596667" cy="492393"/>
          </a:xfrm>
        </p:spPr>
        <p:txBody>
          <a:bodyPr>
            <a:noAutofit/>
          </a:bodyPr>
          <a:lstStyle/>
          <a:p>
            <a:pPr algn="ctr"/>
            <a:r>
              <a:rPr lang="en-US" sz="2800" dirty="0">
                <a:solidFill>
                  <a:srgbClr val="002060"/>
                </a:solidFill>
              </a:rPr>
              <a:t>Ayden Johnson – 7</a:t>
            </a:r>
            <a:r>
              <a:rPr lang="en-US" sz="2800" baseline="30000" dirty="0">
                <a:solidFill>
                  <a:srgbClr val="002060"/>
                </a:solidFill>
              </a:rPr>
              <a:t>th</a:t>
            </a:r>
            <a:r>
              <a:rPr lang="en-US" sz="2800" dirty="0">
                <a:solidFill>
                  <a:srgbClr val="002060"/>
                </a:solidFill>
              </a:rPr>
              <a:t> Grade Romney Middle School</a:t>
            </a:r>
          </a:p>
        </p:txBody>
      </p:sp>
      <p:sp>
        <p:nvSpPr>
          <p:cNvPr id="4" name="Text Placeholder 3"/>
          <p:cNvSpPr>
            <a:spLocks noGrp="1"/>
          </p:cNvSpPr>
          <p:nvPr>
            <p:ph type="body" sz="half" idx="2"/>
          </p:nvPr>
        </p:nvSpPr>
        <p:spPr>
          <a:xfrm>
            <a:off x="409833" y="4702442"/>
            <a:ext cx="10938140" cy="2155558"/>
          </a:xfrm>
        </p:spPr>
        <p:txBody>
          <a:bodyPr>
            <a:noAutofit/>
          </a:bodyPr>
          <a:lstStyle/>
          <a:p>
            <a:r>
              <a:rPr lang="en-US" sz="1800" b="1" dirty="0">
                <a:solidFill>
                  <a:srgbClr val="002060"/>
                </a:solidFill>
              </a:rPr>
              <a:t>Ayden </a:t>
            </a:r>
            <a:r>
              <a:rPr lang="en-US" sz="1800" dirty="0">
                <a:solidFill>
                  <a:srgbClr val="002060"/>
                </a:solidFill>
              </a:rPr>
              <a:t>shows responsibility in his daily school routine. He comes to class prepared and ready to work. He actively participates in class and is a good model for others. He uses good manners and is courteous to others. He is helpful in many ways. He lends a helping hand to teachers by passing out papers and making sure the classroom door is always locked. He helps fellow classmates pack up their belongings and clean up messes. He is kind and generous. He makes others feel welcome and includes his peers during activities. He lights up a room with his smile! No matter what the situation or challenge the teacher may have faced during the day, when they see his face, it makes their day better.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3969" y="0"/>
            <a:ext cx="8031031" cy="4121150"/>
          </a:xfrm>
          <a:prstGeom prst="rect">
            <a:avLst/>
          </a:prstGeom>
        </p:spPr>
      </p:pic>
    </p:spTree>
    <p:extLst>
      <p:ext uri="{BB962C8B-B14F-4D97-AF65-F5344CB8AC3E}">
        <p14:creationId xmlns:p14="http://schemas.microsoft.com/office/powerpoint/2010/main" val="2283703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1" y="4347160"/>
            <a:ext cx="10680700" cy="566738"/>
          </a:xfrm>
        </p:spPr>
        <p:txBody>
          <a:bodyPr>
            <a:noAutofit/>
          </a:bodyPr>
          <a:lstStyle/>
          <a:p>
            <a:r>
              <a:rPr lang="en-US" sz="3600" dirty="0" err="1">
                <a:solidFill>
                  <a:srgbClr val="002060"/>
                </a:solidFill>
              </a:rPr>
              <a:t>Bryley</a:t>
            </a:r>
            <a:r>
              <a:rPr lang="en-US" sz="3600" dirty="0">
                <a:solidFill>
                  <a:srgbClr val="002060"/>
                </a:solidFill>
              </a:rPr>
              <a:t> </a:t>
            </a:r>
            <a:r>
              <a:rPr lang="en-US" sz="3600" dirty="0" err="1">
                <a:solidFill>
                  <a:srgbClr val="002060"/>
                </a:solidFill>
              </a:rPr>
              <a:t>Sisler</a:t>
            </a:r>
            <a:r>
              <a:rPr lang="en-US" sz="3600" dirty="0">
                <a:solidFill>
                  <a:srgbClr val="002060"/>
                </a:solidFill>
              </a:rPr>
              <a:t> – 8</a:t>
            </a:r>
            <a:r>
              <a:rPr lang="en-US" sz="3600" baseline="30000" dirty="0">
                <a:solidFill>
                  <a:srgbClr val="002060"/>
                </a:solidFill>
              </a:rPr>
              <a:t>th</a:t>
            </a:r>
            <a:r>
              <a:rPr lang="en-US" sz="3600" dirty="0">
                <a:solidFill>
                  <a:srgbClr val="002060"/>
                </a:solidFill>
              </a:rPr>
              <a:t> Grade Romney Middle School</a:t>
            </a:r>
            <a:endParaRPr lang="en-US" sz="3600" dirty="0"/>
          </a:p>
        </p:txBody>
      </p:sp>
      <p:sp>
        <p:nvSpPr>
          <p:cNvPr id="5" name="Rectangle 1"/>
          <p:cNvSpPr>
            <a:spLocks noGrp="1" noChangeArrowheads="1"/>
          </p:cNvSpPr>
          <p:nvPr>
            <p:ph type="body" sz="half" idx="2"/>
          </p:nvPr>
        </p:nvSpPr>
        <p:spPr bwMode="auto">
          <a:xfrm>
            <a:off x="374651" y="4868724"/>
            <a:ext cx="10871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buClrTx/>
              <a:buSzTx/>
            </a:pPr>
            <a:r>
              <a:rPr lang="en-US" sz="2000" b="1" dirty="0" err="1">
                <a:solidFill>
                  <a:srgbClr val="002060"/>
                </a:solidFill>
              </a:rPr>
              <a:t>Bryley</a:t>
            </a:r>
            <a:r>
              <a:rPr lang="en-US" sz="2000" b="1" dirty="0">
                <a:solidFill>
                  <a:srgbClr val="002060"/>
                </a:solidFill>
              </a:rPr>
              <a:t> </a:t>
            </a:r>
            <a:r>
              <a:rPr lang="en-US" sz="2000" dirty="0">
                <a:solidFill>
                  <a:srgbClr val="002060"/>
                </a:solidFill>
              </a:rPr>
              <a:t>is an exemplary student who consistently demonstrates a strong work ethic and dedication to her studies! He approaches every task with determination, never shying away from putting in the effort required to be successful. He is always polite, respectful and well-mannered. He offers help to classmates in need. He shows a genuine kindness and a willingness to support others. His combination of hard work, kindness and thoughtfulness make him a truly great candidate and winner of the CAKE award. </a:t>
            </a:r>
            <a:r>
              <a:rPr lang="en-US" b="1" dirty="0"/>
              <a:t> </a:t>
            </a:r>
            <a:endParaRPr kumimoji="0" lang="en-US" altLang="en-US" sz="2800" b="0" i="0" u="none" strike="noStrike" cap="none" normalizeH="0" baseline="0" dirty="0">
              <a:ln>
                <a:noFill/>
              </a:ln>
              <a:solidFill>
                <a:srgbClr val="002060"/>
              </a:solidFill>
              <a:effectLst/>
              <a:latin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663" y="0"/>
            <a:ext cx="7272338" cy="4222750"/>
          </a:xfrm>
          <a:prstGeom prst="rect">
            <a:avLst/>
          </a:prstGeom>
        </p:spPr>
      </p:pic>
    </p:spTree>
    <p:extLst>
      <p:ext uri="{BB962C8B-B14F-4D97-AF65-F5344CB8AC3E}">
        <p14:creationId xmlns:p14="http://schemas.microsoft.com/office/powerpoint/2010/main" val="2313067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14" y="4168227"/>
            <a:ext cx="10384325" cy="697116"/>
          </a:xfrm>
        </p:spPr>
        <p:txBody>
          <a:bodyPr>
            <a:noAutofit/>
          </a:bodyPr>
          <a:lstStyle/>
          <a:p>
            <a:pPr algn="ctr"/>
            <a:r>
              <a:rPr lang="en-US" sz="3200" dirty="0">
                <a:solidFill>
                  <a:schemeClr val="accent2">
                    <a:lumMod val="50000"/>
                  </a:schemeClr>
                </a:solidFill>
              </a:rPr>
              <a:t>Dorothy </a:t>
            </a:r>
            <a:r>
              <a:rPr lang="en-US" sz="3200" dirty="0" err="1">
                <a:solidFill>
                  <a:schemeClr val="accent2">
                    <a:lumMod val="50000"/>
                  </a:schemeClr>
                </a:solidFill>
              </a:rPr>
              <a:t>Blau</a:t>
            </a:r>
            <a:r>
              <a:rPr lang="en-US" sz="3200" dirty="0">
                <a:solidFill>
                  <a:schemeClr val="accent2">
                    <a:lumMod val="50000"/>
                  </a:schemeClr>
                </a:solidFill>
              </a:rPr>
              <a:t> – 9</a:t>
            </a:r>
            <a:r>
              <a:rPr lang="en-US" sz="3200" baseline="30000" dirty="0">
                <a:solidFill>
                  <a:schemeClr val="accent2">
                    <a:lumMod val="50000"/>
                  </a:schemeClr>
                </a:solidFill>
              </a:rPr>
              <a:t>th</a:t>
            </a:r>
            <a:r>
              <a:rPr lang="en-US" sz="3200" dirty="0">
                <a:solidFill>
                  <a:schemeClr val="accent2">
                    <a:lumMod val="50000"/>
                  </a:schemeClr>
                </a:solidFill>
              </a:rPr>
              <a:t> Grade Hampshire High School </a:t>
            </a:r>
          </a:p>
        </p:txBody>
      </p:sp>
      <p:sp>
        <p:nvSpPr>
          <p:cNvPr id="4" name="Text Placeholder 3"/>
          <p:cNvSpPr>
            <a:spLocks noGrp="1"/>
          </p:cNvSpPr>
          <p:nvPr>
            <p:ph type="body" sz="half" idx="2"/>
          </p:nvPr>
        </p:nvSpPr>
        <p:spPr>
          <a:xfrm>
            <a:off x="58614" y="4865343"/>
            <a:ext cx="11640517" cy="1898655"/>
          </a:xfrm>
        </p:spPr>
        <p:txBody>
          <a:bodyPr>
            <a:noAutofit/>
          </a:bodyPr>
          <a:lstStyle/>
          <a:p>
            <a:r>
              <a:rPr lang="en-US" b="1" dirty="0"/>
              <a:t> </a:t>
            </a:r>
            <a:r>
              <a:rPr lang="en-US" sz="2800" b="1" dirty="0">
                <a:solidFill>
                  <a:schemeClr val="accent2">
                    <a:lumMod val="50000"/>
                  </a:schemeClr>
                </a:solidFill>
              </a:rPr>
              <a:t>Dorothy </a:t>
            </a:r>
            <a:r>
              <a:rPr lang="en-US" sz="2800" dirty="0">
                <a:solidFill>
                  <a:schemeClr val="accent2">
                    <a:lumMod val="50000"/>
                  </a:schemeClr>
                </a:solidFill>
              </a:rPr>
              <a:t>is a quiet student who always gets her work done. She does whatever is asked of her and goes out of her way to help her peers. She is always very polite and friendly. She is also part of the Academic Showdown Team that will compete in January!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00" y="0"/>
            <a:ext cx="3652520" cy="4376928"/>
          </a:xfrm>
          <a:prstGeom prst="rect">
            <a:avLst/>
          </a:prstGeom>
        </p:spPr>
      </p:pic>
    </p:spTree>
    <p:extLst>
      <p:ext uri="{BB962C8B-B14F-4D97-AF65-F5344CB8AC3E}">
        <p14:creationId xmlns:p14="http://schemas.microsoft.com/office/powerpoint/2010/main" val="681640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693" y="4366846"/>
            <a:ext cx="10294137" cy="612560"/>
          </a:xfrm>
        </p:spPr>
        <p:txBody>
          <a:bodyPr>
            <a:noAutofit/>
          </a:bodyPr>
          <a:lstStyle/>
          <a:p>
            <a:pPr algn="ctr"/>
            <a:r>
              <a:rPr lang="en-US" sz="3200" dirty="0">
                <a:solidFill>
                  <a:schemeClr val="accent2">
                    <a:lumMod val="50000"/>
                  </a:schemeClr>
                </a:solidFill>
              </a:rPr>
              <a:t>Jackson Dice – 10</a:t>
            </a:r>
            <a:r>
              <a:rPr lang="en-US" sz="3200" baseline="30000" dirty="0">
                <a:solidFill>
                  <a:schemeClr val="accent2">
                    <a:lumMod val="50000"/>
                  </a:schemeClr>
                </a:solidFill>
              </a:rPr>
              <a:t>th</a:t>
            </a:r>
            <a:r>
              <a:rPr lang="en-US" sz="3200" dirty="0">
                <a:solidFill>
                  <a:schemeClr val="accent2">
                    <a:lumMod val="50000"/>
                  </a:schemeClr>
                </a:solidFill>
              </a:rPr>
              <a:t> Grade Hampshire High School</a:t>
            </a:r>
          </a:p>
        </p:txBody>
      </p:sp>
      <p:sp>
        <p:nvSpPr>
          <p:cNvPr id="4" name="Text Placeholder 3"/>
          <p:cNvSpPr>
            <a:spLocks noGrp="1"/>
          </p:cNvSpPr>
          <p:nvPr>
            <p:ph type="body" sz="half" idx="2"/>
          </p:nvPr>
        </p:nvSpPr>
        <p:spPr>
          <a:xfrm>
            <a:off x="265889" y="4954326"/>
            <a:ext cx="11305147" cy="1903674"/>
          </a:xfrm>
        </p:spPr>
        <p:txBody>
          <a:bodyPr>
            <a:noAutofit/>
          </a:bodyPr>
          <a:lstStyle/>
          <a:p>
            <a:pPr fontAlgn="base"/>
            <a:r>
              <a:rPr lang="en-US" sz="2400" b="1" dirty="0">
                <a:solidFill>
                  <a:schemeClr val="accent2">
                    <a:lumMod val="50000"/>
                  </a:schemeClr>
                </a:solidFill>
              </a:rPr>
              <a:t>Jackson </a:t>
            </a:r>
            <a:r>
              <a:rPr lang="en-US" sz="2400" dirty="0">
                <a:solidFill>
                  <a:schemeClr val="accent2">
                    <a:lumMod val="50000"/>
                  </a:schemeClr>
                </a:solidFill>
              </a:rPr>
              <a:t>is an all-around good student. He is a member of the cross-country team and earns good grades. He was an important member of his Honors English class last semester and pulled his peers together so they had a cohesive classroom environment. He has a great sense of humor and works well with others.   </a:t>
            </a:r>
          </a:p>
          <a:p>
            <a:br>
              <a:rPr lang="en-US" sz="2800" dirty="0"/>
            </a:br>
            <a:r>
              <a:rPr lang="en-US" sz="2800" dirty="0">
                <a:solidFill>
                  <a:schemeClr val="accent2">
                    <a:lumMod val="50000"/>
                  </a:schemeClr>
                </a:solidFill>
              </a:rPr>
              <a:t>  </a:t>
            </a:r>
          </a:p>
          <a:p>
            <a:br>
              <a:rPr lang="en-US" dirty="0"/>
            </a:br>
            <a:endParaRPr lang="en-US" sz="2000" dirty="0">
              <a:solidFill>
                <a:schemeClr val="accent2">
                  <a:lumMod val="50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2950" y="0"/>
            <a:ext cx="3544570" cy="4376928"/>
          </a:xfrm>
          <a:prstGeom prst="rect">
            <a:avLst/>
          </a:prstGeom>
        </p:spPr>
      </p:pic>
    </p:spTree>
    <p:extLst>
      <p:ext uri="{BB962C8B-B14F-4D97-AF65-F5344CB8AC3E}">
        <p14:creationId xmlns:p14="http://schemas.microsoft.com/office/powerpoint/2010/main" val="2778029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010" y="4399967"/>
            <a:ext cx="9603088" cy="566738"/>
          </a:xfrm>
        </p:spPr>
        <p:txBody>
          <a:bodyPr>
            <a:noAutofit/>
          </a:bodyPr>
          <a:lstStyle/>
          <a:p>
            <a:pPr algn="ctr"/>
            <a:r>
              <a:rPr lang="en-US" sz="3200" dirty="0">
                <a:solidFill>
                  <a:schemeClr val="accent2">
                    <a:lumMod val="50000"/>
                  </a:schemeClr>
                </a:solidFill>
              </a:rPr>
              <a:t>Dakota Hess – 11</a:t>
            </a:r>
            <a:r>
              <a:rPr lang="en-US" sz="3200" baseline="30000" dirty="0">
                <a:solidFill>
                  <a:schemeClr val="accent2">
                    <a:lumMod val="50000"/>
                  </a:schemeClr>
                </a:solidFill>
              </a:rPr>
              <a:t>th</a:t>
            </a:r>
            <a:r>
              <a:rPr lang="en-US" sz="3200" dirty="0">
                <a:solidFill>
                  <a:schemeClr val="accent2">
                    <a:lumMod val="50000"/>
                  </a:schemeClr>
                </a:solidFill>
              </a:rPr>
              <a:t> Grade Hampshire High School</a:t>
            </a:r>
          </a:p>
        </p:txBody>
      </p:sp>
      <p:sp>
        <p:nvSpPr>
          <p:cNvPr id="4" name="Text Placeholder 3"/>
          <p:cNvSpPr>
            <a:spLocks noGrp="1"/>
          </p:cNvSpPr>
          <p:nvPr>
            <p:ph type="body" sz="half" idx="2"/>
          </p:nvPr>
        </p:nvSpPr>
        <p:spPr>
          <a:xfrm>
            <a:off x="0" y="4966705"/>
            <a:ext cx="12092354" cy="1934544"/>
          </a:xfrm>
        </p:spPr>
        <p:txBody>
          <a:bodyPr>
            <a:noAutofit/>
          </a:bodyPr>
          <a:lstStyle/>
          <a:p>
            <a:r>
              <a:rPr lang="en-US" sz="2000" b="1" dirty="0">
                <a:solidFill>
                  <a:schemeClr val="accent2">
                    <a:lumMod val="50000"/>
                  </a:schemeClr>
                </a:solidFill>
              </a:rPr>
              <a:t>  Dakota </a:t>
            </a:r>
            <a:r>
              <a:rPr lang="en-US" sz="2000" dirty="0">
                <a:solidFill>
                  <a:schemeClr val="accent2">
                    <a:lumMod val="50000"/>
                  </a:schemeClr>
                </a:solidFill>
              </a:rPr>
              <a:t>is a new member of Link Crew and from the beginning was ready to jump in feet first and help out in any and all ways. In class he can be seen collaborating with peers and taking on challenges given to him. He is always finding humor and positive aspects throughout his day and never misses a chance to say hello or to be kind to teachers and friends in the hallway. Dakota works very hard outside of school while farming for his family. He's a great kid!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3400" y="0"/>
            <a:ext cx="3754120" cy="4376928"/>
          </a:xfrm>
          <a:prstGeom prst="rect">
            <a:avLst/>
          </a:prstGeom>
        </p:spPr>
      </p:pic>
    </p:spTree>
    <p:extLst>
      <p:ext uri="{BB962C8B-B14F-4D97-AF65-F5344CB8AC3E}">
        <p14:creationId xmlns:p14="http://schemas.microsoft.com/office/powerpoint/2010/main" val="2256894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9269" y="3848040"/>
            <a:ext cx="8981646" cy="566738"/>
          </a:xfrm>
        </p:spPr>
        <p:txBody>
          <a:bodyPr>
            <a:normAutofit/>
          </a:bodyPr>
          <a:lstStyle/>
          <a:p>
            <a:r>
              <a:rPr lang="en-US" sz="3100" dirty="0">
                <a:solidFill>
                  <a:schemeClr val="accent2">
                    <a:lumMod val="50000"/>
                  </a:schemeClr>
                </a:solidFill>
                <a:cs typeface="Times New Roman" panose="02020603050405020304" pitchFamily="18" charset="0"/>
              </a:rPr>
              <a:t>Hayden </a:t>
            </a:r>
            <a:r>
              <a:rPr lang="en-US" sz="3100" dirty="0" err="1">
                <a:solidFill>
                  <a:schemeClr val="accent2">
                    <a:lumMod val="50000"/>
                  </a:schemeClr>
                </a:solidFill>
                <a:cs typeface="Times New Roman" panose="02020603050405020304" pitchFamily="18" charset="0"/>
              </a:rPr>
              <a:t>Pyles</a:t>
            </a:r>
            <a:r>
              <a:rPr lang="en-US" sz="3100" dirty="0">
                <a:solidFill>
                  <a:schemeClr val="accent2">
                    <a:lumMod val="50000"/>
                  </a:schemeClr>
                </a:solidFill>
                <a:cs typeface="Times New Roman" panose="02020603050405020304" pitchFamily="18" charset="0"/>
              </a:rPr>
              <a:t> </a:t>
            </a:r>
            <a:r>
              <a:rPr lang="en-US" sz="2800" dirty="0">
                <a:solidFill>
                  <a:schemeClr val="accent2">
                    <a:lumMod val="50000"/>
                  </a:schemeClr>
                </a:solidFill>
                <a:cs typeface="Times New Roman" panose="02020603050405020304" pitchFamily="18" charset="0"/>
              </a:rPr>
              <a:t>– 12th Grade Hampshire High School</a:t>
            </a:r>
          </a:p>
        </p:txBody>
      </p:sp>
      <p:sp>
        <p:nvSpPr>
          <p:cNvPr id="8" name="Rectangle 3"/>
          <p:cNvSpPr>
            <a:spLocks noGrp="1" noChangeArrowheads="1"/>
          </p:cNvSpPr>
          <p:nvPr>
            <p:ph type="body" sz="half" idx="2"/>
          </p:nvPr>
        </p:nvSpPr>
        <p:spPr bwMode="auto">
          <a:xfrm>
            <a:off x="303845" y="4347057"/>
            <a:ext cx="11253094" cy="271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US" b="1" dirty="0"/>
              <a:t> </a:t>
            </a:r>
            <a:r>
              <a:rPr lang="en-US" sz="2400" b="1" dirty="0">
                <a:solidFill>
                  <a:schemeClr val="accent2">
                    <a:lumMod val="50000"/>
                  </a:schemeClr>
                </a:solidFill>
              </a:rPr>
              <a:t>Hayden </a:t>
            </a:r>
            <a:r>
              <a:rPr lang="en-US" sz="2400" dirty="0">
                <a:solidFill>
                  <a:schemeClr val="accent2">
                    <a:lumMod val="50000"/>
                  </a:schemeClr>
                </a:solidFill>
              </a:rPr>
              <a:t>was recently caught helping plow snow around the school. With the heavy winds and drifts, the student parking lot was still a bit of a mess. Hayden volunteered to help plow and stopped by after school to get the job done. Hayden is great with machinery and tools. He has been involved in FFA and ag during his four years at HHS.</a:t>
            </a:r>
          </a:p>
          <a:p>
            <a:br>
              <a:rPr lang="en-US" dirty="0"/>
            </a:br>
            <a:br>
              <a:rPr lang="en-US" dirty="0"/>
            </a:br>
            <a:r>
              <a:rPr kumimoji="0" lang="en-US" altLang="en-US" sz="1800" b="0" i="0" u="none" strike="noStrike" cap="none" normalizeH="0" baseline="0" dirty="0">
                <a:ln>
                  <a:noFill/>
                </a:ln>
                <a:solidFill>
                  <a:schemeClr val="accent2">
                    <a:lumMod val="50000"/>
                  </a:schemeClr>
                </a:solidFill>
                <a:effectLst/>
                <a:latin typeface="Aptos"/>
              </a:rPr>
              <a:t> </a:t>
            </a:r>
            <a:endParaRPr kumimoji="0" lang="en-US" altLang="en-US" sz="1800" b="0" i="0" u="none" strike="noStrike" cap="none" normalizeH="0" baseline="0" dirty="0">
              <a:ln>
                <a:noFill/>
              </a:ln>
              <a:solidFill>
                <a:schemeClr val="accent2">
                  <a:lumMod val="50000"/>
                </a:schemeClr>
              </a:solidFill>
              <a:effectLst/>
              <a:latin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8850" y="0"/>
            <a:ext cx="3335020" cy="3943350"/>
          </a:xfrm>
          <a:prstGeom prst="rect">
            <a:avLst/>
          </a:prstGeom>
        </p:spPr>
      </p:pic>
    </p:spTree>
    <p:extLst>
      <p:ext uri="{BB962C8B-B14F-4D97-AF65-F5344CB8AC3E}">
        <p14:creationId xmlns:p14="http://schemas.microsoft.com/office/powerpoint/2010/main" val="3814974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47" y="372946"/>
            <a:ext cx="10779369" cy="1320800"/>
          </a:xfrm>
        </p:spPr>
        <p:txBody>
          <a:bodyPr>
            <a:normAutofit fontScale="90000"/>
          </a:bodyPr>
          <a:lstStyle/>
          <a:p>
            <a:pPr algn="ctr"/>
            <a:r>
              <a:rPr lang="en-US" sz="6000" dirty="0">
                <a:solidFill>
                  <a:srgbClr val="0070C0"/>
                </a:solidFill>
              </a:rPr>
              <a:t>January 2025 CAKE students! </a:t>
            </a:r>
            <a:br>
              <a:rPr lang="en-US" dirty="0">
                <a:solidFill>
                  <a:srgbClr val="FF0000"/>
                </a:solidFill>
              </a:rPr>
            </a:br>
            <a:endParaRPr lang="en-US" dirty="0">
              <a:solidFill>
                <a:srgbClr val="FF0000"/>
              </a:solidFill>
            </a:endParaRPr>
          </a:p>
        </p:txBody>
      </p:sp>
      <p:pic>
        <p:nvPicPr>
          <p:cNvPr id="8" name="Content Placeholder 7" descr="Schools need advice on how to help students with reading difficulti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1794801"/>
            <a:ext cx="4133088" cy="2036064"/>
          </a:xfrm>
        </p:spPr>
      </p:pic>
      <p:pic>
        <p:nvPicPr>
          <p:cNvPr id="9" name="Picture 8" descr="High School Students Discover STEM Careers at College of D… | Flick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8536" y="1529542"/>
            <a:ext cx="3420081" cy="2003912"/>
          </a:xfrm>
          <a:prstGeom prst="rect">
            <a:avLst/>
          </a:prstGeom>
        </p:spPr>
      </p:pic>
      <p:pic>
        <p:nvPicPr>
          <p:cNvPr id="10" name="Picture 9" descr="Bright, poor students less likely to get into elite universiti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825" y="3931920"/>
            <a:ext cx="9193877" cy="282632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2956" y="2453640"/>
            <a:ext cx="1466088" cy="1950720"/>
          </a:xfrm>
          <a:prstGeom prst="rect">
            <a:avLst/>
          </a:prstGeom>
        </p:spPr>
      </p:pic>
    </p:spTree>
    <p:extLst>
      <p:ext uri="{BB962C8B-B14F-4D97-AF65-F5344CB8AC3E}">
        <p14:creationId xmlns:p14="http://schemas.microsoft.com/office/powerpoint/2010/main" val="1628750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908" y="1600200"/>
            <a:ext cx="8596667" cy="2132215"/>
          </a:xfrm>
        </p:spPr>
        <p:txBody>
          <a:bodyPr>
            <a:normAutofit/>
          </a:bodyPr>
          <a:lstStyle/>
          <a:p>
            <a:r>
              <a:rPr lang="en-US" sz="8000" dirty="0">
                <a:solidFill>
                  <a:srgbClr val="FFC000"/>
                </a:solidFill>
              </a:rPr>
              <a:t>Congratulations!!!</a:t>
            </a:r>
          </a:p>
        </p:txBody>
      </p:sp>
    </p:spTree>
    <p:extLst>
      <p:ext uri="{BB962C8B-B14F-4D97-AF65-F5344CB8AC3E}">
        <p14:creationId xmlns:p14="http://schemas.microsoft.com/office/powerpoint/2010/main" val="10773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820" y="4065497"/>
            <a:ext cx="8596667" cy="559806"/>
          </a:xfrm>
        </p:spPr>
        <p:txBody>
          <a:bodyPr>
            <a:noAutofit/>
          </a:bodyPr>
          <a:lstStyle/>
          <a:p>
            <a:pPr algn="ctr"/>
            <a:r>
              <a:rPr lang="en-US" sz="2800" dirty="0">
                <a:solidFill>
                  <a:srgbClr val="7030A0"/>
                </a:solidFill>
              </a:rPr>
              <a:t>Alayna Reno – Capon Bridge Elementary</a:t>
            </a:r>
          </a:p>
        </p:txBody>
      </p:sp>
      <p:sp>
        <p:nvSpPr>
          <p:cNvPr id="4" name="Text Placeholder 3"/>
          <p:cNvSpPr>
            <a:spLocks noGrp="1"/>
          </p:cNvSpPr>
          <p:nvPr>
            <p:ph type="body" sz="half" idx="2"/>
          </p:nvPr>
        </p:nvSpPr>
        <p:spPr>
          <a:xfrm>
            <a:off x="271670" y="4532243"/>
            <a:ext cx="10933043" cy="2291314"/>
          </a:xfrm>
        </p:spPr>
        <p:txBody>
          <a:bodyPr>
            <a:normAutofit/>
          </a:bodyPr>
          <a:lstStyle/>
          <a:p>
            <a:r>
              <a:rPr lang="en-US" sz="2600" dirty="0">
                <a:solidFill>
                  <a:srgbClr val="7030A0"/>
                </a:solidFill>
              </a:rPr>
              <a:t> </a:t>
            </a:r>
            <a:r>
              <a:rPr lang="en-US" sz="2100" dirty="0">
                <a:solidFill>
                  <a:srgbClr val="7030A0"/>
                </a:solidFill>
              </a:rPr>
              <a:t> </a:t>
            </a:r>
            <a:br>
              <a:rPr lang="en-US" dirty="0"/>
            </a:br>
            <a:endParaRPr lang="en-US" dirty="0"/>
          </a:p>
        </p:txBody>
      </p:sp>
      <p:sp>
        <p:nvSpPr>
          <p:cNvPr id="7" name="Text Placeholder 3"/>
          <p:cNvSpPr txBox="1">
            <a:spLocks/>
          </p:cNvSpPr>
          <p:nvPr/>
        </p:nvSpPr>
        <p:spPr>
          <a:xfrm>
            <a:off x="829731" y="5023164"/>
            <a:ext cx="8596667" cy="1987236"/>
          </a:xfrm>
          <a:prstGeom prst="rect">
            <a:avLst/>
          </a:prstGeom>
        </p:spPr>
        <p:txBody>
          <a:bodyPr vert="horz" lIns="91440" tIns="45720" rIns="91440" bIns="45720" rtlCol="0">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9pPr>
          </a:lstStyle>
          <a:p>
            <a:r>
              <a:rPr lang="en-US" sz="2100" dirty="0">
                <a:solidFill>
                  <a:srgbClr val="7030A0"/>
                </a:solidFill>
              </a:rPr>
              <a:t> </a:t>
            </a:r>
            <a:br>
              <a:rPr lang="en-US" dirty="0"/>
            </a:br>
            <a:endParaRPr lang="en-US" dirty="0"/>
          </a:p>
        </p:txBody>
      </p:sp>
      <p:sp>
        <p:nvSpPr>
          <p:cNvPr id="8" name="Text Placeholder 3"/>
          <p:cNvSpPr txBox="1">
            <a:spLocks/>
          </p:cNvSpPr>
          <p:nvPr/>
        </p:nvSpPr>
        <p:spPr>
          <a:xfrm>
            <a:off x="158750" y="4625303"/>
            <a:ext cx="11425677" cy="2198253"/>
          </a:xfrm>
          <a:prstGeom prst="rect">
            <a:avLst/>
          </a:prstGeom>
        </p:spPr>
        <p:txBody>
          <a:bodyPr vert="horz" lIns="91440" tIns="45720" rIns="91440" bIns="45720" rtlCol="0">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9pPr>
          </a:lstStyle>
          <a:p>
            <a:pPr fontAlgn="base"/>
            <a:r>
              <a:rPr lang="en-US" b="1" dirty="0"/>
              <a:t> </a:t>
            </a:r>
            <a:r>
              <a:rPr lang="en-US" sz="3200" b="1" dirty="0">
                <a:solidFill>
                  <a:srgbClr val="7030A0"/>
                </a:solidFill>
              </a:rPr>
              <a:t>Alayna </a:t>
            </a:r>
            <a:r>
              <a:rPr lang="en-US" sz="3200" dirty="0">
                <a:solidFill>
                  <a:srgbClr val="7030A0"/>
                </a:solidFill>
              </a:rPr>
              <a:t>is a hard-working, kind and thoughtful student! She always does her best! Her teacher can count on her to be a great example to all classmates.</a:t>
            </a:r>
            <a:r>
              <a:rPr lang="en-US" sz="2400" dirty="0">
                <a:solidFill>
                  <a:srgbClr val="7030A0"/>
                </a:solidFill>
              </a:rPr>
              <a:t>   </a:t>
            </a:r>
          </a:p>
          <a:p>
            <a:br>
              <a:rPr lang="en-US" sz="1600" dirty="0"/>
            </a:br>
            <a:endParaRPr lang="en-US" sz="1600" dirty="0">
              <a:solidFill>
                <a:srgbClr val="7030A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155949" y="509496"/>
            <a:ext cx="4064000" cy="3048000"/>
          </a:xfrm>
          <a:prstGeom prst="rect">
            <a:avLst/>
          </a:prstGeom>
        </p:spPr>
      </p:pic>
    </p:spTree>
    <p:extLst>
      <p:ext uri="{BB962C8B-B14F-4D97-AF65-F5344CB8AC3E}">
        <p14:creationId xmlns:p14="http://schemas.microsoft.com/office/powerpoint/2010/main" val="2593772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820" y="4065497"/>
            <a:ext cx="8596667" cy="559806"/>
          </a:xfrm>
        </p:spPr>
        <p:txBody>
          <a:bodyPr>
            <a:noAutofit/>
          </a:bodyPr>
          <a:lstStyle/>
          <a:p>
            <a:pPr algn="ctr"/>
            <a:r>
              <a:rPr lang="en-US" sz="2800" dirty="0">
                <a:solidFill>
                  <a:srgbClr val="7030A0"/>
                </a:solidFill>
              </a:rPr>
              <a:t>Giovanni Roberts – Capon Bridge Elementary</a:t>
            </a:r>
          </a:p>
        </p:txBody>
      </p:sp>
      <p:sp>
        <p:nvSpPr>
          <p:cNvPr id="4" name="Text Placeholder 3"/>
          <p:cNvSpPr>
            <a:spLocks noGrp="1"/>
          </p:cNvSpPr>
          <p:nvPr>
            <p:ph type="body" sz="half" idx="2"/>
          </p:nvPr>
        </p:nvSpPr>
        <p:spPr>
          <a:xfrm>
            <a:off x="271670" y="4532243"/>
            <a:ext cx="10933043" cy="2291314"/>
          </a:xfrm>
        </p:spPr>
        <p:txBody>
          <a:bodyPr>
            <a:normAutofit/>
          </a:bodyPr>
          <a:lstStyle/>
          <a:p>
            <a:r>
              <a:rPr lang="en-US" sz="2600" dirty="0">
                <a:solidFill>
                  <a:srgbClr val="7030A0"/>
                </a:solidFill>
              </a:rPr>
              <a:t> </a:t>
            </a:r>
            <a:r>
              <a:rPr lang="en-US" sz="2100" dirty="0">
                <a:solidFill>
                  <a:srgbClr val="7030A0"/>
                </a:solidFill>
              </a:rPr>
              <a:t> </a:t>
            </a:r>
            <a:br>
              <a:rPr lang="en-US" dirty="0"/>
            </a:br>
            <a:endParaRPr lang="en-US" dirty="0"/>
          </a:p>
        </p:txBody>
      </p:sp>
      <p:sp>
        <p:nvSpPr>
          <p:cNvPr id="7" name="Text Placeholder 3"/>
          <p:cNvSpPr txBox="1">
            <a:spLocks/>
          </p:cNvSpPr>
          <p:nvPr/>
        </p:nvSpPr>
        <p:spPr>
          <a:xfrm>
            <a:off x="829731" y="5023164"/>
            <a:ext cx="8596667" cy="1987236"/>
          </a:xfrm>
          <a:prstGeom prst="rect">
            <a:avLst/>
          </a:prstGeom>
        </p:spPr>
        <p:txBody>
          <a:bodyPr vert="horz" lIns="91440" tIns="45720" rIns="91440" bIns="45720" rtlCol="0">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9pPr>
          </a:lstStyle>
          <a:p>
            <a:r>
              <a:rPr lang="en-US" sz="2100" dirty="0">
                <a:solidFill>
                  <a:srgbClr val="7030A0"/>
                </a:solidFill>
              </a:rPr>
              <a:t> </a:t>
            </a:r>
            <a:br>
              <a:rPr lang="en-US" dirty="0"/>
            </a:br>
            <a:endParaRPr lang="en-US" dirty="0"/>
          </a:p>
        </p:txBody>
      </p:sp>
      <p:sp>
        <p:nvSpPr>
          <p:cNvPr id="8" name="Text Placeholder 3"/>
          <p:cNvSpPr txBox="1">
            <a:spLocks/>
          </p:cNvSpPr>
          <p:nvPr/>
        </p:nvSpPr>
        <p:spPr>
          <a:xfrm>
            <a:off x="158750" y="4625303"/>
            <a:ext cx="11425677" cy="2198253"/>
          </a:xfrm>
          <a:prstGeom prst="rect">
            <a:avLst/>
          </a:prstGeom>
        </p:spPr>
        <p:txBody>
          <a:bodyPr vert="horz" lIns="91440" tIns="45720" rIns="91440" bIns="45720" rtlCol="0">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9pPr>
          </a:lstStyle>
          <a:p>
            <a:pPr fontAlgn="base"/>
            <a:r>
              <a:rPr lang="en-US" sz="1800" b="1" dirty="0">
                <a:solidFill>
                  <a:srgbClr val="7030A0"/>
                </a:solidFill>
              </a:rPr>
              <a:t>Giovanni</a:t>
            </a:r>
            <a:r>
              <a:rPr lang="en-US" sz="1800" dirty="0">
                <a:solidFill>
                  <a:srgbClr val="7030A0"/>
                </a:solidFill>
              </a:rPr>
              <a:t> is an amazing person and student.  We can always count on Giovanni to be on task and follow directions.  He is pleasant, kind, and respectful.  He is a wonderful peer helper for his classmates and supports them with their classwork and with fun activities.  We appreciate his good attitude and the smile he always has on his face.  He is also a hard worker and has a great work ethic.  He gives 110 percent to all work that he completes.  He is making steady growth in Reading and Math.  It is a pleasure to work with him this school year. Congratulations Giovanni on being the 3rd grade CAKE student for the month </a:t>
            </a:r>
            <a:r>
              <a:rPr lang="en-US" sz="1800" dirty="0" err="1">
                <a:solidFill>
                  <a:srgbClr val="7030A0"/>
                </a:solidFill>
              </a:rPr>
              <a:t>ofJanuary</a:t>
            </a:r>
            <a:r>
              <a:rPr lang="en-US" sz="1800" dirty="0">
                <a:solidFill>
                  <a:srgbClr val="7030A0"/>
                </a:solidFill>
              </a:rPr>
              <a:t>.  We are proud of you !!!!!!</a:t>
            </a:r>
            <a:r>
              <a:rPr lang="en-US" sz="2400" dirty="0">
                <a:solidFill>
                  <a:srgbClr val="7030A0"/>
                </a:solidFill>
              </a:rPr>
              <a:t>   </a:t>
            </a:r>
          </a:p>
          <a:p>
            <a:br>
              <a:rPr lang="en-US" sz="1600" dirty="0"/>
            </a:br>
            <a:endParaRPr lang="en-US" sz="1600" dirty="0">
              <a:solidFill>
                <a:srgbClr val="7030A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0"/>
            <a:ext cx="3090559" cy="4065496"/>
          </a:xfrm>
          <a:prstGeom prst="rect">
            <a:avLst/>
          </a:prstGeom>
        </p:spPr>
      </p:pic>
    </p:spTree>
    <p:extLst>
      <p:ext uri="{BB962C8B-B14F-4D97-AF65-F5344CB8AC3E}">
        <p14:creationId xmlns:p14="http://schemas.microsoft.com/office/powerpoint/2010/main" val="2897989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836" y="3768657"/>
            <a:ext cx="8596667" cy="626725"/>
          </a:xfrm>
        </p:spPr>
        <p:txBody>
          <a:bodyPr>
            <a:noAutofit/>
          </a:bodyPr>
          <a:lstStyle/>
          <a:p>
            <a:pPr algn="ctr"/>
            <a:r>
              <a:rPr lang="en-US" sz="3200" dirty="0" err="1">
                <a:solidFill>
                  <a:srgbClr val="0070C0"/>
                </a:solidFill>
              </a:rPr>
              <a:t>Nika</a:t>
            </a:r>
            <a:r>
              <a:rPr lang="en-US" sz="3200" dirty="0">
                <a:solidFill>
                  <a:srgbClr val="0070C0"/>
                </a:solidFill>
              </a:rPr>
              <a:t> Byrd - Windy Ridge </a:t>
            </a:r>
          </a:p>
        </p:txBody>
      </p:sp>
      <p:sp>
        <p:nvSpPr>
          <p:cNvPr id="4" name="Text Placeholder 3"/>
          <p:cNvSpPr>
            <a:spLocks noGrp="1"/>
          </p:cNvSpPr>
          <p:nvPr>
            <p:ph type="body" sz="half" idx="2"/>
          </p:nvPr>
        </p:nvSpPr>
        <p:spPr>
          <a:xfrm>
            <a:off x="222250" y="4343400"/>
            <a:ext cx="11152356" cy="2387600"/>
          </a:xfrm>
        </p:spPr>
        <p:txBody>
          <a:bodyPr>
            <a:normAutofit fontScale="47500" lnSpcReduction="20000"/>
          </a:bodyPr>
          <a:lstStyle/>
          <a:p>
            <a:pPr fontAlgn="base"/>
            <a:r>
              <a:rPr lang="en-US" sz="5100" b="1" dirty="0" err="1">
                <a:solidFill>
                  <a:srgbClr val="0070C0"/>
                </a:solidFill>
              </a:rPr>
              <a:t>Nika</a:t>
            </a:r>
            <a:r>
              <a:rPr lang="en-US" sz="5100" b="1" dirty="0">
                <a:solidFill>
                  <a:srgbClr val="0070C0"/>
                </a:solidFill>
              </a:rPr>
              <a:t> </a:t>
            </a:r>
            <a:r>
              <a:rPr lang="en-US" sz="5100" dirty="0">
                <a:solidFill>
                  <a:srgbClr val="0070C0"/>
                </a:solidFill>
              </a:rPr>
              <a:t>was chosen because the Windy Ridge cafeteria staff say she is the first student they have ever met that checks in with them everyday to inquire if they are having a good day. Her teachers report that she is the sweetest and kindest student to all her friends and fellow classmates. She goes above and beyond in all she does. Her personality lights up the room and makes everyone around her feel good. Her smile is infectious to all who know her. She is joyful.</a:t>
            </a:r>
          </a:p>
          <a:p>
            <a:pPr fontAlgn="base"/>
            <a:r>
              <a:rPr lang="en-US" dirty="0"/>
              <a:t> </a:t>
            </a:r>
          </a:p>
          <a:p>
            <a:pPr fontAlgn="base"/>
            <a:r>
              <a:rPr lang="en-US" dirty="0"/>
              <a:t> </a:t>
            </a:r>
          </a:p>
        </p:txBody>
      </p:sp>
    </p:spTree>
    <p:extLst>
      <p:ext uri="{BB962C8B-B14F-4D97-AF65-F5344CB8AC3E}">
        <p14:creationId xmlns:p14="http://schemas.microsoft.com/office/powerpoint/2010/main" val="2313488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388" y="4007970"/>
            <a:ext cx="10737410" cy="665019"/>
          </a:xfrm>
        </p:spPr>
        <p:txBody>
          <a:bodyPr>
            <a:noAutofit/>
          </a:bodyPr>
          <a:lstStyle/>
          <a:p>
            <a:r>
              <a:rPr lang="en-US" sz="3200" dirty="0">
                <a:solidFill>
                  <a:srgbClr val="00B0F0"/>
                </a:solidFill>
              </a:rPr>
              <a:t>Scarlet Young – Ice Mountain Elementary School</a:t>
            </a:r>
          </a:p>
        </p:txBody>
      </p:sp>
      <p:sp>
        <p:nvSpPr>
          <p:cNvPr id="4" name="Text Placeholder 3"/>
          <p:cNvSpPr>
            <a:spLocks noGrp="1"/>
          </p:cNvSpPr>
          <p:nvPr>
            <p:ph type="body" sz="half" idx="2"/>
          </p:nvPr>
        </p:nvSpPr>
        <p:spPr>
          <a:xfrm>
            <a:off x="362139" y="4672989"/>
            <a:ext cx="10456202" cy="2551420"/>
          </a:xfrm>
        </p:spPr>
        <p:txBody>
          <a:bodyPr>
            <a:noAutofit/>
          </a:bodyPr>
          <a:lstStyle/>
          <a:p>
            <a:r>
              <a:rPr lang="en-US" sz="2400" b="1" dirty="0">
                <a:solidFill>
                  <a:srgbClr val="00B0F0"/>
                </a:solidFill>
              </a:rPr>
              <a:t>Scarlet</a:t>
            </a:r>
            <a:r>
              <a:rPr lang="en-US" sz="2400" dirty="0">
                <a:solidFill>
                  <a:srgbClr val="00B0F0"/>
                </a:solidFill>
              </a:rPr>
              <a:t> is such a kind, sweet, compassionate young girl. She strives every day to do her best, and to show kindness to her friends. She perfectly embodies what it means to be honest, hardworking and of good nature. Her attitude and smile are always welcomed and heart-warming in our classroom. She is a light to all of her classmates and her teachers. </a:t>
            </a:r>
            <a:br>
              <a:rPr lang="en-US" dirty="0"/>
            </a:br>
            <a:endParaRPr lang="en-US" dirty="0"/>
          </a:p>
          <a:p>
            <a:br>
              <a:rPr lang="en-US" dirty="0"/>
            </a:br>
            <a:endParaRPr lang="en-US" sz="1600" dirty="0">
              <a:solidFill>
                <a:srgbClr val="00B0F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7540" y="0"/>
            <a:ext cx="3451860" cy="4046600"/>
          </a:xfrm>
          <a:prstGeom prst="rect">
            <a:avLst/>
          </a:prstGeom>
        </p:spPr>
      </p:pic>
    </p:spTree>
    <p:extLst>
      <p:ext uri="{BB962C8B-B14F-4D97-AF65-F5344CB8AC3E}">
        <p14:creationId xmlns:p14="http://schemas.microsoft.com/office/powerpoint/2010/main" val="2487194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754" y="4039577"/>
            <a:ext cx="10697796" cy="566738"/>
          </a:xfrm>
        </p:spPr>
        <p:txBody>
          <a:bodyPr>
            <a:noAutofit/>
          </a:bodyPr>
          <a:lstStyle/>
          <a:p>
            <a:pPr algn="ctr"/>
            <a:r>
              <a:rPr lang="en-US" sz="3200" dirty="0">
                <a:solidFill>
                  <a:srgbClr val="00B0F0"/>
                </a:solidFill>
              </a:rPr>
              <a:t>Paxton Frye – Ice Mountain Elementary School</a:t>
            </a:r>
          </a:p>
        </p:txBody>
      </p:sp>
      <p:sp>
        <p:nvSpPr>
          <p:cNvPr id="4" name="Text Placeholder 3"/>
          <p:cNvSpPr>
            <a:spLocks noGrp="1"/>
          </p:cNvSpPr>
          <p:nvPr>
            <p:ph type="body" sz="half" idx="2"/>
          </p:nvPr>
        </p:nvSpPr>
        <p:spPr>
          <a:xfrm>
            <a:off x="433754" y="4606315"/>
            <a:ext cx="10961077" cy="2251685"/>
          </a:xfrm>
        </p:spPr>
        <p:txBody>
          <a:bodyPr>
            <a:noAutofit/>
          </a:bodyPr>
          <a:lstStyle/>
          <a:p>
            <a:pPr fontAlgn="base"/>
            <a:r>
              <a:rPr lang="en-US" sz="2800" b="1" dirty="0">
                <a:solidFill>
                  <a:srgbClr val="00B0F0"/>
                </a:solidFill>
              </a:rPr>
              <a:t>Paxton</a:t>
            </a:r>
            <a:r>
              <a:rPr lang="en-US" sz="2800" dirty="0">
                <a:solidFill>
                  <a:srgbClr val="00B0F0"/>
                </a:solidFill>
              </a:rPr>
              <a:t> is a sweet, happy, smart young boy. His personality is one of the best. With his silly facial expressions, he never fails to make his class and teachers laugh. He participates in everything during instruction time. Even if he is uncertain, he puts his best foot forward. Paxton is a true joy to everyone he is around.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3790" y="0"/>
            <a:ext cx="3248660" cy="4039577"/>
          </a:xfrm>
          <a:prstGeom prst="rect">
            <a:avLst/>
          </a:prstGeom>
        </p:spPr>
      </p:pic>
    </p:spTree>
    <p:extLst>
      <p:ext uri="{BB962C8B-B14F-4D97-AF65-F5344CB8AC3E}">
        <p14:creationId xmlns:p14="http://schemas.microsoft.com/office/powerpoint/2010/main" val="2236829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4127500"/>
            <a:ext cx="10052050" cy="554038"/>
          </a:xfrm>
        </p:spPr>
        <p:txBody>
          <a:bodyPr>
            <a:noAutofit/>
          </a:bodyPr>
          <a:lstStyle/>
          <a:p>
            <a:pPr algn="ctr"/>
            <a:r>
              <a:rPr lang="en-US" sz="3600" dirty="0">
                <a:solidFill>
                  <a:schemeClr val="accent2">
                    <a:lumMod val="75000"/>
                  </a:schemeClr>
                </a:solidFill>
              </a:rPr>
              <a:t>Trinity Corbett – South Branch  Elementary</a:t>
            </a:r>
            <a:endParaRPr lang="en-US" sz="3600" dirty="0">
              <a:solidFill>
                <a:srgbClr val="FF0000"/>
              </a:solidFill>
            </a:endParaRPr>
          </a:p>
        </p:txBody>
      </p:sp>
      <p:sp>
        <p:nvSpPr>
          <p:cNvPr id="4" name="Text Placeholder 3"/>
          <p:cNvSpPr>
            <a:spLocks noGrp="1"/>
          </p:cNvSpPr>
          <p:nvPr>
            <p:ph type="body" sz="half" idx="2"/>
          </p:nvPr>
        </p:nvSpPr>
        <p:spPr>
          <a:xfrm>
            <a:off x="400050" y="4629150"/>
            <a:ext cx="11544300" cy="2165350"/>
          </a:xfrm>
        </p:spPr>
        <p:txBody>
          <a:bodyPr>
            <a:noAutofit/>
          </a:bodyPr>
          <a:lstStyle/>
          <a:p>
            <a:r>
              <a:rPr lang="en-US" sz="2400" b="1" dirty="0">
                <a:solidFill>
                  <a:schemeClr val="accent2">
                    <a:lumMod val="75000"/>
                  </a:schemeClr>
                </a:solidFill>
              </a:rPr>
              <a:t>Trinity</a:t>
            </a:r>
            <a:r>
              <a:rPr lang="en-US" sz="2400" dirty="0">
                <a:solidFill>
                  <a:schemeClr val="accent2">
                    <a:lumMod val="75000"/>
                  </a:schemeClr>
                </a:solidFill>
              </a:rPr>
              <a:t> is a hard worker. She is always volunteering to answer any questions or help out a classmate. She is always being proactive and never gives up. Trinity does well in Math and Reading. She has been improving and continues to do her best. She is a wonderful student and will continue to do great things! </a:t>
            </a:r>
          </a:p>
        </p:txBody>
      </p:sp>
      <p:sp>
        <p:nvSpPr>
          <p:cNvPr id="5" name="AutoShape 2" descr="data:image/png;base64,iVBORw0KGgoAAAANSUhEUgAAAZsAAAGbCAYAAAASmD34AAAAAXNSR0IArs4c6QAAIABJREFUeF7svemTHPeRJfgiIiPvyrpQhfsGQZACiRsEQUIgKZESKVJSU2pJPW3W3bNrs9vzbXfN9tuaAfgH1sb2w9h+ausd6+1zulvdUms0OihRFG8Q933fd92Vd0bG4rn/PDKqSO3MR1gbSlYqoiozMo7fz5/78+fuHv4Vfa3f+d19iLHf931ks1kg9tBpR8hkPHhehGanCj/oohtH8H3A90M0mx14cQbZbBH9/cOo19uYmZlBoVBCqzmJt77xFbzy0h783d/+FT764EPkszkEXcCLgDiqYuf2L+Ebb7yElSuGUczngG4ELw7hxVnEfJEXIY4Bz9Mb3e3GiPkLfvF3Hs/NQ7fbRcT3wgPPX/7se/L3qNuV98gheKA4RjdOHccdyj7EXsdj8pvH5GfI58fuWO5z//8ePz8z8H05/yiKEARBcu48t+Q6Yt5LD57vI+pEiBHLNfBaAz+A5/ny/jjuIoq6yGQycqyo25FT9nn97p7wLOV6uzHCIEDg8Th6zukv+zevS24j5Lbw/93LPMRejK7n/u0egr5Of2f3hP+S3837DLvXyU87ejd2t1p/yv2Vj+aVpx4tnx9idCP9vV0b7xHvCe9Pp9Pmg4bnB8l18nr5FfGUvAC3rl9BxouxaMEAzpw4jPPHDyOqTSHnR/CjOrKZAFnfR61eR73RRBc8XoguArQ7XUT5EppBDnebbTTzJaBYQisTws8G6MRd+LxHsr4CZIIM4i7XmIeup3uFz5rPh8+QZ8ZnzavR+6hXJs+fv+O5d/UuBF0PfheIvBgx92DAZ8Lfx8jEMYpdIGx1sPXpjfjyzueQy4botNu4ffc2fvQvP8Knn51AvcF90UWYy6LWbmKmXkMc+AjyWfQPDWLt+icwMDyEWrPBhYRcoZDspTjiNXly3lyPxVIJnShCq9VKnn0ul5P/5neYycD3fASBj3a7gy647nQPcc12ea2eJ++P3D7if/N6+bMbRXIMvpbH6yv2YXhwAfLFLODHaEdtjE+MY/z+OKJWhIKXwysvvoKpu+O4cuYi4mYTxw8dQjdqAnGH53Lg4JUb+/+1mGhnAv91XM6Gnd/b14k6+7m4ctkswjCLbqeLdruOIBPDz3D5tBEEujnimAuLoBTA90IUCn2YnKpiZmYWhUIRzfqkAMqeF59HIR/ixLHjGF0wgk69henxSWSCFp790jq88fqXsXhRBeViHnHUFqDJ+Hl0YWCTNkEECcUMbiJuYhpeARZn9GhoucD9wIcX9IyQgQg3uRikFIolQJR6lHydgVRiWOV3PYuYfp/9dxrUnFUWI5I2mPyH3EMaxUhBkpvUDs1r4Gf6PgEqZdhjGtgOoqgj7w8ygdgrHoPWmPeC4EPjQKPcabXVGNgpO8NggJyAcIIzepZyf2kQPD0Puw4DajGuKcBVnJoLaGmwmQN2DmzEsMIBTnJP3bkSQOWaCLiZxDngtdEE8tqCICP3oN2J0O500Gq10e1GAkJy7zIEDB9XL11ALgywevkinD1+GCcPfwI0ZgVo2rUphL4vYNRqdwS4/EwW7ShGuxOj1emilcmhHRYwQUs/MAyvWMJUu42uD8S+RxtNmBCwCYMQcSwujxjbqNsWI851Ks6LvE6dIF1fzplxYKNAExPuEMS+gg0fsXyWYBgCrm0CSLODIjxs3/gstn1pI8qlEsrlEu7eu4u/+tu/xi9/9T78oIBFS5ZgcGhQwGZyZgal/j6MLl4EL8zADwP4mQyanbY4ay2urU4H2VxO1lU2VDvA9UUw5mvy+bwAAn/yq9FoyLorForIhqGcf7PZQr1Zl//me8JMiEp/v6zRZruFmdlZcUpl3brnFQYZcc7o0PGzK339WLpoKfKlHKZmJjE29gAz1RkBmrjdxXB5GHt2vojr569g5v4E4lYT773zDry4g8AXkDtw6Nqdx2DzKMLT07t+sO/hg95vnkjgAe1WE54fIZv10VcpojJQRKvZRLvTwoMHE5iamkWxWEE+V0KnAzQbbYQhF6qHZnMa09P3ZaP3V0qolMp4cfcLmJmcxsmjJ7B4YT+2bHoS27duwNBgDpVyERkfCLwsfGQFbGLxjuYaMfGGnTdPgzjHy0553XyfRjVcuz3jKJucC5yGwue2dhGPedfOwzYDbSBhxjMNCLIxEuwRqzPn3/w7vT3+vhspAIqH67w9uY5Ir1EAwCIVOT9aFwdGPIZ4xfp+3gMBGgdPCp56nRbJyOZlZBcRlPU8uJn5XhpkiwDk8r8AbGgYCTYWPSZgbiBMg25AZGfyBREUr3EOGDln4QvBxj0LjWlcBBQTUDpyvjRqjB54TIJLo9nUY/MzxFDrA5AA1sugE8W4euWirMG1y5fg9LFDOPbpB0BzFkG3CbRrKOVzAjbNVkcjJHiYnqmh043hByFqXgZ1L8StWgNx/xBKC0YwS+DwIZGfi1PmgA0Bh0AZxR25Dov+ZO3Z+abAJn0fuWC5Kn3+jxFSoJ8jUSYdDN7jDoEmQKbVwWCpjJFKP7pyjyJ0uh3M1mpod32E+T602i25T4zCGHRVBvqRKxZQrddRrdfQpuOSCRCGoUQu4qj5vjg6yhRwnQEPHVFZkwQaRjR8Fu12W8BGfkfWQtanPivegnxBIx+uWb6m3mzqsbqRvI/PjNGYrMUuoz86UT7K5TIGKoPoK1UAr4uZ2gzqjbpcS7dNsIlQ8PNYumApHty4g0WDI2jNzuD9X72DbMbHQKWEoaGhA3/xs18/BptHEWzW73x738MlLg9HNrYXIfBjiWoKhRBBwGiiJd5Ys9VEtdaEhwwKhTKADGamqxLl5HIF8e7ibhNR1MSWzc8gnwtw7fJVFPJ5jN19gFwmxKrlo3jm6XV45pk1WLKoD0OD/fDjCN3IR6fJjcXPNg9w7h0Tb9t532mqy4gY0k/8746jVMQgcAM542hRyzxfXKkco9jstTRiDuDkLJzB4LHShtQMqrFRiR12kYVEEUKrKe1iICjeeqz3XKi3DDc5hIogUNCDz2QYoem5yfXymMQiByJJlCEsoQNTgpO8js+CYKeGhMemobDnnEQu7tqUNlQvmt60gVEaMMxozonmUoCT3FcXPSbUmwM1eQ4SNTk2VG7JXGpTKUv1/AOhDjNitEi5CLAIUOuzEbo0UuBX+jOGF4SAH+Lm9avi7S4dHcbxQ5/i8Ee/Qbc2hbzfle9CLkQctdBotARcMtmc0Ge1RhNtGsNsAZ1sEbdqTcT9gyiPLsQ0aSI/FneINJqCNcE3EBpNohu5xRrNaOxDStBFN4xk3HM3GpMvU69ewYbHk+PSQSGVRrAJuOO48COEnS6KXoAF/QPIeT467ZYY+7rszRqqBM9MXh0dW3t0UkKltHxGwYz8ZT27iIs7metPqGndMxLFipPiIcNoyA/QbDblW1iQXA4F0m9RJMDBDyyVSoAPNFsKRIlz2O2i3Wmj2WoJUMl3qyXXS+o+Q+rXD5Av5FEqlMVxrTdqmJgcR61ek2vJcj94ATJRgPHbY7h69gJ2PLMFhcDHkU8+RjbwsWjBEEYXLjzw5z995zHYPIpgs3H3d/c9XHj7uSHUwLSBuIGlSxchyACtVgPFUg71es15NtyUQLXawPRUzcX5AWr1hnjZg0P9stkG+kvIhgHu37mD2mwVjdkairkCBip5vLRnJ3Y99wwWjpawYGgA7UZNACzj59SYcrPOyTn08gXCg5sxko3jixGS/IaLZHqsuG4cMawpQJkDNvN+n1BnjkM38DDn3fIsSa7B3u8ertJgPKdenofnLF6j54kXqU6uA1QHJqTT1NpDKAx5Eu22o89IH/E6+Bo11rxmNf5qMNQr1fdLFOU+R6MCNSQ8Zxrnz0WNdu4SYtHe9QDAAMYAO50nkujnC6IbOb67PgMt/hQQFAegF1UlYJO8x4GNR4oxECNH+oyGivc0yIRyje2INFpbIh211W6NZLLwgixuXr8mtMqqJQtx5tgRHPn4PbRnJ5FDB2G3iVyYASIawDZ8UnM8rhegFUVotDuoxr6Azf12hGB4FMXhBbg3OyuRDWkopdB48XyufN4K7p7kOl1+0EW8Ajb8o8vZ9faa3nijd+U5ukiUORZGNaTs+D7iv8c8SidCtuuhlMvBj7qyPnjtjEAkv+L5mGk09d65/SEA7e4P14XlYvjZpM94PlxfWbkHfDia8yNgcH/NVqvyOTym5GtIEcp7lL4lUHDNMUKhs9KJ2nIdfJ2cH52oqCNrn//mt6wnDf0kx0h6rlKpoFIZENC/e+8OavWqRF68sVE7AqP2TMdDbbKKF7btxNoly/GLn/wLzp88Aa/TFqrx4W068JtLj3M2jyLWYNdrf7TvYWi7v9FsIJ/LY3ioBM9rYWLiAZlX+H6MMAyQI2cbZBBmC+ivDCEMCxgbm8LdOw8wOTmtuZ5ujEqlD33lMu7du4XZ2UmU8nl4TDrSQWOeBy288for2LHtKQxUMli6eFQ8zIyfRTYopGg0pcKEWHERQbI+U4Zd8jaJd+jWr70nIVjMg9aciYCBRSupBLXlJJSecVRZijLSt8z1xNWY9qg02hehvVzCnudHY8lNa9EMz4F/txwOP08S/t0uGs2WGFhuYNIjPLoCb1e8yjDMoFQqJsbDclXJ4nLARm9XDJmLiuhFZgjMCUU3N/WonraHmJ67CSLc+8XrdlFR+r78ruTl7wIbGhVehwAm//dF+R6j0STKa2ui2lPDqYY5RtTRSIEGXA23RolCS4Z5dL0AF8+fFXp27YqlOH30M3zy3q/QnBpDOQQKfoQCPWpSXgRtQPI0/O8un10MzHQ91LwQd+otxJUB5AaHMNXuwAt9l7NRIYhENuC58do08iQFZJGDRK/ufibUpGC6AoupNCxfpxGqUl+iOSBASUAoB0JIZ0SothhRqyV5kUKxKPeJeZGI68hnXjVIxClCjcaxUF6y9p0j0ulE6ojwvpLyonfpecjlmJ8JMTs7K4BOh40gwy8ChYlVjCrT56huh4Aqz1fyWrrPeAwCDdeVOkIayQl153mS89E8USigT1qTn8OoptVqoht1EIC2w0MhyCKqtbBr01a0Zqo4e/QIgnZHcjdrV6zgvjmw78/+4nFk8yiizYZdb+6Lo+5+Ls7+gX4MDhSQL3iYnp7EzVvXMT4+hlwuRLncJ5RGq0kAymLx4uUYHV2CWrWBa9duSHKQf+fibzaaiDp1hFkP3/n2tzEyPIzJsUmh0t5/7x089eQabNu6AU8/tQJrVy5DJuDG6cq3JLy5oeeGHz1v3EUqZmhExeW8KDP6CVc+/4bPU1elabXPUUOpE0i8ZpfrSZ/a5wQCKRBLVHCOAksoKcdnf5FAgB/L+yi5J+HBHe3kwEjpNN3MVPEIReeAUba88nQ95Z2BKQ0Y80fOEM2h0VLgzaiS3Dq/VFWnhkqMlFP0zQEZEyKkohw5n3mRjVyrqO1UYScRYPr5uPfTQ+cFiJIpURQScCmSoPccST5dKVUFYvHQI4paOgCNVSaHyxfOC9isWb4Yp48ewsH330Vj8oGADaObYj6ER2+bKjfmJygSCLOot9qoNVvo5Iryfa8ZoVUsIyj3oUFPPmT00xbTSvA2Go1CAaWg+K0AxnMTp8Pl2Ox35tRo7lAdG6NZRfhCMQThVKIaRjj6XCXyiWOEpJzCLDrNlhhkRrxhloZaqTJGZ7aBhDp1zgwNuibzgersrFCTTPAXCwXZt7kwFMEEgY+RZL1OkZA6mnRy0lGx7QmeO6Mjcbo8Xyi3MJsBnddOu6NOKs8tCCT3Mj097ShRvo8iGSAXZlHuK6Of1GC+gGbUwcz0NGZnZtEmgFLVCQo6ApTCHApBiBe370RUreHM4SOYvHUb1y5eRDmb4z068ONTFx6DzaMINuu3v7bvIfe6f2h4CIODg5iZHcOly6dx9+4dDA72Y+WqlXjw4D7u3L4r3g7zNJkgL6o0rrGBgSGsW7tevNDrN24g42ck3M1muYlaWLZ0CVqNBs6dPgu/66NUCFHI+SIQeOsbL2PZklHks+rGhX5WjCiFCD3RmEsbuwSzeIyyBzWRrqtcuRw1RI7CcX8UD9px5UkEksoVmCHo/c1FLu7YBlz8GJOv9j54vnRY/y3JfCZVRaqs4CAA4EDHQEiMDak1t1kZ/VCFpR48KRJNqKqBVoNfLBaRyWjkJIZKAECFAELNufyMHTsdiclp0HvnseZFbGosSLfQQPaSwqZEUz7fZOHzVrLLYxml9jmwcUCSRDYpNdocEUECWO5z3HF5P3kvVDHnq7jCRV16r40+7KLR6cILs7hz8wb8uIulo0M4ffSwCAQY2RQzMUpBjIFKWWi0qlBEkoVBQAMee5httjDb9UQgME5L3z8Iv9yHFsF9HtioIy86MkSM4EmzZRSOGS0I2Ji4RTx5XxWTjm7VqIKOgD5jWYdxVxL7BBovE8j7ecEE64wfiFin1WhKSQFzHrJWGD2BFCwNO3M5Gk3knUxZTiiO0ahrPkVyJcyJibPSk7Dz/Ag8PBbXHs8zm8v2xBoSMWvyn3+jwyO5Xj+QvA8BhV4Eoyg5LyoFnWiH4MW8r94cFe/QVvAYjJyKpSK8IINaq4l6rY4mxQQS0blIUKI6DyMDA3h5125s3vAUPvvN+/jH//cvMXX/PkYr/byeA3996NRjsHkUwebpXa/te+hRSJ3NgwcPUG/OoFqfRhx3UO4rYWBgAAsXjmJycgY3rt8SsGE9QiaTh+9xsTLcrokhHBoawsMoCQsGh5HPUaHSwDMbn0atVsWnH36C2nQVPiKEfhe7dj6D7//+N7B65RKAGnlhVxwwpBKpKms19Rl38u8ib2wNKzVinvucn27T9iKaXoLUjLZsglSNjeVETJwgSXmX+E2ep1OEKSBRxtlTfYkBcV6+AYDue+XZE+/W5V/owWuORXlzlQn3PHijKtLGSuTgYoBjMUZiQARYetJrwWDJl6iCy0QGdm/Fo3ZgQ5pLI6u0SkmP2ctpmWDBRT8umtG8vUYdiceQkp1bjZDexxQt6aiYIKNUmz0jrTUitaSCAP6PgEgPXEGT5xWj1WypYWf+JcziFnM2HjBULuDC6eO4fPo4quN3kfci5BGhXMih3ayLkyTUXDdGsa+CdtdDox1hNvYFbKpMVueK6ObyaPDZ+hCBQECFmHwzda8aZRFkkEKTWiir93L1QVZ7IlRV77rlWUlOx2g5pcskuqTzkcloricBBI3yaPL5rPlMKDMWYJJIietXo1veL64lMfpRRwCGIMBr5vlRuEPFHyMT3juptcuEkoxnDqXeaEjkxHMQp4j3ipGV5FF0jZN6Z2TEKIngxOMJ2ORysn4IeDwua374iKkuExCzSNcBYl8f1a05AZqZelX+3mq20ajVNaKDh0q5D4UwRCkM0ZcJMVwsY9nQMA7/9gOc+PQzjPDv+fyBP//k2GOweRTBZutL39z3METePzk5idu3b2PR0oVYsHAIk1SC1KqygOl5lIoVdDqxyEOzIb3rnBR3kt/1/Qxq1aosPirOGOrn8wHK5Ry6URsvvvA8lixcivd+/R5uXr2MZn0WO7Y9je/83tewavkilPLqrarnS45XZZQWTaTrQ8SQz+f659ExuhXnfqkjb0DFjeLqaZLf6++E4kgZ1bmH1venE+xpOsqMtaiAJGLRpKkkWl0ORoxsoqIiXaQ1CsJfm2rNfahFdwKEEhXRoDByomLN1elklJs3w23XYJ5sOolv+SS7Bm5gAxQDND/QOh77zIQumXfdRgWpget92bOxyCkBHgFx4fkSsYZTWCfqJ3nmTK67XJWdk95jFy0kx/HRcOom5ho039UA70omn8ftmzdAU1zJZ3Hq6CFcPHkEzekxlDMeClSkZTOIJYJ2z8op2UjY8Js5G35PeyHaxbKLbEJRo1Gtp2ckFaRO9cfnwtyWB6calpsiuTkTg6Sk+Pp8GIlk5JaY0e8yv0dDTAUYgcLVrJg6T9eORqaJ+tIl4SXij+msqFRZAgiXG5QamUJe/i3FlC43RDAg9VUqlgQQMlS4NSibZkStDgWBz2nklL4Nw6Tok9Qc960AGMHXRfP8bEbsJgwQ54XPiJG6CHyIpQFKhaKo2vL5nOSICDRdRmatjoBu4GVEDk7HKZ/LYnRwEMVsFuM3b2L98hV4adtO3Dx7Hr/9+S8xkC1g3RPrD/y7//AfH4PNowg2b/7gf9p37cb1/VevXhNvZnTxCIMX3L9/V5JzlQrzOIMYGhoRBdqd2w8YrAuNBmr+M8rlcucIPdCJMD0+gQUjFTy/ezsmxh5gdnYK69c8iTs37+LG1cvodlrYvetZvPXGy1g02o9S3hO1SUa8M9IRmhC3SEHBxtFpYrB+d3Sj9IpRb71iTAMbc7jTaree4szqJ3rHnw8sc2ip1HkkHr/DNIlwHBWmstJerY2JFBL6zKfqiteo0UQP0LSQVutj1EMUJZDRak6xJQZIuHOj2zQCsMjC6C1bf0q1aQ5FP0uNinr4EWJPk+6S33FUnzGWQg25c9RH4eqWXF1Noqxynr1JxWlYhTKK9RwZFVi+QsCZn0dPnhXzpJHE4dBiVn5Z5CWUF2kVFiU6sKHB43mQomkxLxVmRAVJeXI5m8HpY4dx6fRxtKbHXWTTQciiyUjpWqld8rTWphV5aLZjjWz8EA3mbkr9iAsF1MzwhhR7mKJO8y4W2dDP8TyNKGUtMjKz5eTWiyTvfVJdem2WX3FPTcBH1pPRv5afkuekORij6CzyE9UhAYav4fN1649OHMGEUQOfJ2tvaOwlWnFdQ0iT0enhs2ceKCAV3O0KlSU50YCOY1kiI8qrGeFwHdLRZMcKrjsBJzqMmUBKD0QOzfVJ+b6jenk/eM2JeMAJBOgslJzIYXx2EpEvpCZaDdbXxMiHeVT6+pDNhsiHAQoE6EYDm598ElvWPokznx7Cwd+8j51f2oS9L+89sPz133sMNo8i2CzbsEuKOq1C2M/6KFXKaLebsoBmpmekhoZ5mVqtidu3H0hkwy4CxBjVzLdRLBVEPlmfmUGzWkOjOY2R0QG8+OLz6O8r4vyZi7h+5Sa1lugr5rF3zza8vHcnhvrz6C9TXyNumEv+uu4AqToUNWpU5qRavnzRDRWjp4ZbgcGwSXf8XLCx4sweuJg8NzHMKfVZOsJKg9AcQHI0mhlwA6EeXaXJf/XeVQyg0YUWwKmqSs/Lzt/OReyPGCD9W0LXOQpKclN6lYkRk893kVFPM6QcuAGJUXVyTFeOKIBkbYH4e5GWO3Bxxs9oOpN1m7ecdga0tsYBX5IrcqA6TzkndGCXUllV6plQwhwNzRNoyxoGoSK3dao/KfxjZF0oSkL98qWLyIchRvr7cPiTD3H84EfSQaAv5wuNRlGK3+2IQkrOnxXzVKFVm5ipthAXyoiLfWjkSqhmsmiFoVBpbdaEeRpZSPsmSV3TmWB0SUqPa5gg4mpsXPJfAEcS9ZrMj9odNJsNiXgZKQgQi7Ng167qu/TaUoUbqVB1Tj63HiWvQ3VXRo/pqXxeW/1oDRfXSLmvDxlSYfxdpyMgzXsZMo8DTzpQkJbkZ/dV+uQ11VpVnFGLalRJphSqxbaMuNm9g198HlyNFAekwYafw/Ng9MVoilQeqTsej5RdrdNArV1Hq06FaohcJg+vGyDMBCgWCyjmQuSzAfxmC0+tWonNq5/Ahc+O4mc//DGq98Z5bQf++rFA4FGEGqA4umFfpa+yn8k5Lp4M6a/+MianJiWszVMd0qAihE4TKTWGvGWJHgg4bJXBL1JuTCyPDg1h+5bNuHLtPA4e/ADLli3GksWjQOTj1vU7aNWr0g/tta/sxq4dG1EpZ7B00RBy9ICowY8cXZQUPVrOxvU/c/L833U3lbG2yEZflY5qbAMrjWby6t7rJNGeOng6kklv7vTnfx5sNMEt1dgOHK0DgEUMjHY0X6DXa5ENPXcFFFVuMcpTBZlGSnwPE1z0RJNCPAMTqzWxvJL1hrP8jRjwnpFKao9Sveck2c4qeYtenOhAo49U3VIqJzQHbNzrLPFvdU4CXiqXk3tCo5iIOui1WNsduXbtB6cRjvbJs+fG+6KFrxE8uRYtfCU1JPfQD6QG586tW5Kz6cuHIhC4eOoY2jOTyKKDPLtjZEQ/pnVK0n+MPdEiNFpdzNZaqFHOXKogGBqR3miz/Ax6/14XXkbXiMCJaJQJCjxvGlpGFQrrGmC77g5a/ymGn0adxtO6SIigwjk1Ep24DhN0vhixaMJer5G0lxQqu3ZNSQTrQimVlkOiEL6XylBGGVKEWSwk+T8DAO43qVUj/UaqLZsV4QFzMVNTU5itziaqP+2coSIUgrw4K6LKCxS83BePzRyRrG1zvkQWrQ+S90Da44ShfI6JHCjtb6OFarsmEU3Wz4JJsgBsi5XH4OCARKQeOigHAXZufAZb16zH6Y8O4qd//0+4d+k61W8H/vbclceRzaMIN5nKun1Dw8P7hwYHxWvJlbII8xlMTExgYmIcxUJJvMhqtYkli1egWOjDgweTIvN0RfYolcvSaUAWehRheHAQftDG2PgtrFmzCoMDfRLZ3Ll1X2obskGAb731Vbyw61kUc560sKFyiFJVUfXw2KmiSOuBJhvyv9EMU5Uvn49mzNtX8OgloOenfxJ6x3H5vQgj1S9s3oNM522EUXFNFjXJrgVz/Hylvyxi0Y2rEl8FlXTHAMtXSJ2JtAtRelGNmRMMzIlorB5HW/KYiEFIHgE89Zgtx5Ko7HidLuSx5DudBgMXpe60RkgMh6PR0jJu+9t8T1zyOu69khtxveEsR6WKpF64KVRg1JbowKgmyVM5CnJuZGMtepSFoictXnYQind9jzQaYuQ84MinH+PymeOIqtPoL4YohkDUaqDVqIoRJ41EWo5UmlBotSbqXgZeuR/hyCLUwwLGGw00mUMR9lh7o8l6dGAjCE0fn2DKvI6JRpy4w2hIEXGItL0rwoBENCKRWkeiCK5xGmLqBH3pAAAgAElEQVS2HZJoh4IAOhwuP8e/05jLa6XrB5WPFOsECGiNXYNXHoPPhlGU0W0OtVUmLXmupkRa3Pt0YIr5vCTlWRujHSdUkCG1Mm0t7DTalr0UeRsYBfHvprSziFtUkgKKuoZMFKONZrUHG5P+BCvSpQS3ydoE2l4boZeFJ2oMH4OVYcnpiCy+25Y2WtlOBysXjuLLz2zFUJDDJ798D5+9+wGjxQN/fuzMY7B5FMGmPPrsvoc1NPupOuMiKvXlMVObFGUaK3oFbLqUQTLRzcLOvAgFuDCz2bwWk7F7rKYyBYEIXP0DOSxeMoxqdRo3b15F1AKq0zV2o5HWEi88vxl7dm/BquUjGB0uIY7Io3Oz0uNXOoEb1vIbSUTy3yEQcJV1SUSTptT0v+VoKZqql9txTYflUZkhSAPfFz3DNNjQmKjc2cmSXeLfwIMfTY+Qxzb5aJLvSSg7BQ5jn5Tmsj5pek+MsnKXIny71DuIAkmTw1qD5JLrpopzjUx7aQTmZZTq0vPQrgRSWDivc7TRcDx20kkgXWeTav5pEaFRcea5a3Rk3QR6cmqNQIVMErCR+2ctaBzY6Bpg1KXyd23zon286PFzzbTalBr7GLt3T2pTMnGEE4cP4ubFs9JBoBR6yAfdJGdDr57XzmJa0mgRu55HkN5oUa6E3MLFaJcquF+tYYZ0J5V6FFE4Gs2LtS6GTpKo0hzYSG86JtadZ6/FUZrIMWdAoh4H3qIizGQkGU/CUrvU8HN8+Zb76JwMk/9rYbDSWNY52s+GiENtyMp1xiiF8mKp3CfVSOYAngAMcy7WK5DPi4AhjVzbbQEufrUc6LAVjagAKS6QXGRHAYprzeX6rEVNo8VoykU21hlDOnLH0qaGgEUg1EiKxaJqT7hWp+oTmGlMIe6wcDUj34xseO8Y3fSVC0KBol5DwQP2PLMVz65ch8PvfoCPfv4upqenDvzFYxrtUYQaYMGK3fvyhcJ+Pkhu2nZE+WIzCcNVp0mviknEHFMuqFQGZZHV6w3kclk02OlVdP5dod74363WLDpRHatWLhVl2mD/kPCwrLdhEVelFOCFXZuFTlu5fIG0D9Gmgqrwkf5MCf2j2WWtuFYu/Hd9KZughtMyGJrfsMK53jvlOOaBpn6a0ioNNqbMMSrNjpKm0AygrFJ6Po0mHZtl5IC+WzxxS+S6qEe6QLsuz9quxY0aELmteoS8F/xhogARZ7gmigam0pPLKZESI+eCiDS4JdfhZNIC7umcjEV4zkO3hL8YOpNtWJNOVzBq3RAsTyXPTHIrGpUlbWvmPEQDfKXP7L4oCKnaSb+0VYp2OTCA0tyERE+Bdn2+fuWqUELlXIijn36MK2eOIa5Poy+fQYi2jNBoNetJ7otig1w+h1aHbe0h4wUIOOz43C5WMEVlFdsIBZ7kbTQCdpGNLDo+EdbBMArV87V6K6HqnLjDVH7a0UGjBBpmAXjX1VxoPVFneipld+ILAWAnPODrqfSioZfnxZ9UtVHNxwabFAA4UYbeb62JIW0l4gR2AggJQhFmZ2bk86V40xn9dNcDaZ7pOq3zBPg++7d2IPCkALRWqwmIMdfGfK9Qc6HW7IjwRNa7ghjXWblUFmEA18X0zIwUcdY7VcRBRxrzSs9FOrjsLhKGIhLgc+u0G8jGXeTiGLue2ogNi5bhyLsf4th7H2FmZvrAfzrxuKjzkUSbFRu/vu+hdHm/8f/0MCyBrRSGM9omS2518BCcxGg2GizQ6vX9EjVLh79je3Hyal2MLKig262h3WrIDJGJB1MiZ+y2q9i1czP+4HtvYdXyYaHWuFkIFOI1Jz3HepGIYYxQMxKWK7evttFoJNdIMC10dtbdpMXWT8qOQ6OoCc/eDJv5INLzvPWzzGiYMsuOTU+ZG4znpd1se80vLREvvLcz4jq2oUcb0kL8rvMw0JQnYl6uXX/SScABtRXWWB4nkSj32u1YDy85nhNgyHlL3mhu9wChTlL91kwckCjanGNg60XpP0e9OUGElUgZNaiMv/UYUzDVdidK+zEyoOEyuS6fs4K1iiSYuyFI8H7yf1yPhMBsvgCqK8NMFuUwwLFPP8b1c8fgN6bQXwql83OTRY8y8yWn4B93pEt0hAzGp2qiRPMrgxh94ik0cmWcvXETDXrxlOVK5MXCxVAcLqG8/Ayq1TpK9NRJWznFV2Jo3T5hqxiRLRvQuFomZeOsRkbXIqW+UjTZ6QjdJdJiRj9SvKzAbTkb1qixW3TMvZFVwYHSr1SoKa0sIM0kvqxz3dva3l9Vfzwn0lVcs416XQBDoh/r98cxAuyBmFIhMjKTfUQlH5+F84asc0JSo+N6uJkSjeMMVGnpxDDdWK6Rzi5rlWxeEQGTheIkTTh6oVRmx4O8jlsA8Mq2Hdi14Sl8/F9/iXd/+GOMT44f+M9nbj2m0R5FtFm39e19DxeAFHWKl8W+UxETjKTJsmgxic12EVz0bmOwFxM3GBN6krSU6m5dZ2GWEUkHM1MzMhfntVdfxMsv78KD+7fx/ge/wYUzl1m4jVZ9Gnv3PIfvf/cNLF1UQYGtJqQCWw1UOjH/u6KIL/LQDQgMLNLH+aK/pTeOAVbikSfUjgKMvT9d7GjnYBtSPDjnjetxegWeFqmkFWeJpNtFOwKc0nS3NzZAIzxVcKnEVetgLG9iHLl5jtZzy7FiSYPSJFJ0xlKjK80dqVBXo0dJvVkLEhtKRy+bMncRcSgYWa6GwKMiBuXe6ZVb8agYUHmt0l4JVefqZbRexBqXsg5D2x6xTb3mslzXagc0UrvRVhDXnJgN2tNKeOYzCAgXLl6G52UwkM/h1KFPceXkZ4irD1DO+8hy7gllwKLOCiTHE3pdBHGEeifGbKODVlhAI5NHbnQJ/IER3JycRpUGPatdBNivi4bbKuhpvLNhDlG9ibjVliiBd1aiD5ffkZwcr4eNKFlxz5yIq6VhJUGHz5QOigMdycf4WnzJ+8ZZMaZIM1kxKTbXTkGECvxMgihfby1/THXIPcz7bU1N+RoafT0vE2kouOv8JL3/aYdKgdXXUQEOxPi87BlKfzknJxcnLiUYUem7OpKs6ZH5Oa4HHiNBGbDW5f3SljtxAOTIqFCx52VQyOTE0WVdDuuJWvU6Xt6yFS9v34bGrbv46V/+DX7xy3cO/PjSg8dg86iCzcPNsN8UW9JQUPL8Efr6+mTRMjxmMpKGaGCgX0CIXiQ7Qffmpmi7cMo+W60aJsYmRNL4v/4vf4pcNsL/85/+DONjd1HMldFfHkKnVcWeF3biW2+9gkUjJfQVilIfIEnw/4a82XIJSdW7RSbWNy2Va/gisDGAMUM2p2nhvDxFGkwMcPj5ZvjN41f1mVb7acRkEzpVJKBeOXMp6c7LqajNACoW2V/i+YpxsSjIRW80tkZjGO2m1fQaJUnRn0xVdbSLtUGRC3dEo1Mk272w6I4ecnrWjtBZ7hysM4HRjCYyMKUd10fSbdpdv5wXc3HixaqRNS/bijopg7Vnqr3gVIln8nCjLuncKKirks/GCyihpXipAzM9XL16Q6jfhQMVnDn8Gc4ceh/R9D0U2BvNjxCzhx+T7xJlsH19DC9qocpeaLEvYEMqLTO8ENUgj6lWB3G+KG3/GdnwGbFJrUi0BWgzMuHWY7NM5piE5tJWOlSfEZxYt0YgZl8zXiM9eUnm09gLH+A6O0h9kzZOJTBJ/iajHc4J3gQLW08mP5bSKBZssit0XoefqcOlPeWk2NI5Cdyn0tbGOXXW9l9RS6Mu5lY4OI2AJTNvqB6TSb6xSKNZIGrr2X6yBIIRI9efdWC3/cHPlmM5tZ0AHaf0urY44qRIU1SnYOOsIREdaEubYraArMcmnSqGICAzx7tj/ZN4eds29LW7eOfv/xG/effdA3/+yWOBwKOINVi3/bv7Hm7V/WKUpXgQ0gxPOrFSbSLzLELpx3SPSVe2uSgW5Sc3PxcfJ3Qyd0OPt15jp9gGcmEOs9OzyOe62LRpPd568+sYGqrg7/7673HqxFlkvI7QaG98/ctYtqQfA2z06epstJBfPe35dFY6mrH/TgxlKvqwm23RSJoGs2POfx//bcVx9jf7mdBGrptuAi5u6qZFQypLdR2XU0KB9OcndTDzaoF616bevHiOLsdhXrx0hHbG2dlXBw4WNWgXBsE919LewEqOL/krRqI2plnpFou2OBZYVHKkq1wFuogJXCGhGpEeOBjg27F1mJmCqIxFsJwURyULwOl7pU5F6EStJlc61nUukHk1TBrrv20kcZK/Srh/zXfQ+JL64xfBhh908xZ7+eWwaLCCU4cO4sQn7wLVcZRyPjJoy8yalhxHK/U5U8lnY06OGYh9zEQeqnEGuZHFiMsDaMDHdJtj0pvIFfPotNjGX6vgm/W6REgyGoLny+aRbNGfo/OlghEVFKjhpFyS9ydLyi3wUW3UZURzwKjBzZphJChDydpt8eyZJ2ECX1rX9Ba3+Q5CofGg3KuUZhuwpFkB3mvtzt4Tn8wXv+hQtMD1TlMbQEpNxl1EkURZBAzp8mFjBiQHpKICTv1UJZ52EOB6sPEYjPp5D4SqJ1gICGtXAWsLJc9QFo9K8G3EBMdl5zMKokKxUSHXrCOsN/DK9h3YumYdLnzyGS5dunxg/1/+8+PI5lFEm427/82+hwtDJnVKyEwazSUWWcQlHLEsrAjDw8Oy+e/duy8LUnokgcOSuNm1dU2hkEWtPot2s402q5H9FiqVEF/9yl4EQYyf/ZdfggqeQs4TGu21rz6PkaEc+vIF4WE9GQds8uDPt/MXqsflbAwI0t65/bcBynywSVNlEqk4aWeivLLCOQ31HF2knjk/N5nHYZX1NqvGUUGyURIjb/md3mRPU9gpsFg9UK/4NOkOQEPtRADapFEjFTHuziOVyMzRH73GmjrES5vNObCW9+o1KBD0OjRYzs2AXe+IfjalplIQKJ8r47uc76viBImuHM2Wks4ldKM9J5FSW0NSNzJBFHnuv3VfaF+3XlSrYMP30RgZTWfUDK+bnrRQNi4vJipAHjcT4Nr1WyKBH+krCdic/OQ38BuTGKoUkc/EqBOkRL3HHFtWwAadFlpdT2g0zrJpZ/Jo5/sQFSoYr9XQIjBl2OnAk3Y3TFRb41MrQu1SHAC206fhZ+Gz9geTdRkz4c9WLOxN5ovhlA7SUlQaosOCURl4p7JoqZWRMJBRlBZI8rUSPViNmOvlJ/eTXJzM21GKU6XkOujMohNzWtJTNwkUGrXr+qbyjK+j2IeUlXYJUQdFOmsDKOYL8m/OE7KIX/NoHHWgA9KEInUSa+04rrVHBBA6ZLw+fp46rSoi4DkIZcxhIzEbiRYw0D8An+2DJqcFTOkMs0xCRJSzVXx58xbs2vA0jr37Wxw5cuzA//nDnz0Gm0cRbDgW+qEhU7CRHIP2XFLDygmJnKGi1cjm9RNcJI/jqoWNb+UiyuezWLtuNQIvwJWLl7F3704MDxVx8OCHGBzsQ222iQvnLsOLG/j6ay/h668+j8FKIJENh0FxkJUbd/i5vEU6WtFEsXL2afAxLz5JPM6bP2PgY5GJHSdpi5KqCZiTN3IgpEbTVGW9nmbikco91Jb1lgObf45W75DuIG3qNAMCUQK5GhR63drqX3Me0pLGDUwTqskV4wk9Icbbzb130x9thLUq2bTqXQIcBzrpCE3uHY8hDkdvpLbcS6dGsiJNgQfHyeu904iHgGS5Kb0ON9/EjaW26E2oOPdAxQFIhvdxaqRNedQJnSLFtZEDbqgX382CRamKd0WxQhW57se3bt+TmpvFg/04dfgzHP3gHbQn72CglEe5kBEKbZYFjzTG+QJCH2jXq4i8EJEfoji0EN1cCV/auRvb9nwFs50OJhsNXLl8CSdPHce1yxcFbCiEIeVFR4u0XqPbRpeTZiXyJxh2xYMnKlKyzRyLlYSKDJmFqQQarpuQEm5GRhpBSBTqih8J+MyfNhg1UZmYCeVbKEYJQTnnhzU6zIeoEygFocytSuTQey6Wh1F1II2+1tjw9wR2fhnAaFkDp3CSvdBSB4lyGHGlaGE5pkQuGf2slEMk+SUniLD2N7Zn6TDQqdH5TWp/5CdHxfO82BWadUkdcvsatfK6K30lHdY2PYOXtu3A7qc34tJnh3HuwoUD//v/9WePweZRBBsKBB56h0KjiaHgPBDSKPQgcjk3kyKnGvipqWQxFoslaWVB0JmZmRGjwP5JnNJHz5kKksmxCSxftgBLlw7j5s0rmJkeR73aQq3axIKhMt7+9uvY++JmFLNtLBgcRJ7eM3ujuUDAjP18Ks2il/n304BGQnEbfuaouPnHmEMtpV5jXpp5+l9E44kCyFnKNA1hXreIHFLKtnQ9Te8ce0n5NDWoaf+etJsGwWbE8x00Cuk8jc6yUXWaRGJWBOnmxlgWV/I58krl0/UzeuOm7TolByCcuxonnUGjHrLdE7n/LrIT8DZJMw0GDUBCien7FORU9JHUDs0DG8m/uPwOKTx6zDQmUpNBOW2G6seGEwdo80uN9rTwkH8Tuo0RQBji+o3b0rZoQbmEc8eP4uLRj4HaOIpZH7kgRjtmTkA7FFCRRhPZadRQb3cFbLrZEnL9w3jx1W8I4FTbbUxzTlPUwszMFH7+X/4Fd25dx0B/H8bHHkg0MDMzK23yn1i/TtwBUk0ZKRnI4MH9B7h96w46zbZI/6XYV4owQ7QoIgg8ydvU6UDIMLEwGTImdJoUn+akxofzXtqc0umcEgKxNMQUR40dozX6EAqy2VSa0LEBRo2rk8USBScZ54RNR0UmQpb0LB6hRVVZaY4Gf/IadV2qHJrPgp0Y+N9CxUo3gUj2izgRDhzNoRLWhPbCORhSwEpAzjA/pQIWoVy7HLanxdEsSKUugutiIMhg77bteHblatRv3+M7Djz/nX/7GGweTbD57r6HC0IejqiJSNl0YxEH8Iv695UrV2LlihW4du0abty4qQuJ0mYWfbW00lgWL2KRa7LXEr3j0M9gevoeGvUJBEEXw0MVDA4sQLfjoVGbwPYtG/HSni1Yu2oYyxcvkcmDmqdwRYlfEJUYDcZzsMSxGHmTYNqEymQsgfnPbpOkOgPMV5X1oo65XaPnA1BanZOuuxHQcHVAtnH17woe2nqFHLZTk7keaCZDdfGG1izpvk2S/lbkasZach0mAXcRhkpquek1GW+aV7sD0qLHKdHSPdbSIKLtelSarc0wte2OCgUcIFihok3wdOdqowu0s3NvWqMBcq+GSCdEGpCZmk5UdCkFoDoN9KQ1Ia4RttawiHJJcgYa0UkS3CakeqR6x5EJcxgs5HHi4Cc4d+QjdGfuI888S9yGmGM3BlkMIPMhnRZ89kJrRmj7WRQGFmDrCy/hyc070CEtRWCTfFcXv/jpv+DyhbNYt3Y1JibG5Nz6KxVUZ2bQbnCUehlsm1/uY2F0USJ9yqOnxidx8/pNAcQ1q9fg6vVr+OiTj7H+qafwzKZnMd1uYrxRc0ADaQfF+3P52lXcunMH1VYDrEj1mOAnjU0Qd01UJcLkmgk0Z8N7bIqvZH87CTJBx8CIxzcgsefOKIkRGaXQHIxoM3DM8TAmwJ6X7h0Cg1KhJt7QNa10srW4EcfD/Y6fl3YM+QeuYxaTknKjzFnWL/N4XXcM1zS0UCpgMMzixS1bsXfzVoRVzt/xD6zc8ZXHYPMogs2azW/vG16wQKTPd+7cSZJ+XAzS7iLxSJWiYeEbi7FoBFjIRXDixqd3S6EADQ1Db+5J4agDcrpN7NyxGVGngUMHjwBMvGZIsdTx/I6n8Cd/9DYWj44ilsK9npLri6IRM4xpo23UVpoim3+v02KCtEFLf8Z8IEson3mRjxQtplRi6ShJpanWncD1ARPPkmog1+XXiQoUMDXhr0CkrW2sIFPpK21Dzw0sXYJdHobPhc9Hm1cqCMhIAzfIyo4j15dM22S+x1XvOzotyUOlpjsqaKiuVeXNpnJTg25iAbvHadC3QlmpN5IeRuqdWo7K7rHQbq6+RzxfRweaeMA4fHtW6QFyXIfk+WnQaOSlO7TRabyXUUdyNrlcEQv6Sjhz5DBOHXwP0dRdDPWXBHCqnHLJscphVnMrrboATgcZBPkSOhwQGBbxzI7deHrLc+gGAWrMlbCgMAxwip2kz5/BQH8FV69cEnXWqlWr0G21MPHgAQJSeIuWoFZrCHW2YHgEjWoDn378CYYHh/Hqq6/i7JmzOHriOKZmZrB2/RPYtHUzrt65hfszUzJHipRpf38/FowsQJ0J+FyWYy1x8NgRHD9zBvm+ski4OdHTZvKwqFKVfNrrTKMUFr1qfY04Gc6ZsLybUdFsP8NIhWCuYzFsthDn02RdHzrN1cmes8JiN3PIQEMoZKcQtL1gHSfopCaydcro3TgJUSzyiO64pBdZ3Kq5SCoFZdo2unSG3PRRzj7Kd2MMZnP4yvadUuD5cHEeWL3tMdg8iliDjbv/aN/DxSlgQ/vSaKiW36qb6YFRBilFZe4KVGbro1LpE8+J7ctJ77CXGju3SkGe9P4AFi7sBxWO42N38NprL6NZ6+CdX/wafaUQY/dv4rkdG/A//vF3sHrFChl3a7zt/JuVLPD0uGGbE5IUSCpV8/mvHmVlogJ7nUUtacqul/DsRUW2kdKUkIHcHEqOG9qpxaywU0/JJKhaaKfRjI4z1lyN5jyYfI65AZN2LaqQMwOfCB5cfYp5kJYD0jYpjq5iLb3UuPSiKzHeEkDoa1ThpQWU6S+L+gRwUjNr0s/BzsXuieWp0p6q1JWkeoBZ8TAjYiuu5THpaYt0PjVewtrVyLOh6NcKfUXxpvfOGnXyM5VG0kTz/fvj8P0Qw+Uizh47glOfvIf21B0UOIssbguFRkOdZR6CNGGzgVIuhJ8rYqraRMfPYfHKJ7Bl1x4sWrEWzaiLFvMizNMEMS6cOy2zmUolDhFUMYVOuQwwLgKaLNasWYu+ckUEF+wNHXdi1Kt1HPr0Mxw9elSAJFvI4/rNG9i6Yzv2vPwSTpw+heOnT2JkZAEWDC/A4qVLsGBkBDfu3YGfy6IyugBHz5zCifPn0A0zaJDGCjNyHbJG3OBAnWeja86eh9VBWZTD52agwtdIUSbYFoYNO2kLmBMzmk3XgQk1ZI3L/TcQU5CXPJQT18jzUimjUxv2GANzYhOhg4tiRebN9SZqNBsd3hWwodKc7YRIgVICToUeG3IWujFefHYLvrL9OYooDjyx5dXHkc2jiDZv/OD/2Hfn7p39Y2NjenquLT+Nj3an1bkh/MmRxFxcQql0uxJeW/U+f99XqSTta6J2FxNjk+grc1ZFgNnZCXz961/F5o1b8bOf/hJnTx9F4DWxd88WfO87X8NAXx/yrpNxUj+RkjKnjZxFN3Y/zdjbeaUjneS1SUeCXqJUQvukaFA3k4FROqr5oijJDJ956knkJAlq9SD5Je13rHrcefmJLFgoIe01ZVSVTsl0NTtuHsqczSvdBnREMo9r46FNqWa0knRX4Osc0BmVJa8TSbEq0kxqayMF5D67aOi/J39llGIaoCXlZsV8opbSCE6BzZRparhUHKDyR6MxbcQwf0dHR2q8RALu6nVsLDQBoMXGjJTzav2S0YNXrt5AJsxjxegwTh46iGMf/kpotFIug059BnV67/k88oWSjt+uzujYtFwZfraIVhwiXxnC+o1bsXzdUwiyWQGoyfH7GOgrYWriPi6eO4NCgbUikeRFJMcZRXgwPoaHndSxavUa3Lh2U8Bm2aKl+PUvf42DH38qlBAjMqFTfaDeaqB/eAgv7NmDwf4+XLt8RQz3QH8/Vq1dI41uT144h5YHLF69Eldu38K5a1fgF/Ng21Jei9xzikCcwEciXZcvkz/x3ruJnFIv46JrW1tGhWsxp8qX+R5GNHpvVdVG+bVQ55xbY41AXb4lTS9LzZPL+fTWhjpY4qS4FjbmXErO0a07iWZ0+KkUb0ouj+fTZYeEQKIb5rioVgs7EXLdGK89txuvbH+O4Hhg0/NvPQabRxFsXvrm/7bvYTSz/8GDMZ0f7ugzRixUiliSlpELjRxFAPwiAI0sWCALZ2p6GhPjE+IlcZT0nXt30G60hacmVbb+iRXYsWMLVq9aLt0DPnjvY5w9fQRxVMUrL23H73/naxju70eBGnpFPPn/uUa2V9xoHrUZfHvtfIBIvz+dyFcQsFHTvRY1PYOsRjB9XAO0dASUBrv0f1tn6vR59o7Xi2a4mZXe0IJPpYpc/zAXTSiYuHS+i9r476QmRepUtDOvNd1kUZ0MIZPeXb2JpMrLG81HxZm2iVc8UtosLbM2MDCgp9HRDtYKDAam2nLHdTigOstNiWQjTPl8F4nIxyTFr3bfddQA8yZWHMrX68hsXQPqUbOQU/M09sVHSDDSfJI8LQfyMS5eugLPC7Fh1XKcO3YEh377CynqZJ1N3KphttmiGkbEARJlso1Lt4N2N0DHy6BYGcHgwqVYsmo9Fi5fI0bu408P4uMP38dXX96LdWtW4vTJoxIlhlnNMX568KDIrleuXoVSqYwHD8ZRyBXx6ldfw0fvf4hf/PTnkscs5VinBml1MzU7jWqjhkXLlmDXCy9g+eJFiFstkR1LVMHuyMybUHZMG1su4uKtGwI43WxG+qAxn+SxqJT31oGNRSkqCNB7Yy1ppGjT9Zoz1Zn0SnO0my4HpcrsObMzttTR8Jzc/jQqm8/IgE0Li1XKr3vM6uX0WWrNjZNlO7rP2hppL0OnUmTnbOVgpaFqAjZUHPJ1jHxIszXbMkjtGy++hK/ufB612uyBHXu+8xhsHkWwWbf1e/sezqzZz8XJbw4oMo+EHC5/R2ARWSlniktYrVdCr2fdunUiiRwfHxOPmEqd6dkphEFWZlJMT93Dxi+tlVEDd+/cQMbPY2JsGrdvXEIxB7z05S341jdfxpKRUZSp3RfaVhPpv+vLjLiBwxeBjWj0HUsAACAASURBVL3/i36aATPQESMnjqHKg9NfacCy0H8+yM2hjVI5G/PonB2Xw1r0ZF64RjWpVi/pnldOjZO073FGW8DJGXRVoymAqaTZc73NVDEnhboCRDoTRxFUoyeb/mnGxa7b7u/8+6+/11b4Fj3yNYlU2Um/pZZCijbF/CcgaMdl7QjnqGiuRoUENg9FgEaoGR5X15xSZDLDQlW+jKobTfW+SZ25UQ7yHOTxxTh3/iLy+RK2PPUkTn72KT74xY8QTd9HMeshbtdADZUvHr6vkVO3o10EMgU0OhQD5DG8aDm2PLcHz+7YLWKDf/rRj/GLn/9XvPaVl7F40QiuXjovqqmoq8WWJ0+fQj6bx+pVKxFmciiTQos9rFvzBE4dP4l//od/klqRQjaPoaEhAcpZKuBaDRT6itjx3E6sXbtGhp/J1NFWC4NDQ1i8dCnuTo7jwrUryPSVcXdqAmeuXEaV9UsEaYotmF+lOIQ5PEdtWbuaNM0rhp5/d33TeJ9rHCngZt5YDo/vsS4DBkwOz+cM+bNnTxBK1rvRuK6djQKXU0BKaNNzJEVJ6YKaZKAgi3tlJpCBDaePUtjhS1QT8zp9oNluoeD56MuEeHn7Tjz31EZUq7UDL3/tDx6DzaMINque/e6+h96PPBwWd2liWDl0WTwpA0m6oVqdxcjoqITU42PjyTAuLjoJwTlp0etioG9ApIp3bl+B75HqCLBl8zPoKw3i4CeHUa+OC9h87dXn8frXdmO4MoAyawtkDK0a/LRRnw8o5nnZRkrfW0uYm8eehi3z3uYDxvyIxUDKaDL+27ohpwHI/p6cn2vXr0DY8xAtL6NKND1bGn8dEtaTBLM5pvYr0y++1EBOr0uPKTSda1/jYjBX9MkIyfUMcxMvLWkvLe+lI4SLcFzi3nJKes29za95nflqPidHTbcGcqSegDgBjRSIGD0d4ezEaXqsZFonpb42UloDKxvNoHPV9H6nI1KhOJNIjn9XVR+NJf9G+a80mvQ9XLhwGe1OF6sXL8TFU8dx+uD76EzdQX85J404Z+oNiVaYbJbosttBnsCBEB2EyOQrWP+lzdi080Wcu3ILP/rxT1BvtrBj21Y8t3M74m4Lly+eQ7Ve1TybF+P0uXPoK5awZNFi5LJ59FcGRBTw5BMbcPjgIRz86FMsGBzG7OS0SKS5hxjZPJgYk5/PbN2EtevW4satGyK2oQK0f2gQ9+7fx+3x+zh5/iwu3bqF/oWjyPVXkKuUUaUzSIdFxhPojFqO8JBOAq5ZqQFCWr4utTJsB8PuBE4MoDZAIxyuOSm2tJHcvkYvvM92PHMWpKOF0XKJ/F7XkeUmE8cw6VztIph081sn45f1zmXHhSND9xjZaKPRDpcoZdbMKbVbKLIotxPhySXL8Idv/R6eefaZA4W+lY/B5lEEm3Vbf7Dv4aLYT3BRT4gVz5x9Qe9VCyb5VSyVVJIotQzK/2oTzo5Io7lxxsbG0WjVMDM7jS5n3nhs0NdGqUiaoYNGnbTZq/CQxW9+9VP4aOGb39iLb7y+B5VCEf3lskxpNKM43+O2+5ckF60yOyUUsPNN3+t0lGT/ba+TBLbRU1/Q9TkdRRmtlKbH7BzNq5PCy1Sexl5r0Qs/Xz1FN3nU1bqki1OlGaELhxIwddSEXbsAgRtmJoVuifHvJYWVnnAdnV3ymK1qNMLR0dRpMDHgTA9OS+6To1QsKrTrTZL8DnBkpEvStZm0js5jMapMoIvRlnD2Krnl7+QZuPfRQDEnoBGLG/zlwEfun2uDwtlHNGIEi16ejl2CfamzYXHwmiWLcP74URz54JdoTdxGKe/D7zYxW68jDkLXesmXYWpel21sOHwsj+LACJ54ejM2PLMNF2/cxV/99d+h3upg5/ateObpp5DPh7h9+xrqjTpmqzM4dOSIgMSO7TuxdMlS6Ti9eNFifPT+RxgZHpXqfuZrOAD9+tVr+NLTT+PFPS/CzwY4d/E8rt+6iZVrVmKmVpURBk+uf1Jo6lJfGVeuXkVQyOPu+BhuT4zDK+Rwd2oSLc7hYX6F95DePo07ZczJrFp9FlYDowCjOVfrMGBOkkmfrS7K9gnZDdp33vNEIZSWLVvvOzdzSGyGvPDzNLSsZdduxxRzyXqyDtY2aVd63BFkYumZqF2t2axUwSbM59DmZ3F8db2J7uQM/uDNb+Ltt98+MLzwycdg86iCzUNLIA9HR+x2xOviIiBvLAVbYSitaih1ZmjN7/HxceH3uXCZ3+FruZiKpYIUdrYaLYwMjWBq8h6WLxtFsZjF+799F9mwgFKhTxQ9YdDFK3u346UXt2BkaBCLFgw5fjk1wfB3RDg833RCcg6lpjuoF9Y7cYAZJDOgSXRjs2zmPSD11B1946qtTSVmkZWBSY8yU0NqUQE/kxGh1YloklylqQpAqqCz9uxUAaaVYT1qSGKOpIaCFoAGWToKuEhHE/ty8YnSzKr4Zfia0Go6BpgRlBkWffbMi8wdnWBAlwZw/m5OPZIMa+uNURBRQkKTsGKeOixSTUqZCWC7FBHPV1oecQ4LW6a4+p0kcpR77nqE2YRQJr5FAq55HG2Xkp4BpNH4hQuXpKhz1aJRXD59UqTPBJtyPkDWj9CJPVGXyfPkw+m0OL4TXS+LICwj1zeEJ760CeWhhQI2v373t8gVS9i1YzsWjo7IWOnr1xg9dTA2MYaZag33x8Ykmb/p2c24d/cewoDFmTmsWbkaxVwJP/rhP2NifBxPrFmLdU+sw5Ejh3H+8kWU+kq4dPUKtu3Yhi+/tBfT1VncvXMbO3fswNDQMP7hH/8BleEhPLXpWUzUqzh+4ZzkbFq8X9JEjZ0T3GgNUtAshnVTPflsTCZOh9CmxcozcqAhijWXv5PedaTLLYfDKEIq+jXXIs9fci1dqe6nRFmdNRcV6+pzrIQrOHZOhC5Pl/ExqlWcWXu9O4b7LGlS6iIb7R+rBZ02HoINTDNRjGKQwf0r1/Cdr72Bf/+n//OBvr7lj8HmUQSb9dv/zb6HLWmkXY2qeiK0o154zQWmxX2RqNFYlzA7O4N6rS7tvil7Xrpsmfzt5s0bIn+W+eKc5JnJotOuo9Wcxdq1y9HlHBG2zuhCJin2lUsYKGewe+cmvPbVF7FsybD0x7LOwWm6ygyiUCmuZYxFFSrzNPWLGtT5IJDOq1iewyIDMeKuY7NEDg7I1ABrv6g0UCVRjDsX+5skWyVvoA0m04CkOS+tozHAUWOvRl4pDAUl+0z+TutICFhqVGlErCuzeoW9nlaa/1FPVlRuzphLwasDThsdkFh854HK+bocEWmhNIVlFeVWyCf3NvFdzcy4PmyKdcmXeMgS6SlQGjui9UEqODBQs3yMFquqcEBk4K4mR+MxzUnpuWoLF52dovkkbbLfxfUbtyShvXTBIE4c/BgnPv4N4tkHGCjmUc6HmKrWRc7M4ks5VtRC4EXodBkh5DC4aCme2rwNy9dtQNg3IBX7D8YncebUSRSyoXS8uHblMqZmZnH56lXcHxtHtcE+gBWsWLkKLXrbUYy+Yhkrlq0QZ+3QwUP47NAhLFm2DEuXLcXV61dx6vQpTExOirORy7ENSxkvv7QXX335ZYl+Ll++hF+/+y6Wrl6JTTu2odpt4+e//Y3kbOpxJFQgZ9hIMTY5A45AkL54vZEY6vuo4k/6jrlBfba+pS2OUw8ygmBfNnVy9JnNoY9tlpNTiSnd1RPZSHjFY+hdTcQJSiNrGySJwNKLxDVutUUlHcuFvtVXGU0s/3b98yTSImXI62+1MXbrDv7w97+Pf//v/vRAwet/DDaPItisevbtfQ8BZD8NFAvJKgMVjE+MY2pySrwdVj8ThKanp1CtVrFgwYgUsLFJJ5O0t27fclSIh+3bt0ufqFMnT8qCrc5UMTND8GnimWfWo1qbwL27d9BXLkuvo0Iuj9nJ+9i9czP+5I+/i2VLBiQE54K38N4AxcDGPOt0JJGmeuz1RgmlgUH+5qrtk64Hzhgmyi2pQ/liJZpFUxpJ2AA3HaEs5tSpbKyQTeW+PcvLj7I+YlT3KZhqpGBfFvEkg7Gk2aF2VqBnyi96qlYoqdehNRVmbHVevEYKfHYUBxCsKPSQWhBGE+60bNNLlKfpd1GBiaExT9adn9GIcr7u73be5hiouMQZt3lRqdE3YsxcnsqiMP4UA+cango4ughNqTfXKNY14KTRYWslM7IE6maLThIjPg9Xr1wTM7V0wQDOHDmI80c+RtiYBsctZdBFK2LLGra5z0unYsokc6GHdhSg0QbibAE79uzF5udfAHJF5LgP8gX85lfvYOzuXQxUKrh59RqmZ2s4ffYc7tx7gFqjLTmgJcuWo6/ch00bn8XtW7dx8JODKPf1iaijSDVnEKDebODK9Su4f+8+BgYHJDq8f/cuimEGT65ZhYUjI/ju229j0eLFuHnjBkpD/Vi2ZiUaHvDX//QPOH3lEqe3ydwXzsGxIXOUA9tY7TSFK8/HNbvk85OxCEnhJvuqcW4NZ+lwFLUTyiSJ+9SIDClo7uUUdR25HKt4B5LlNf1kT1Eq+UMFNaVMeyIBbf+kIEUZOcHSOllYayg3Vk4cMo5u4MRRlmPEnQgZz8fk2Di+9eZb+OM//pMDC4ORx2DzKILN+u0/2Pdwoe6XPAKpmTBAs8326YEUndFosefT0PCQ/J0RDIHp7t27YgTZk4qqtIGBQTGAtWpNp/3FngxQGx+/C8RtvP2dN7Fm9RLcuHED169dw6ULF1HMFVCbHsOXd2/HD77/JhYM5VFiF4JEddUTChjYJBFMqu1M+neW00hHNvb39DGMQpNciZuRQgOf1Ho4asi87jTvbe9N5zus0aB47I7W0oiIVFFGeXNy326Gu27QHmilz1tAK9WLLJ3PscjOAE/PgYbaqA8FOFPWWXcHpbrp9bJ3lY5Ytgp+8XidTJmyH2vkPD83liSGnVdpf0+r7YyDN84/oSodGEu/LKdW4hlYUaBeV6TV4QRpXpfIpnW+T89pIDj3hqaRThOlk5M/My8Yxx3cZGTDKv6hCk589hHOfvYhvOoE+vIhQi9Gox3JNwFEpOpxB9kgxmwzRnlgFMWBYYR9/RhZvgrrn90sNTPMMf3217/C1NgYnt6wAadPnMC//OSnuHT5CgaGRtBotmVOzqp1T2Cgf1B6CfaV+jAxMYnpahWLliwRe8oo6fbdO7hy7Yr0FRwaGsSK5cuFip6+ewsrWNA5NIRvvvkmnnhivRRXhqUCgnxW2tn85Nfv4OyVS2iyDxrXGkeqSzSvdUgEHHkOrv1PmgYlUFincKdK7jk6vM+uu3iaVVBWQGXLGrWrwiVZ/1Yi4yJMXVeGQWl5jsrwxSFxIGXr18DQBl9rP4GUo+aUljIFlyfuSgKEP4xjNKo1fPft7+APvvf9AyPeY7B5FLEGy57+9r6HElPpICA5BOr2o7ZsYGrrc9kcZmZnBGQK+QKqtarQXAQnNuNk3c309LRsGlEKxZCmhFnOgu90MTM9hnpjBs8++yQqfTmhBTZ+6UsiZTxx7CSixjReeWk3vv/7b2BkmK3DyfHrlwFGOqlvhtiMrd3UOQVlzpCacsmM6ZwH4DxzEweoUbRuy5a87yni0tGTUYvpTZc0EpRkqhpzi55In5HWskinN2VSh6CZobAuABq99SqzJS8mFKdWbPPLWr3ztVa7YPmdDnuJyQAuLVK1mTJa46I97ExybFM9Zf8K9ccCRbfJbWhaaobPfPDo/VupE2lvkzJI818vYgBXZW7Gyu6tAIrkHzQvIzlByQn1WuSwySMBm0Bi81MY5dDjpZw65AgAHzh37rzIrlcsHMb544dx5uAHqD+4KRRaIeOjFUFotByr5dlKiOMCOk00uhnkysMYXrIM+cog+hcuwfYX92DhwsWSp/zVL36OqNHAquXLceSzg7h1645MBb185RoGh0aQK1ewbNUaaYFz8dIl6fzMOVDLV63G+qefwtTMNBqtlnQNuHbjunZQ5npx4xq+uvs57H1uG6JWG1s3bcHg4JDsxfLgAE5dOIc6ulJn8/HRw1J3I1ENqTOPLWm0y7TkGVNV/GrIXXNVmbeUmnJqYxlcWyrLqhjVbNGsBqtp4OjtUfubPmtzYqxThUhRPreflQblObmIJpVDUpix7gH6OUn72GR8tqvBihmJeajNVjE7Pc1XHjj0k0OPI5tHEW3WbP7evofdU/fbXAlRU8WRyEjZZ4lgY4nF2dmqVp93Y5nSyd+PjIzKIqeB5b9npqZl/gSNxeT4BBaODmF87B5mq2NYvHgIz+96Dps2bcIH732AI58dQYAm9srEzq9geDCLAovsUp6TGau0J29igPRGSH7nWrNIoWPS3l7beJijJNFKKuHJ38v7peNsj382Y5jkKlJSZM2PKCzaJpQIRKS/ynNrNbZ6mfqtvaYUMLXgjZ6atWNXVZWNTFAqwxRENuZBoxzNT8zJdziKToFCvT0D7LQ4wJpeWpSXeI9OPKAUTO+9dt+t1Um644JFcxbNaKI31VbGnUM6EpRmoTYkzanh9NkpODN6oOcq3a15nTIyQVveWKdgjVS1ZT/vtYwidtQcI6Ew4+Py5SsCrMtHhnDu+GGcP/wR2hN3JXrxozYiL5AOzyZK8CWyAepxCD8/gKBQRicIEWfzWLhilQw6O3/hAm5cuoTdO7Zjw7p1uHD6NFqtDs6du4B1T24Au+D/849+ir0vvSoG/VfvvovFS5eh3m7h8rVreGHvXixashjnL17Eg7EHuHr9OqanJiXylUFy3S5e/8oe7HluC6rTs1i9YrW0uxkYGMKiFctw8dpVjNWrOHb+LD47eQydwEObEaGnqj62ymFhp4gx3JflYpJn4JzKJCpxdU5Wq6Shje4HIcTcaAqjht3SmLPubX0LJEgRsZs143BE9ocxZc6p0X1jyzSVmdGpf+40tH+eUsR6DGFdwt70UDqnMh1VVI0eOq3WgZ/++U8fg82jCTass8nJiAHWK4i+0OUtbBEJ509PGx76B/rlZ40RTjd2s8i7AjSsmqY3ytzO6lWrJfdy/+4tKhXR6VSRzcYYHRlBNhfi8vlLqM3UkctEeP21l/DmGy9hsD/EYIWFcF/gCbk8Cc/Jkv22YdIRkOQZHA2nEYPlUnSxJhFKzKLCXssWS3Lapjcja8l6o9NsdoodO+25axTRa9Kp9Qr0ul2Lj9SETeuPZjkbq3fga41aShtvy8sYSNjnmshAnVcnJZZ28R2NsBwoyfAzYaZomNUYWYSl4Kucvg5d082tw/FUqi31Pum5JA5IjNYz0E3a06dozjTYqAfvZv+4UcH2PPl57JVFmkkqx617gJt3Iw0iWT8ieauWRHekLaW/meuT1uWIi26Eq1evSx5jxcIhkT6fO/QhmuO3kJOuz5GATQesMQk1YR21RJFWjTLIVkaAbAGz7QjVThctL8CypUslv3Lx9Cm8+dprWLV0Ca6cP49KXz+OHTsh3Qi8IMTFC9ew8ektokw7eeYMdu5+HtVWEz975x1ki0WsWr0KhXIJExMT0viWe6WQy+Lpp59Gs97AyFARr3x5JzrNDpYvWY47t+9JM8/tu5/H3ckJXB+7j6v37uDK7ZtoUwTIWi02v21QKZrRYYdGMbkI0yiqpPI/EbHoXp+jzhTJYCpqSVosud59rvYuve57To3uPTqLRqO59GsSmyQ5G7UyvW+LxNhDzhUE0xTpK5K4Rtcp65rcWuepckgj5e6cDvxQL3Pgh//xh4/B5lEEmxUbv70vDHP7Wa0tg4y6HQwvGBZPif3StMWFyh650Y3OIbgwSUdvc3ZmNhmARJEB183tm3eksWa5nEe7VcfoaD9WrlqMWzdv4v69u9Kks9Voy0z433vra3hp73bkwhYG+yvIpAoJ50c2ZtTSnHKa4lKBgd7pdGRDakaAwE2YlEXrdgQjhd7MGFf57s7BgCz9k5+Xzp0km81FPjap0841bWy1qJSqNU5F1cinp0LTCYY06hblqPFmlKMAYq+13/MzrDMAP4cthzhThgIOnjONsiMrkpEEPbDRfIdEaU4pptGfqpFkBK+bxsifFkmlKcsEEJzHzL+lBQ9pSs3MC50Xu39C9QmVyIhNr9/USqJcEuDRtvl8n94v3jdVsyllpGMH+M3TZzfs69dvSMSzaLAPZ48ewoWjn8CrjQvYoN3EbIMdntn7Ky/rms05o2YNtW6ITlhGWKrg/NWbuHTjJqIgizdefx3DQ0O4efkivv3G62hMTeP29Wvo7+vHieMnMT1b5YhMnDt9EYVsBa++/nXcvHMbV2/fQpxhw8wWVqxZKzSaPvsIx48dw4N77LDxNL726ms4cfw4Op0ZfOWV51GvNrB+zXoMDA7j7NkLyJSKePLZTbgzPYEfv/MLXLx5DQ3Os6S1zbC5q0rmdbRFap5SahQHt4W1J7LcpK1dzVuyOFOnZCbRirUccuDPaFMDZ4t+7ak66+ZoNFOisVZG9oH7n3ZF1/cIheY6Cui/6Qzp73lZ+q2Fqk6aKOfXq+VSJoLD1biXGOUUioUD//Af/vNjsHkUwebZL/8P+x7SXvtJezHpz+ef54z1dhu1Gjs4xxgaHhaxgNEZ9MqshYUs0Ji0Wl2iG2nsSLWLF8iQqIWjwxgbu4v7929gaKiMeq2GRr0msylY9FnKedi1YxO+vGcbNjyxFEvZG4o1D7Z2rYFmetOkvGajsyyXQ2WKjSo21ZQkNSVJ0dP/68LWZZ80o9TEhXwLr50Ak7bL1w4JbpiT0XCKKEm0JRGAmydiNJPRafZZ6YhFIzWViRpAGrikoxbJp0kNDos2dYaQ0hA9mbfQF5w46cZ4Ky/eFWUUr9/GK1ti2AQRNkvemiHqiINeQa/kTSQJrfUVaa9Wb6EKHcQBSHm+CVXjqEYBHpk91DNmel3WI04Ty8wZCvVnil2R+ukt0k7aSmFKDstJfrXlkKNcujFu3rotuRiLbE5/9r7U2YSk6OIOGtL1WSdUClnTZWTTQD3OYrYTCMC0/RD9C0YxMUvRSx7P79qF1UuWYNXihXhw6xYOffghPjt4SPZJNlfEnXtjKIYlLF64HG06Yc06JqqzaHI4WC6HCQoApqewctUq/P7b3xHK+e/+5m+wZdMmfOubb+HihYuYmLyN1WuWyAC7xQuXSI+36Zkatu9+AePVGj46cRQnL19AlA3024/REefARAGULs9N4KcjlzksQIpKtuiSQE+DnqgdXQNVW+M9QbJu0J4s2fXgUw1hIn224EXWlKPCdD+ags19npOuO8G0AAyJMYJNIO9ze8QVe8pnu+Jy7k3W/Ijd8YMDP/m/f/wYbB5FsFmx8e19A4OD+7mBZ6uzEoqzPxrbjHMTMfHPxUqKgwBDmSY72vJvlODSgFEkIAOY3OuYEGUrkWVLlqIbNXH50jk0W7PI5z1s2LBBlDeVUh/u3ryLc6eOoNup4fmdG/GHf/AtLF+6WGSoFhWkKTMaOf5bjbjmP/hvU2uJMReuqPc76StmhWSuSlnrDJRYli65NNwubyMJc06g5ea1AF68O1XkmIjCckKJIsvxyna+6aaVjFKsK7P93UDLKrfTeSjrm2YJV2kH4sQBBq49A0KAUU9WW99YSamOiRDj3JVNmKp56LXR4fsUuLQSnzkbraswb1I7NquiQNL78lkKfD2gS+emjHKcv941L6bHl5oh6WTQUxwp2GoDTq43FmwKEJKKtIhJTkOT3HSIrMWNtJxx3jGPycay/DlQzOLs8cO4cvIQmuO3JaphdNNhny2f6jzmfLrI+jH8bhuzkY9qFKDajlEaWoBN23fi3OWrWLRwIb7x+htoTE1itNKHuzdu4NP338eSxUskuhmbmMLRYycxPTmL5UtX4MrNmzhz6QJujz/Am29/+/9j7737pC63bPFVOXRVZzqQM6gIiIiAgICSRIKYFeOoJ82d+xKQFzC/O3c+53iO4ZgzJkQBQUEQEQMgCBIkp6bpWF05/1h7P09Vee68AP6g58PIabqrvvUNO6y99lqYt3ARDhw6JASZ+to6gcyOHT6C48eOiQX0hPHjMWrkSDQ0hvHTj98ilUyjvrZBiAeDBw/FgmXLMOr68Vi/fSvWbdmMrMeJrJc6YQ4UXSr1Ix0szw91xMTe3HQhZoHF7k6VO1m9zvY6auGoXYg6vqowq9VFFOhKlKX1VpDOUooLCmsqNOsATeJcZVUOHpuZZfLekuLAmO7x2RSiC59lI41k6ezg7M3pgodzO2s7LncfGYv8bIY0Yt7XI0LB8tyv/vKlTVeTzZWYbIZPemDV5UW0Z3nj6BxGK1qd4cSlo6FOExOLlSYXcU4xr8qhX79+Eow6OujhQcyYQYByK2pRnE0n0Nl5EdXVPvQf0IjZt94qsNv3O3fBVXShr6cdmUQEc+dMwROP3YPWpkYRRLRtenlWUt5uLw8ky7phtitgovFUsJckGOmWWAm64c9SnZef03YBusBmdla0JShV8Crjw32XdCnx8jUsFGH1nyykxDwmkI5Rc5aH0DycVkVbHSc5d9AuhcFV93BU6JS7TAzMqt5rA/Lv2UDW4VPP1e+rWZ0fGX968yBbUoJ2DSrJX9mV2O9T0sb0CKXZSWnIayAROyOyHVfZ/E2JDfz5/4lMIBCecWOU45Muqvy5iiLVYySEZLeIcKBT7cgNnZfQoA2QKtZZQCqZMjCcW67pxYuXpGBqra/Bwb0/ilyNCHHS+4XUZ+7lyL4oCwgXAl7K2OQQSRcQyzlR9PgweNRY3DJ7LoI1NDLLob6uHkglEfZ4Ee/twYa1ayW4Dx40BIGqajg5szl6HC39mjBk1Eh8vnkTPlj3KTIoYMW994q8yq6d32HWLTMw7eap+H7nd9ixfbsYqfE+CFUFMW3aTdj/yx7ks3lEevuE6cYAnKUSgMOBaDGHQtCHYtCHhCOPTCEHl88jAVjuOZqmVcCUcq+L/pkmAdvNKhzrkOKy8lqJlVPy1gAAIABJREFUZIOIdRKdUO8liQe2HbZrCZYsY/ahyrs33OkiMmBdV1VQlfc6X4O7MfyStQCRdlK4loQkoiO8E2jQKGbfLJ7yedF6431DGSc+t5l8Rlh4XGa1ckyKKAjtf/Wmf1wlCFyJuQajp6xcdZlxJqrPpDXbypg3GW8SK8jJG5lJJxDwy03NwSaDiTDQojH5bOrnkUNTc7PAaN2sLos59EW6kM5EaSKN+ro6LFuyFN2dPZJwqoMexCIduHXmjXj0kRVoaqiVpbv/6etfh/F2iK/BXANynuKC7HC4zW+EA1WeRTFhwfjtl0lABqEp7ZpYZpRAbYRsOEcw8JVNKJaoYGXby2QFC/9YpQPrdlgeeNvEaJmkdkRlZx2V8JN0MNSkM95BAvsYmralUsu8SVhqdom0gsFjZPf5XpocLflCt/QrZ1+aJFh9Ku3asoAs/CWBywQRhVk0kJW9e6yo6O+lgmyXKgnLGO9Z4ga/Zbs9YecJZVuzM5OQzq4U1rRW26WkKJCa0qP5M0zOHI4XHU4RiaXCQEPIj+OHf8G+nVuRplyNzwO/BKwiovGUsMzEPiOblP2baBbS3dCtc8S14zB+0k2oa2pVozOPRzqbgMOBA3v2YMvGjWLxzC5kwg2Tcf2EG3DswK/wFIoYPW4ctn33LQ6dOIb61hZMvWU6PH4/dn27E4loXIJojvO0YgHz5s3HnLmzCYZh954fcer0SUmCRw4flWepNxKVnZppc2bjfKQbB04dN52NW2Y2hNGsdplwsgrq7qoEEKMGYD1tGLS5CEkygXkWtCvUZ0YLOS02LRNNEj3hLMMiFMjUNL628LPFIfXoCICphbj+IdpAdQT+PW/ei9eKFHaxrnZ7TCelmovSedHAUfaf2A2rnh+ZlpliXpSynZTeoacNeymayPG1mLS83tUbn7sKo12RyWbw+HtWXb55pLPhF+UudBBN9VcmG58kHMpwMCH19ipVk9W2hU5oA82/s0JhoBKJ+SIVsdjG8+bJwOXMIxT2yg120+TJmHfbfHzz9TfYuf0rZJMR3DrrRoHRBjQ3wuc2eG6J11+m1NrEokHfWt5yL8gstZEGWjIus/L7uhdEXSUGDIVk2L5rULQPHYOZDNadLpHVsZCVlcORJGHYXAo9afVegtIqbJ4V9rKilzpr0AdYP5v9fSuFw9dQbbqyOCZhJH6fS7OWAm0rTVUaUARdxSqNpbRZyrPQhwbyMlTF36nsaCyl2hISJJHZDW7zaxayZBkv8KFJNArvlc3eKucBFvIsD5JNAjI7UJUFQhl202SjiL92mjwu+r5w2C8VOhlrxrrYQjhKNiDsQhtOTc7tlzrY5KKxOoBjB/dh944vZc+mLkxbaCoFAB5/UF6f18DrcqCQSUqiiWYdyMCJmXNvx03TZyGaVvIBZ5DFdArUcTh64AAO//ILvG4fDh08jAsXL2HUmGvhjCdEgXjOgvnYd/gQLkV60DxksDDQjp06iV07dkrAvX3OXEycMB7f7dolNh0LFy9CIp3Ez/t/xldfb0VLcwtCwSoJoL8c+AUXe7ox/LprcPziefRRw83vRZrBl5Cw0N3VI8brckuQtrCs7Qa1VVXKv3VutXbcPM+EoXj9KP9TqsUMwkEUQ3bGuJhsWaFaQZSGaaXr7PSowRmJRU4HfLxeXP6Ox1gJwu/xIuD1wkf1h0waiWgMfb0RxKMxpJNphavzRaSTCWG1cceKu19MxPT1uev+e3HHXUuRKhawbdcufPvD9ypESoKEGvGt/vrlqzDaFZls2NlcDoqyZ2MhFbdbh9G8lyx8RlUAO6chtMGgZbsbMtCYaPjvza0t8jm7O7tVI6mQgd/rQl9fJ1pbG9Hc0oTGhgZMmTQFu3buwjdbN6GhNoiF82fg9rlTURsOoKaKVgM6V7CVd+VMwwZq2+nYjkB1xFjla2UunYx5YIjvswISJpiphq1hl4VkJOnIfox2CUyqTC4q5aGJww7ESwHYHKe9uPxdJmlrSmUTEv9rEwU3wnmc7ASZzHnuCdHZYF0OxLq1LTCRUWqwVg7/Ony3v1NJmLCJTNlJei7srMWeMzv/0kq0vOGtFgb6qfQcVhphaaLjH8sqswSBykpX/83Sa3XeJaSLkqHb/7uNXmLKceAr54yMOIfYknMOSCmlE8dPyIxg4ICBaGlplq6vt6dHKm8rJtotZn4eNNeHcfTAPhzesxO5vkvwEVEt5OD1V6EA3pd9ck/4PU4UsylEc05Ecw4ksgVMnj4T026dg7zbK/TaeCyBRE8P2k6fwsmjR9FzqQMTrp+ITDqHrdt2IJnOwhuNY94NkzF30UJ0x6PIupyobWlCTX09jp86hffffRedHZ1ScM2cOQOxZAL+qgBGjh0Nt8+L9V98ga+3b4d4SSXTmDrtZnT3dCErLp2D8f3+nxHJpeEI+JFxO9RWgGw6JxMBsVpVXLD3vVVXttde4dwycqCzP70/hJnIQqKCoi/rAmYAb+8nW5yVwF3LMOMyLjtVSiK5aIVNmnlBBvwzpk7FpOuvxzdfbcHnH32MjgsXgGwRjhzg4YyOSZAwcrrA+hT0o2MO5e3j9jiQcxRBQe6Hnnwc9z76MHJeNzbv+Aabt29DjtA9SYaqjrB6x+tbrs5srsRsM3TifasuQ0XPqvihqgFLFeNiRe2ToMuEwwDKm5I3HJML5znscvizDJjsbrj0KVYEbpeYp1GIkxvdfp8LbW2nkUr1YeCA/jLXcRaoZ9SDdDyC6iovViyfh+VLb5NBbdBXNjGrTDa/Tzw6B/nXxMOHy4pdKi6sCcsyy0QPygpJlpwpy/sG7GqEnmlgJ3YNsmBYoWwsQVaSkElqFZCDTdo20Mrug0ncPDY7/Of3bFXN49X3UNxdcGyZE+myo51LaHAvqwvYwF45w7IJupKCbMkEltJV7ookRZXgskplAzuT0WSj3Yy1kWZlrFvhem4rOxpbFFTOryqhHA6uVdla50yKrJWLCtknIsXZiHeysk8kU/j555+xYcNG0exraW2Rna5QVRUaGxsxYtgwkfMXOXxW+oUczlGuxuNBS301ft23G0f3fodMz0WBaK8ZOQzZAs3Ojpa6z4DHJQknkgF6UgVkHR5Mnj4Dk6beAndVGNG+qEgxBTmXzOfxy96fJXDSxSsZT6M7EqXWExZMmIQZI8cgns9i4IhhqB/QH5u2f42LHR1IZjL4ee9eIdTwc998880I1VXDFwpizoLb8f5HH+LNt96Gzx9AIZtDPBrFnLm3orW1Ga1DBqG6sR6bd2xDJJNC1umQREbiGfeSclkSL1jkMHkoccMmGHu/a8GkMLLVzmNHI1RsYyBISI5ZQmBiMbjL6SzEQMnSKZW0A81CjrDFzH3EOSgTHu9hznwKBTlnM26aghuuG4e1776HHZu/xC2Tb8KoIUPR19mNs8dPIhmNo8ofgDNfhNfhlrkvIXudtwI1zQ242N2BiTOmYeGK5Yg7IWSJTdu3o+D3iYkcE3KhkF+95aWrM5srMddg5OSVqy4HwWdlg1iorXlJJgwEZKJZnJxBc/DgIQLZtLVdlJuTSYgJyQ4aCbNRTkR0qnIFVNOpkIhynqy1PiSSEZGymT51Ghpq67Hnhz0YOrhZJN+vGTMI82+fJjLv9dXBUmfzO9qm2cwXOKvCX8U+WPy+yryYh8XOCPiwGL0xndnooqJAaMKKspAYm3WdF1hIS+A36QiIgZfhKKUg2/cqKzdbx0wJ4qY5UEqy/i6hCztjEOHDEnymwVs7L4XF+Dms2ZsdwNuO7/cWBUpx1kPXobtdDNVEYHQOZT7CuY1i+r9PEhr8S+db3shAf9LRabIpd1TaBZVVrBXKKg2UrQaW6ZZKcKUoOds5ghUPtTM3HiiTDZUECmi72I4ff9qDPXv2yj3XR6iFhl7G1oDnkYNlzgH1Ty3CVUH0ZydRW4umpmaE/W7s3/09Th3cDUeiRxY3RR/NV4XOnj51p60KCmmAnU286EE075ZFzgk3TcX4yVOxadsObPlqC8aMHovBLS0IuF1oP3cBe374EX5fEG6XDy39B6K2vhEzR43FdQ1N4qbZb9AA7Dl0QBSau3p7pfLmuT93/pzAgb6AH4NGDEVVXS0m33IzDh47gpef/ye8Tq9AYewOxl13DYYOHYR4JolEJo1L0V7Zr3H4fEiRQJLNw+Xxwe3yopjnDUdiiCVcGNKISfACBxvyhk1AVjmA15HoRDqfRsFZVscgGiDPmmERCjxqd2ysiJ4t6MS1ipRydo9F+Dk3IhSczWHM4CHy57uvtuDckd+wdN4CJLp6cOjn/QhS2iqdld9pCNch5KsSNh3nZKlcWuDv0RPH4cjpE2gaMQQL7rkLXdkUNuz8Bl/u/BYJLvny3LLDczhWb3n5arK5IpPN0EkPrLo8rHxWQo2pmjkj4A1mAwcDBasMrap1rsFgFotGxbWTVGlCTYTROru7paIcPXI0Mqk0jv12GFVBH/qi3SgUUqIgwIAxe8YsVFeFsH3rJuSzcQwd1A9TbhqHaZMnYPCAJqm3LbwlScTQdyuxZ5EoqbAckKTD6TLbeXp6CDtFh51W+8sGa7soKBixXVgzC4IZWYyzA1K9bJWLjIpUl+dIlq0mcyAN+RV0ZM6LdDHWQnAlnTNbaRYhQU/tATySbOycyDLe7O+W50v6+RRW05mUHdhbAoElE9jEqtBXhS+JpaGaoKFQWuVtaveQLBtJITAJ9u6yNQDPu54fTaj2ukliMowjSVROTe5SNct5N4KNPF/GbyfPTiGdw9HffsOGjV9gz56f0ReNy2e04A+ZTVSn4GcPBgKoranB0MGDcdNNk9GvoQ4X287jyJGjCIfDmHjdWGRivTj/20FkIpfgYdWfSyOTY9XOjqooHRGhHKoIJOBDX9YhezaTps3AzTPn4NjZC2hra0dzcwsunD6N3bt24dyp08il02KMNmrkWFxz7XUIhWvRDBcGuH0yq8k4gW0/fi9dDpWez1+8iCFDh+D8hfOIJ5Myx5l8yzREUgnUNjeiKxbBmy+9AXeBzLg8HFRwLmRx++2zMXXGNOzZtxfDxo7GwmVLkGclL10NT6NTEo3Qjt2U4S9Dl1bxQkkoen1UGFapwrxXyIDkAvfx4ydw8MhBnDl/FidOnkBbW5uYyzEp8r80cmOXXeI+mv01LWZUf43SOUW5ziSVF+CmXh0TT66IWybeiHOHj+DUgYNYMncuhrW04PiBX3Hm6G+4deoMDGzuj/Zz7ejt7MGwYUMx5vrxOHvyBDZv+QrnuzuQcQE33n4r5ty1BDGPA5/t3IaN27cjTaTE60OBRUo+u3rTS+uvwmhXYrZhsrkcBJ7lUhQZLTmKHBp/cqXdanUtygCAUJxtwOYAkHOSGyZNkmC3e/duHWTn87KLwxbd76fTXwFnz55EKBRAXW01+iI9Mhx0gTYDLvmTiEUwdcoNePqx+zFsUD+pkoUmbHxm7HymksWkepJlmrSI0svujI2Zhr7MGYHdNTBQlGVGycBT9jYURlTKsDUD050AS4Rg5cf31+11y8Yqi0TqsLxs62yHqTInEXFJpTnzfTi34QPKWRhf30qx2A7Mft4ycYO4vO7K8L2FQeRQBmBlwtWkpbMLqzptu4/yTMiKf5ZNqyzrzb6/JQFYfF9VJOzn005KuzI9Z3oeVZ+KhYecTw7dCak4VSKH1FXeZ0qqoL4VYS9j78xCJpdHJJbCh59+ho8/Xqu7Tg4XUmRtVbDTTPMpttM8XqomV3PXy5BTKHlDgkeeQ30HQJ3gGp8bQ1v7oaG6SpIN0yel7Gl/4XTkuYQvys9p+JHMe5CFCzdOnYGbZ80RSK23LyqQVU9XJ3q7O7Frxw788vPPeOj+h8QcbsOGL3DHojuxeMo0nP15PwoeFxK5HNas+xRpBmEOywMB1NRW49Dhw6iqCcPt9eCaCROQczqwdcc3SGQyyCQycJINR/XtIuWGsrhr+WLcfe8KbPxiA2qbGvHgo48gTwkphnNaYytRWEkV0tWbokBgTsvEVN0ygT1L0kQWvtTrpPI/eSEJ8A+ZfU4Ph+9ufP7FBiEusJAsCqOepnO/L0x0Z5PHwGF9HtliVpxJ3UUH2o+ewsKptyKQy+DAdzsxaexwePIJXDp9Bg3+AMaNHIdhrcMwfPhInDx1CkcPH8WE8RMweNgIbF6/Hlt2fiPndPZ9yzBjxWL0eopYu2sbNny9DVmPl2mW78T7cfVnL3x6Ndlciclm5NRHV10OBGIxIBRho0dE1pbw372eMjHA60MqlRTsmrpbVcEgwmFaOWvQ4r+RRcPq58KFC1KN8uHiutnpUyckGAwZMgDBgA+TJl6PUNCLXw/sk0Rzqb0Nt0ybisceXIZhA+pK0ihc8hNVXEvNNNvtyosy7pNmxsJbXWyeK0y5LISlHY6RdrGb7KVlTa3MFHWzG/KaZClGygBJGRgGMAvhlIestlvQ3QG73a7dTnnOIculZmCuUFR5z8XOLHiM1rvGwlw2kFttM1neMyKg9nuW+SUaZsWietiI6Ztu/FuDNd1psV2bLsbJbMckh8odCAYkm7D4M7KnUaI9mzmYgchsNydpXpa9GdC0kGahUSAjUap0FdPkcbucTDqaaPI5tbI+fOgw3v9oLX7a+4t40zBBxxNJ0bDz+f0IhcIyy0qmUjpzMPCkl9U2OyeeVX4mBlQ5T3k4SIUv5OF3OkTxubWhFoNa+qE25Ec+k0AxlwLHy04HxRyBZN6NnCMApzeI8TdOwU233Iq824fO7h5kDQOwL9KNrV99if179+LGiTcg1hvFru++x7ChIzD/pptx/cDBGD52LKpqa/H3f76M42fPwOPziQzMhIkT8MMP3+P4qZPwVQWEgk0abySeQE80CkfBCY/DCyf4+Zhs0rjvnmVYuuxObP7yC7QMGID7HnpQEg0NmCXZiKGY6ZxZBIhluC5blu5no20nnafp9E0TrgnIskG4d8T/8xj1bV5BpwMff/Yp1n2xXhJPgQUPCw8b0CrEaz0ON7xODzKOHNLFjCaBAnDh15O4bdItqHEUsGvTBtyz5DZ4EUfbiRMYUN+A7vM9yPcV4An4EYnHkIgnURUMoSpQJbNfp8+NS73duGHeLMy+Zwl6fMDHO7fi8y1bkfV44C664CKDwFFcvfEqjHYlphpg5JRHV12mGD7LboQYKcNDd3eXdDmkKbNz0cCVFbiBGDn/zoU5y6KqDocFGuOMpyoYQL/GBmTSaXR1dyv8RcKAh8ElgzGjRyIa6UEhl8aI4UMwdPAAJGMRrPv0E8ydMxtPPnI3WurJRjO3stgXW3jKzBFMxSZbzgYmU4ZTuacpBUCrL2nlz41gZfk5KSsy68zESsIoO086Dtk/YIVolWpVqp9fhHQYVQkz2q12ncvonENpxuUt/0oqcOXSo7LXTLfkcsn509/ThGC7JP5vIRGYHSfbASmpg4wkdj06j7IdaOUAnueSP6MLuGr5W0mBtbIk2ukZ5WpJRg65jgYLLG2VW8hMzocpdanAWzKQkw1yPZf8spvuLlJki4TfCFd6sO7TdViz5kMZtPf0JZBM8fM7EK6uFuMxfokyeSolpn1MOkyAfC/CvizWWWhksjl4SNf38T7NacLh5nomJZ2Lq5AV1eeBTfUYMbg/AryMmaR02UxMibwTzkA1vMEwJk2Zjok3T0eq6EQkFkcyw2SeRywaQSwSQSaZFLpUx8VL2LN7L347ehz3LVqMBq8fFzo6UNfUhG9/+BEjxo7FuOvH4autW3Hp0kXMmDEdPZEIDv56UDoUl9cnr9/e1Q2304NC3gEfWdygCV4C992zHPfedzeisV5htQ0ZPrwi2VBLTjsbze6q2l2W+yl3/uV9qPISsGWi2eeBiUa0xjj3I7uLJ9btxNr1n+Pjzz8VOJAwGQtI0SkziUZo6KKVVIC76ITD50SayZIbBgUHuk5cxOwbboE/n8ZHb7yG+1YswPzbpiHa3YkTRw9j97d7kYvRKRWIJpKIJZNIcyZqDQANI/LhZ57AsofuRdRTxMYfv8XnW7YgLQQb3gPSNa/e+MLVPZsrMtuMnLRyVSIZlz0b7tJw2SuZTgqtmQGT27wMKJm0VpOs9JmAxo0bJxDG4UOHpKPhfcdglE0n4XFxcKsb8YwCTDiNDfVye9bWhFBfW41TJ44h0tOF1pZGhAJeHPvtKGbNvAVPPnIPWhtJENDqTO2BNWALWcHBaliAFAMXqY2zlTaXZUCBuZS+rPsmKmBpJWPshbCBX7OIlXDRbkC7Oq+w7HhutLK3DLKs/DsDNpONXey0XYiSFxjQdaaiQV+7KoXMdIfJ7sKwm7EqApXQpV2uK+/eKNyhAV4lhEiZ5pedAynsZ50Vlfhg6dASWEQ+XpOXJCGzEMuHWuVtlDGn5994jpRcNcvwW5laq3CaqlKrpXB58KMU6TKxwAovapLhHw64N2/egrffeRcXzl9AkUnI4YbT5S4tFPP1LZW8LxKRHQ4mGFqSs6thovfSmz6dQjyeRDabl70LElU4u2MVznuGkBnZaAylXuTQr6YKw1ua0VAVkN0bRz6LWIbD9yCcviBmzZ0nMFpbdy+6eiNwerycCYDHkEklUWAnmS/Kjsj3u37Egf0HMG3iJLhzefy0bz/mzJuHAYOHwOXz4ddDh7BhwwaBlWffOlNmJt/s+AYTbpiElv4D8NXX23D2/AX4/VXIkhJcpJIxk2QCd69Yggcful8kMusaGtDQ1CzLjExUTDRWqrLESLHQsrEPsHs1er9XsFbkMSpblPFfqT7AXScGeg76i0Q7vG6s/fwzfPjpJ3CQMPAvnY1CcyogK7tOuYIQGmiL6nf5UcwU0X7sPBZMvQ1IxvD2Sy+grtaLgJ/+V3mEAj7UBuswoN9AONxeRBNppIp52aWhMRxnRu3nz6Pt7Dk8+uSjeGjlg8iHvNj47TZ88c122TdKsADxBwjdr/7srx9dhdGuxGzTMnr5qssBQWY2rGZzDGYCtxRkwCpkADH+om4SdaqcQnu+5pprxD9j//59Rt5djcAcrByLOVRXhwUSom0BX4O2AvF4FPlcBi3N/TDphgmYOuVGfPvNNmzetEFYRIsXLcTSRbPRVO8TszYNzsZcypidqWWzMWnirKUk2KidjVW+rdwrsRW+HdyX5yFlK4NSJ1Shams1yXguJDHIUFuZXQo7UgBQkwb/yLKosde1CaG8i6KznEoKtWWaWSM0lfVQ2JABn90gzx1fq+SpY4brTJ6WCWhldMoDek0mlmVnk43VOOM51Tijsyrd99POw2pXKa1Z4UUJRzKvMbprFcu2Vv1Atc60U+KsRH7FtII6dyur/HJeQ3Vfp9uLjz/5FH997h+iZcYETmYVHB7pnHlEfC0SUGQ2lctL0cPio0BotVBAIOBDv4Z6+Zmuzg709sXh9gQkSNHuOZ3PIZVVR1neO6Q3M+F4HTl4CllUe1wYMaAVLQ11MsuJpTII1dTAHQjhJhIEZs1GZ18M8VQabp9fOs6OjkuI9kXYpukMKptDOpkRO4CTx46h61InOrq6ccPkyXC4PWhqaZXC4KMPP5Tjp9/ObXPmYPq0aTh77hy+2fEtjvx2HGnRCeOCiQcokATBGWocK5bficcefxT5Qhah6ho0NjPZcPzOuQnPqxFBrQgwFua1hBD7DJRp8hYEU5JG6ZIywLPwEil/J1L5LJx+L9ZtWI+P1q2V88qdF/ltuUFK61ilRMYGV4hxbicK6SIcGSByphOLpt0OJON488UX4XbS2jwNCgt43U74HD74nX4kyZh0exAr5FD0e1FVU41EOoUsi99cDk899QQeeeQhFHwurN/2JT7f8iVyXo8udFItPZ+7Sn2+EhMNj6lp+J2rLm/mPsvgzr2RaCIubol8OOSP24V0Jq2DfzPXqaoKoqa6GrFonxAGSGfu37+/QGmxSBeK2aT8Dl9TNtTJk3G7EI1GpBIP+L24YcJ4zJo5HWdOHceP33+Hnu4u3HnHHViycCaqfDmB9BijVDTT4PFSqcljo3ReQwiQ7yipzAyflalk6dE2GVjYyu6W2O1/C5OVBS+VnFCi61rhSSNvL7Mh2eepYLuZ7sUuR+prKgzFL0ulpq4Xj5+VLb/KybGsU6UJSZUBSsN3M4y3icky0Wy3pBCenW9pQrasL5v49PPpZ1M5Ij1G24kp7Cemu8ZWonzXavJWyLGSkGA7HJ2NkWJu6edydVRIU2A1Y/jm9kqiyRcd+ODDT/Dc8y/I8J0zGe5rsbJn8LSfmzCYkBaMfYCP6hUkGjgdcg+ySCE8y3uXny+ezqE3mpCdFtpLc4ZD1ha/SBygyKuzWIDPmYerkEHAATTXhjFsUH/UhoKIxaJC2vBVhTHp5mm4YcpUxDI5STS0kL7Y3i4sLe7A8JhCVSGZP7mdbiQTaWz9+mv88MOPyOaLCARDUrhxb2bAgAFIJZLo6mhHOpVAS1MTGurq0NXVLTNQVub83NKpuPjM5CThDB7YimVLFmHKzZMVGahvQENjk3Q1+lQwqltvW1uEmSLhd4riFi7+fyORnVcKA9NI+zPZkMac5rwrXIX1mzfhvQ/XSBIR8U+TaH73apKkgAKVqMla5H2cBtx5F5IXejFv8izkojF8tW4dCoUkerouwOtmNwS4Cy64Cw5k3B64a2oRp8xVLoPGlmY4vB70XrokCWfKTTdg0cJ5mDB1MvYdPYhPvtiIrNshUCSN5NKZ1OrtV5c6r8x0M/DaFasuz2KE+kwxQ7fXa/zcFddnh8IHv6enu/QB6NJJzJyJiDeq1U/j32tCXhm+0omQHuyseBlw6uprRWivob5WYA/KUcy4ZRrOnzuN3T9+L7Meeq7PmTERAXdKGEaWLusVrr/ZjdEi2eyOlGm8dG20bDBJLiLQmJcArBW6BjALV1nKJx9W/qzU72Zwb3FsgaRMN2MTnEJaqlhsCQVS5FFWhtbN9JRJKyym0jBKWLAyMSrEqV0k/YPfkkJcAAAgAElEQVQsXdkuUdrkZCvTMgVaiQuWWVZm5+l72JmOFpzGm8RIyVTOiZR1VjZQs8Pif92XUQ00y+ajoZomoEr4zHaKFia0MwMr5CkzHBHdZPJU/hfFKh0ON95+dw3+9o8XEE0khOFEBiC19zxevzhw8trzHvN5WeXnkUomZe7Cv1OYsba6Gs39GgSW6u3tRiIWk3OZpgNn0YFkKoNMhomT+lkKXyrMxyCeh1821PPwOgvy96Dfi8EDWtFYHUKQG+kUSoUDdyxbjlvmzBVjNAY0dkjsKgnbiVAq90OcutjM4yahgaw1vW1UnZqfnc8K4bee7k7Eo73iY9PFRc9EUkzZzp9vQ/8Bg9DZG8H3u/cgk47D53ViwbzbsGTxQn0OkUe/phY0NjWVfF9KTAx5Os1eTcXipZUTKl+rStUGu99U0gIQTxjeuxka/nG+Rzaaz4PPN23ER5+ulV0hdiwCXUtXU+FsK8+BkkJIK+d58ORdcOVc6Dh6Fq3+OjiTGWR6IxgysBndnecRDviQjkURudSB1roG9OYLaOuLoS+bhremGuH6WvTGojJ74zUaO24MVty3AjfOmo4NO7bgo8/XoejzIiXSTm74A4HVn/71qp/NFZltxk5ZueqyBtezSu+VEbmwf+wwmP8lNp5MEQtXwoCKHnLfhjONjCSGkSNHCVe/69JZVPmpGNAmSYjQyIULbZpg0in57w0TKfGRRE9PF1KJGG6eMhnV4RCOHP4VM6dch1unjZNKkMNYdjaycW5aF92jYb2ogoFSlcmQmzRWy7wqO/nxZ6zMhooTatKRStfomrHL0ABdViu2iskS9Lw6bGZysJRfkbUpKTbrXhLhLzvAZyco8CGDkGFh8ZG2jDE+0Gmhmasirx20axekx0gYkufaJktLe2byIKxkg7xVHtBOSTsa+5o2+djX14Sq1G0SBKz3j6paZyQJSidi9MYs50jnPDorsqw0e2z8eX5fKOHsCAWHURM7IQIUiOlTcZidlBtrPvgYL/zzZfTFEqUK2B8M6msUCmJFThYiZzM1ZDsWijKUdzmK8LpcCPo8qA5XoamxQbrkONlLxismkssjSRfOLJMzoV/+YTdmZn5kqUly5rkvwOthB5aD1+uS5NW/thpNoSAcHi/6kkksWroUS+66G+lcXrokofUymZChx46G2l/GJVTDvb4f708rtSPzQkGlSO5Igm6iTHhZao6RlScdaQF+XwApOt1mMrJfU8xnURXwojqskLJAYExeonLBgssGek0W8q5GL08LDLMRZoqo0jKmkacpQ2rlZEMmoRwnoUrOZlwOdER6BEbbvmtnyRnU6D9osjH7Uwpp08AtU7rW7rwTmb4UImcuYVB1PxT64nCls2iqr0Fn+zk01YRRHwoicvEiEt3dyDg8SMGJJMVF2Ym7XbK8mpXXBKbPnYl7Vt6PweNGY8POr4Vanme3W6QBothXrN708tU9mysy2Qwct3zV5YflWRv0WAAy+BIzZxVnh9NMFAwq3Lfh99nduD1aBalpmlu+H+m5iJBQfFTUz+f1i9QHk4VlrxGGi8f6MHbMaDQ01KKzox2ERy62XcCsm6/FHx+7G/0HtGpQk+egKMw4EQwUVhvnQ6rIbINzycvWwFmW8mntlO2QXwO0VoB2eM43KQtc6oC7crAu0JFRIzAj1groqTyLYeCRfZKS7TIDhLLYSt2HeKUbWEcSvHYhvxvMS4JUFpySEJTNZS0e2CHa31OmmQlEZt5k6c6VuL0lJYjeGwMdmT4Cl3F+osnHnhfxs5HhVCUcY5ONdlL8w8KjRIDgnoxEQHbE/H1VyuaiIdlVVAUg6+y99z/Eq6++gd5oTNQmRNfLQrY+nxQYTOK83hz+EyYj7JWMxwQ6C3jdqPJ75X6pCvhRUxNGMOAXU762tgvoTqYRoXSLmQulpbtRJWImO7vTVCyS7kx6dEYSTTDghc/vwcC6GgxpqIc36Ec8lcLCJUtw5113IcvPLLeNMp/KJm76DPCuUaIHYT79OTkGK7sj3TM3/tOSjMVgk9+jHhhVAAifsTtXMx9ksyk5PvFzKZCQolpxDKgOcXrldVfKN5MDLz3vGSZ1Jje9znpv8hrZ+5nPpMLj/B7JdArGyQ4XkwaTJZOnEfgsuJz4Ye9ufPbFRpy71AY6HpE0YFju+vwZ4rQmHuWp8dEkCdsLtzDU6t1BNFfV4reff8GJg4eUkJFLI+R2otbvwaiBA1BNd+CL3XDmnMgQOQj4uUiGnkQC3X29yBZymD5vNm5dNA8t14zAT8cO4aON62W+w3NBUsnlfLt600tX2WhXZLIZO3XlqstJQoQ4eRMSdkol0pJsxLbYCEYy/lCPildTWWHMJ7rwKNCP3QovpFDIJ8X4SmYCrBtzeXk9Dlf1dYIYPHigBIljx44IDEK4hFvpt08fj3978E5JNnxQOPvhWzGhscoWvxfDxhJZGQmMVuW2DCFplW/mBbIlrbMTW81J9e+h7LlW9Nrl6C4JK37GWnZylUKSlhbN45AH3NCfOYey+y0iY5PPyUJrJXzFZG1VoMsS7kovtqZnVj1AFbdVK61yadImD4UE1axK6L12g9sQO3Rr3FS7JtlpMmGAUzUAK3ipn9XIxgjxz5AmZE9DVYL1b2X5HGX8KXRXnt9oYqXFA4OqUG9FkJH6VuyGHfj884148cWXceqMWjbzvYOhsLCN1JuewZ+fh12DbqEzb/moPu52IshO2SVMXPi9HpGfJyuNEKylqXdGE2jvjSGVzgpBQLlnLmRzhHXIjDS0YC5NcvZgOgiqnQcCXvgLOQxuqMPQkcNlMH37wgW4c/kyWSx1ebnUy2DOZEaLdFpqaPct4pXsawq6pyK1SV6TOe8TJhmGX4+PxIW0PFsCERo8ikmnSN4vk4B0lmb3h0P2XEbuKZIRONMhZMRrwFkQlZF5znnO+Cxo8aCMRN7TokNofI34dxYAFiXgtdWulOdBn2W2TGSUCRON+msO4L2P1mDdxo2i4cZ5jSUICNnUdklmoZO+obL8S+iy6ICP0JbLiwG1DXAlMzj44x6M6D8QrkJelBh8+Qz8xRwmjx2DWo8LPec6UOMKytA/4QBobpAEEE0mEE0lMWvhPFw3ZRKqh/bHwQun8dHmjSgEA8Jq5MzG5XKt3nJVQeCKzDVoGj1/1eWO4VnZpSEllxWOGbSLYCDhFe6amJuSf5dq2uUUh0FaRlO2hlI1NHlyOrPI55Ii0skkoD72ZVotl0QJpZGVRqikvp6K0S50d3Uhm03jjtk3YuVdt6O2rkYCicJ2yreXBCLWABaeLntvqOCmmoVZCMEmGw2YRvPMJEW7aa92CQZ+ks5AE5MmX29pn8h2doLBm+XPSohK3tNAeoqPK3xXNksr2xkwQPFcW4KBJhHbMxldN0Nx5nswgPA88BiYxPllOzElApRNyCzUZSFCfj4L3fHzcIufgU47orK/jzLOyqKYIvNvFlxVmFSTje2oVGdLu0tLqZXZlHyPmm9ciPUhk+G/UwUgh9deexNvvvWOzFOYTKlJpuoKuvHPgErRVkJbfi+3wrmjkReNraDXA9IMKH1UVxMW6Xq5FyTxqymBKJEnc+iJJNAbiwuDLOdwIZbOIcnteC6QctBgPespNltBOOCrhDxO9KsJobl/C3xBP+5ctgR3LLkTSRZKsjzJ62+7FrU0djIhsHslaYThN6fJ201WmUCJPPICcjSl496RmMNpsUCGHbsap8BXLoGp2D2wqyPjTmBJtkqGzSdkdfGVsbJAUEMyLs1yPljZ6ZJYUdB7jdeIcDBXEvgM20VsiwyoH5ITXs6m4BTfGH4meNx48bWXZc+msX+LfC9rjkdvGS34TO0p14sDfxYX7G68DieGDxiECSNH4czBQ/hm05eYfO04hHwB7Nn1A7K93fDmMhjaWIcGn1tIAuFACCmXE+f7Iujjfl9tHZxeL46fOo0JN0/G9DmzMWDcGBxqP4+3161FihLR7AYVTVm94+pS55WZbGqHzlp1ebYgCgIicsh5jdEi4/KcnbvYTkF9xG3gZBBUqIcBkcPSfDEFv9+N5pYWgdAkqBCPB0RdIBrrw/59+ySxTJxwPVwuBw4e/EUsqflk3jV/Gh67dwEaGuoluMlg2kjWGAqa/Jx0HAaztsNyXWo0uyCysV/2jxH5dMMgU08UnVGJoq3pFNR9NC+f2e51VDLYrAmbVIOmq9BkUF6o5GvYrokPoZWMIUQhPumFvPizVNoQMNlYOEoTlApaWhsDlabROYwKbGpy4ZdNKtp1We8aTVx2n0aTLq+RwnOysGmVr03mtkugIvgptsACNJautSY1vYft+S7BbmbPRtiAhP/ISnO5hcrrdHrhcvvx+utv4R/Pv4h0JgeXqIGzkwhIMOW9wI6K3UxV0AOvqyhJIODhJn1Bkk11MIiQ3ydwl5/BRVoHpYezYqfCAztn7tgmkzm0d3ejOxpFuuhAXPY+skhypkRJHVoGZBnIdQbE4+V/OSOiNXSV340BgwegvrEOdy5fgmV3LRcmG/eCRH3HaST92cFwjzGflT8uD22M3XBI468mZmKzIbdqUXbYKOHCnxWWJXXZPNRl88hcCmwsyMBEUT4jzw2p0kwQPJ+EHQl6EUaT61BSk2CGz0mgp2glZzm8T5QMIiWRauiJojhnoG7DONSuxs4aRTFDsyGyhDN5zX0evPvhGnyy/jNhpcksx9pPGFp8KdmwCOIfeQaVIUpttNk3T8OtN96ILz78AOve+wD1gSrUh2pRSOXgyWURRAE17iIafC5R8o729cHXUIeb5s7BhZ5e/PTrIUT6Yjh5+gxumTsH426chIaRQ3AuFsH7X2xAzOWQnZyM3vard171s7kyk83Aa+evuqzT9SwDujC0silcM3qUJJ7Dhw/LTcqgMGzYCGGTnTlzxlAt9QamxpeqRdPy1YtQmCKdChnR94aWA3zaNPG4pRvinkdXVyeGDRsiJIOjvx1BIhFDKFSFO+fehLsXzURLS5NugXPHR2xhVchRYScNuKoBpjIwuohojdDsvo1CTFK9SYDVrX6bHO3AXaEgrd7tbIevb8Ut7c8z4KqhmXZsymhjsLSsMsuOs2rNOui3uzNMclYbzM7CtMPQBVWVqtFOoZKuXDY702RTxuHLGmWVCcBCZqTw8ks0r8ycSxOGsYw2e+dSDRvLMstq059TFWilYtvuRjsgVsv6ezYBaVBjD8mlQBmSO1ziG/POe2vw3N9fkIBBGMofCAqbi5IyqWQCuUxSINWacBjhgBtucF7jRk1VFUKBAEJBP8KBAIJet3icEGKiqZYmcs5SVApfA6omG27kcy4USaWQKDDZ5BCnaiUTvpHKyeboFklJGMjWPGVRqGzhKOQQqqnCwCED8cBD92Ph4oUC+UnSdnr5CeFyeZQEwB0PNtTMLGx68qookE6k0dyvCQFfUJ4Ldj+5AjusFHxBL7ziaktXWQfy6ZyYDYppWC4DNxNNISedLBEF/gzFYdlZcW7EhUt2uoSW81wqzmbA9EGVaMKEsn9j1ZnNvpXtZOz8UeBnIzPFxM+iS4pNKjDwmvuoKFdE1lHEx5+vE6maIndsbLIxNHgemyVeS21ol3i5R1V0wpvNY/n8BZg0cjhe/q//g++37UBDVTW8Lj/6Nw1EtdeDaGcHPNkE+oW8GDpkIOrqqtEybBiGXnctfti7Hxe7e9HW3oHNm7/CrQsX4LobJ6F+xGCcT/RhzRcbkPa6JdFklBSxevtVi4ErM9kEmyatunyzPcuEMnzYMIEw0ukYZs6YgWHDhmHz5i+xZcsWOXg+YMSpa2vrMHDQYBkyHzx4UBJBOFyNIUOGoq6+BmfPnpJlzrFjrsGljkv47rvv0NDQiEEDByObSQuNs6mpQZRdhwwdhK1bv5LlUM5yli+YjiW33SyJhz8ng2ip8pTtZZc6VRfNzGwM5iyhrwLikvBnHqjyQF0DtJXgt0w0/qLMTChEmNYZjMJXSnwg646wHj+/nVvJQFX0zFQ+Rga+wsrSrkmWFE3HwQdZVQ10hqUwnbLjLC3XDnL1uMv3i2V9leRsxNHTKl5bZ0+7W6MJzpILtPOxuzQK3YjjZmlJ1hiaacvyL+QJncXxM4pfvJENsji/VM6muxJPeziFucgtdLLASBU+eeYc/vuvf8emL7fA5fFLUvP7A9I9c/DPgb+fXjKEyRxFhH1O1Id9qA2FhRzAATk7myqfT6A0Tpwo4ipenvReEqUKUo7joqTM9+V4ri8WRyyRRILzRa8H8UweXZEooqkM4qkMUlnCRDyPMmESJqN04WT5yQymKEnhz//rT7jr7mVyvbhPVizQtpqFhoq/vc+qf91aeANe3Hv/PdL9vPvOu9LVLFu8FKNGjsaG9Rsx6cZJ4jbp8NDvJYv317wvn4HnavmdyyQwEz6KJWN4/qXncdddy/HkE0/IuX/zzTex5oOPxFb6gQcfwuQpU/D++++L8C1ZnCuWL8X82+ait6tTlmT7Nbdi+fJleP31N+SevX78eLzz9jsYP348HnroIXlvfj344IP4dO3a0sLywQMHsHjhAlwzaqTAeQKZOYEPPv0En23eKJAap2Cy8GmSFedqVk+Rzx53bPK8LlSuzgPBQhH3LrwD/XwevPJf/4mTR49jUFN/3H7bHZg9ez5ivT1isNa/IYRiug/fbN2MQiaBW+fNw8HfjiOTA4YOH41jx05gx3e7UDegFf1HjcCgCdfhTLwHH2xYL7Md6sO5ROEhv/rLq3I1V2ayCTVNXDVh/PhnpYX2etHUWI1zZ4/JzsO4cddLkti2bZt0M0woDLbBYBVOnDiJSx2dsvk9ZswY6SDOnTuH5uYmRKN9wlobPnSYOCyePXNOEhdnQEwqAwcOkE6G8MmNkyfh9OmTAq8x+N58/XAsmj1ZArDOc0hL1rmRhZK0+lf1ZWFUsTIz2lx2V8YO3W33wbNvdd5YkZPtxGDBh5G/w+5EE6p2S7roqMlBXlOCs8JX7BRUJkZVm61Xe/n3dOYjYIrsp6gXjhUI5XuxiymzzdR22C5ZajdGYVMlVGjSUmqxkhZUIsbSkDVhKe2b72mFS22C5aspQ4mLpPq5LDxpk6F0Rgaa0bxDdpmF7wjpSW9TIgaUMH+TtHhuOLMrEobjzMLhQjqbx+tvv4tX3ngTZIU5XV4J2IQpc6kUMsk4qnwe1IarEA74RbakLuBGQ9iPeu5YVAUR8HjERlgIbuxoDT4jpAwGb3O92N1QoDNTdIjcCaFKFgFcruRyYa7olCTT3RdHTzSOLi5+ciBPqI7mf7mCDN59dGgVkcssHO4i/vDHp/DEU4+bxS7ZmOFWozDS/IEqvPn2G+jq7UY6l0ZtY63Mqk6cPIV8Oo9vt+/AiGEj0NsTwaxbZyEQDMAb9EnC+cffnxNYbdb0mZg5bTp+/O5HjB05BqlsCi+88hKeePwxPHD//XKtX331NZHzEYKCWGP75H5hsUdpqGeeegKPrnwYb776Cl578y08/sS/4bHHH8dzf/sb3nnnHXl2EvE4/vKXv6CxXz+8/vrrUlA9/vjj0s1Yhl4imcS/PboSIa40UMWCt7vXjQ/XrcW6jRtk50b9agzl2l57vV21WGFnQ3iaDMRsAaEicM/8BXAno3j7+ecQ6e7DkjuWYMmKB1B0BRFPxLBly5fwe/K4a8l8fPHBe3AlY1h8x1Ls/HYXude47prxOPDrIRw9cRL9Rg1DaGALWsePwZHudqE+xwgZsrgRdl5x9ZbXr9pCX5HZprZl0qrBgwc9e91116GzsxOX2k9jxIiBqKvV7eaLF9vR3dWNO5cuQ0trK/b9vF+sdAPBKgwaPET01Jh4jh07JrYCkb4Ihg4ZgtbW/jj4ywGcOn0GyWRajKzGjh2Li+0XceLEcZB6eu2110gn5PHo7sahXw9i/OgBmDN1PIYOHYJ+/Rp0AEzWkFVotpvssmWuewXWP12l/xWCEujMVN4M0Azg1jbawm1lGizhEcI7lEgpWwpId2PgRaUuK/uLHYxAGBR+pDqxzIJ0YM4vkbAh7GKsA8pLlibQm2OTZVKHUx586/NuYTrROjMQG19W2FoC47BrUH+eSjVnScYCF1JCh8i5zrXsvo0kTrOjZIU3lXln6NrWKtgQByRJC/RmnFuNiyvVvvm5LIOJrqyy1EvWId+DFS07haIT73/4MZ7/5yvoiydFhoazGvlc7JCyGeQzSYT9PpGKqQ760VhXg5baEGr93O3yCAmAHQ2hNCYbQmgcBshiproyyvKhwGlmAZfLmJFkSiyc1fiP54sFiU+ozz19ccRSabR1R3D2UieipJX7AnB4fYinsyhm8/A5qP9FfbUi/AEv/u2px/H4448ZFj47GxUR9fr8eOf9d7H+iw1Yfs8KLFy8CB9+9LHQpFOxFP77//xf1FTXIJPM4JHHHkFTU5NAbcvvXiHJpqOzAw8/8JBU+2+/8RbmzpojiejE6RNY+fDDGD6cBVoYr732GnoifXJ+X339TZnf0OXz/gcewK8H9gvM+G9PPoHXXnkZL770Tzz08Eo8/fTTeH/NGvz1r3+Vznzx4jsQDoWxdu1aTJgwQe5fwuL84msJVFos4qnHHkEm3ickANKwC24HPl7/GT7d8Ll0NoQMZZZjKPt2tKeQgiHhEIbjbhVVFLI5LJ07F4VIN976x9/E1fTB+1di5rzFyHtCCFZXob27A/l8FI0NVdizeTM8kT4MHzYCR349ivrqegxsHogtW79Ge0cnJt02E3GfE8einTidiqA7HkeG3XdBadbFQnH1+pevUp+vyGQzf+lTq85fuPDsnNlzJBjlswm0tNTh/LnziET68NOPP4ktb1UojIcfXilzmI8//gTXXHsNbpoyBd9+uxMX29skWO/bv18W1CZOnIjFd9yJzq5ufPb5RiSSGTS3tIIYOXWlFMIqIhwKorW1H6ZMmYRTp07ixx+/RxBJzJk2AY8++rDsUBDS8HEgzPbdsLZU+sUGU4WiNLiStcOKnxpj2gmJ1IlQpTUT2B0YMYGqgNzszkNaZkRqEMVg5qV8Bge0hl5td1wE8jIFHZcz5b2Essp9dQ3QPC6dwxRLXZV0UA7A7/PLMcrvmu5MkpPQyJW9xy/pYszMSuAxj6dEmLB7RjoX0sE/y0p+n59HOp2S7qI9WvNfh+6FaEISh0OpgJkIbIISm2jT5ch8i2ynPAkAJDsYSq3tqlxKaGAg5i8lMwU8/9IreOWNt+EUvTMKhzJx+EQBoJhJwO92iL9MOOAViKypoR79qqsQclPIVdUDyErjDIHsLEJtVHnmTIjXMSV0cpNohI7vEOsLVss0YMtJkvGItAsJIUwQ/DwkLnRGYrjY2YO23j5ciiaQKtBm2Qz+i9TYYqcrdwH+yO7m8cdE04wwocBFktjdeGfNGrz+zjuigbbi3nulk6emYMDnxwv/eB7xWBwjhg7Dn//8F5w8eVKKo8efeAIvvfSSQLMP3n8/Xv7ny3j7rbfRv7W/LC7ececiPPjAA3L/EG14/Y038ckna2U2NW/efEk633zzjRR0Rw4fxtIld2LwoEH48MMP0NPbg2HDh8uz+suBX/Duu+8K+/Cxxx6XGWhnRwfmzZsnx7X+88+x5auvZCbLmdXKlSvx5MoHkY1Hld7sdiLvcuCDdWvx2RcbJNkIfcQOaawxQQXkS4IEp0zZVEquky+fw8xJE+GMxfDFmjXIxPO4e8m9mHvHckSSRSSRhjvkRSBEe88UTny/F5kLnUhms+iM9GLwwEEYPngYfv35Z3S3t2P0pOvxW9sZ7Lt0Fr1+h9CiU7wf4YYjy3s4t3r7m19eFeK8ErPNlFnLV13uYJ69ZuxYqcZPHDuMgN+D6mp2HF6cP38BsWhMpNsnTJyI4SNG4ue9P6OtvR2jRo5EpK8X58+fx8CBA6Xj6e3pka5o9py5Ik2ycdNXiMdp7eqVJS87EGfQYjzle/l8LtTWhIV50376MGZPHY8nnngUgwb1h89DcgC1r7IScMxupVloU+hYZxlF9Uk329v2fSyMVrlfYyEgS/9lQBYGFZk5xlFStb7MU8Vgzl2cnGWJaQJTgzAqAahhnDD3uMciel6qOCyK0EJVpSJAVjon6xtDSrbtykpwn0B2Ovxm4BTqrJG+EWjLKDpLR2QIBVbdmooFnIlQAkUZRtwlMiw0sSVgIlNWWZk6bfd8mHS4F6U+MGLIyYE0XUAJU7CjFD1OUmzZzVGxV4Oux0cnxyqRKCEDKZst4MO1n+HFl1/HxY5uBEI1cj/J4m+0V+yXawIe1If8YgFeU+VHXXUYddUh1BJO42yG8KGoVzDZuCTxBHxeCWCKqBHKzJRICrw/Oeyn7lgmFRcJfqoAUKk5kye1mrAnO1WXBN1MHnJs57oiOHWpCxe6I8g4vcjw+OWcK2Wc2/C0zPjf//EX3L1iuZATSNUXewanA5FYEm+t+QCffPoZJk+dLuduzOjRkpT27t0ritDDhg7Fn/74J6z9ZK3AnJybPP/8CxLkn3rqKfzXf/0Xnvv73/HIo49KR9dQX4dHHlmJWDyOs+fOy+zlQtsF0SObM2cO4rEYXnzxJdTU1GLp0qV4ZOVKfPzJJ3j11VflM/L6jhg1UhLfqZMnBRJ/6umn5Fryuj32yCPC1Pz7c8/hpRdfxJDBQ+Sc3nP33ZJsCsk4ck4O3PNwBf34bNNGUXxmt8Nj4NrD777knpVhoHQznNU4nUXpRD35DG65YTx88TS2rV2HVF8OSxeuwKyFSxAveBDNxXDs/El4fXkMGd6EmpwXZ/YewbmuS2gY1IrWfk349Zdf8MPWr3HbzVMxZOwI7Dt6AL90nse5fBwpjxtxQncZwOvy0Qn2qi30lZhoeEwrH/+PVZf9a54lXsv7JZ3KoK6uXirk9vZL6ItGBZJgcOOshiwaVmTxRMIwlTQwaqXPWQg3n4FQuEYGrz09fcKg8fqCsh9gOw4mBwZml1N/x/b82rAAACAASURBVOcjU4t3eA8WzbkZDzxwL1pam+AW6RN631KKguwoNd6SpEJ3SGv7bPoMWdozcxabVKSTksW2snZUmcZLKQwGU85vCLU4lWJq5iIiS2J3a8zgXTsoymNoVe0mM8163xipfttFWXqwpaJK9yiBUmc0ahOQEWICEw+DmLCrRDVAE42dHdlZCo+dyc2KXNo5kohzkm1lnESN2LIEH0kOxl6AiYg/q5p2SnCQa8juhPsg2bScZ1buPC45PwzUQhZgoKecimqX8drq/onxVSm60NcXx+tvvoP3PvhELAOcHr8EX5rt5VJxIJtGTdCD5roQ6kMBhHxu1NVUoyZchYDbhaDbKaZ9Ab8PAa9P9miYbEKGQk8GlvgtEYozLER+PmrS8di5BJkl9VYSggspLionU3J/y74YQT+PD7miA13JDC509+GX347jzKUuFF1eFN1kihEs0jkEz98f/vC0KA7zHuV55fk/d+E8NnyxGVu/2SEst4ceeQyX2tvx+WefybVdtGiR0I0/+ehjNNAgrKsbK1aswJ///Ge88MKLcg2eeeYZ/O1vf8MLL7yAP/zhD6JiTah05SMrxR/qnffewxtvvIEBAwfKvTFv/nxJqt3d3XKvBgNB/OXPf8Y//vEPeY2qUJX8nsC+0snnhJDx7//+7yDkyb2e5qYmnD93Dhfb2gS9WL50GXbu/BatLa144uEHkEvGRaaGfxwBLz7duAEfrv0YeQZ1XWX7n5ONwFkOuETRm0VMFu5kEjMmjEdVMovv1q1HrC+DOxbdhZvmL0I2WI28K4+ff92HE7/uRdvJI8hEUqjzV6PgdaMz2ovqQBA1gSBibe24d9Ei1Pdvwvf7diM0aiCOxbux69BB5Kq43OpCNsWJElbvev1qZ3NF5pvx46esSqYSz+p+iFNUdwP+EPr6ohJ0yTxjFcRqmdXeiJGjpOo9ffqUWdp063Z/sShUTVZ+0mVwFiDKxQzGPvVJr9hU5sa2YPesnoTOzGVQ2vgmsXj+TCxdulgokF4PF+8UT+YinFN5TKoEJeW3aqNJXcVgahZOKxOL/psGeRv8VS6f3ZAyuyRxiS+H+qDYJ0pkUzigp5VzghI9qoZNOITnR2YYZrbC4C2mZ0yupMRW+NrIYiR1v3x+6XKIo9tkackEAl+ZPSaRqcnp7hO7JDL12E0xaIqYKF/fbInb+YxCXfRCgXQ0hAGpwCBdiTFDs5RmO+MRXx5j1UwGISFLnm/RmjPGamSi8Ywz2XDRUKt7Oxdi9+QVQgCvd1tbB9Z9ugFr160X9WV/MAyIPhp1yFzwUY3FUUBd0IPG6oDoYtWxw6mpRtDvQ5Xfgyqv/jwDu3Q2lEQipObz6wKnkdfR3bCMyhaJXEteEg2Pkd0M1yGpZ8akItfemNrx3hCw0+FCNFdAXyaPjr449h3+DRc6ulFw++Q6kOkmSb1YRGNjPZ5+5ik8+MD9cn8zmPPcvvXue3h3zRoMGTYCjz3xBE4cP4FXX3kFjY398Nhjj6HtwgW8/tprMtNacdcKPPnkk2hsbBCGGV/j4YcflsSzYcN6PP30M4hEeuRc33f//QJr/uOF5/HT7t1obmnGnj178dBDD0uRwN8lCeK1V1/FpBtukKKLHlOxWAyvvPaqWTMI4Prx14ui9i233CIF0Zr31kiSZkckXXWxKBDc22+/g9mzb8UjD9wn8zQmGqfPi4LHiU82fC6djXyPxU+FFbs8W7azEcUH3dOhaCjZd1WZDGZPvAH16SK+/3QDOnvjmL9oGSYuXISvfz2EtvYLyOTTOLH7B/Sc+E2kjcLhOoTqauGvDmHerbORTySx84vNeOzue1BVF8bX3++Ae0AjTmeiONp+AXHSyjMskggzu1fveHXjVRjtSsw2//c//3PV5Rv3WQZH3jSsqmU5jctmYiDmk//KwqZ4tehwmMwy0k1ZWdbX15chJ6N4S6bakaO/4cSpU2DXROfFzu7u0g4J7QkYALiwRjq0mIlxbpCMYNG8WXj00ZUYMngQXC4mAbvPwb+r6J7VprI+PAIxiTxJAW6vmoaJNpfIyuh2tkjrmB0dK+5Z2mkxgoJkmomil9nLkc7G7ZaEw0RiKdNWiFAePpH10bmQ7hIFZPgqEJoIW7oF1rKUZJvcrFW0qhmoQRiZPCprY9R3M2rOpvsR7Cb0Oolbp1lS5Wdj8uMxSiCVhVX+TEb+KBHByO8Q7vNRCkdnQno9dZeGiQrFHPJcspRhj844JKDoynpJ3l/EOtmBsYNwOOH1BeALBJDNOPDqK2/juedfRCZXgC8QEkka6Yq4xOgswkv14pogBvWrw4DmBtQGvfCTdebzwEOIz6HUbdFeIzRqWIHsjmQnRLZxlc7Nc8drpn/XRMiZEonYFM9k0mTCYfKiSgH3dwQu5VqMx4dIKoNYtiDLn+c6uvDLkWNCHvD4AvIayXRGFiXZ0T/zx2fw9FNPSlEk0i/FgtzTsTiTagDBqpAkACIBPE6SZ3g9qPZM/TMmGT437Kz6on1yzevqasWmg0y6xn6NyKazQu2upmuuw4FonLtJeh1YAPL7yn4E+iJ9MoMh85Pni8mYcNvP+/aJqkdTc5PMVc+cPSvXd/To0WLgxr8vXLAQ32zfLkrl4VBIiAO3zZ2LhbffhiLvVZdD2Gg9yTjWf7UZm7Z+iRQ/N7thYWpUfinrUpa92RvL8imZgg4E4kksuHEKWvIu7Hj/Y+kib79zOZxDBuOTPbsF1SD02ZzPY+qQofBUhZGFC/FMGmfb27Bg7lzkU2ls/vgT3L94ibh/HvjtEAqNYexvO4W+Yh5JmTWzyCLs6l+98eWr5mlXYq7Bmrf+ueryItqzSn0lWF2Ay2v0wWT/gJASq1qlANtqWmm0WmWyTefvy1Z2gXGAbosOoe4m0ymlpJrN9ZJmk5HkJ5aui3Ws9pOyV9G/pR8GDmhFv36NqK+rFmFHmxRI/ifEo9v4ukUt2lTGc0boukR1rNe6DZZitKayJpY2xkDMQGv3Y2TQLpvXqhBgGVfi/+Lie6pSM78vqstGvsV6zFimlu7iKMHACpXapVG+NhMPk5FNMGpjUFY+kGrawniizqyJhw+yBFdj0W39e8oLncqqU704IzRqOjhdIpUrJsdtO7xSZWqodNQbK+YzKs1PnTdj5CakAMKT1C0TG17tnDLEq8yOw6VOshd7sPaTjdi46Ut4/UFJRGw5uVPDpUN3IY2GcBAjBragpS6Mxuqg/G/OY9gbUTGAjaxAXTLT0pkTOymBGUXxQWnkPG9WRJTXQGi8VDCQWZpbkg3naeLPxK4xn0MiFpd7mVI67GxyTheimaxQpulbc+J8Ow4cO4Wunoguf5JKbmZTi5cuxR+eeRqDBvY3yteqMyZ2FuyOuTfDZU/aIgtXnEvSWqQpoUKPW2T8OXzn7pIUJPzkyv7jcJ2kFP3fSlEXgooR2BRdM97HeSbXtBQY7Fyk0BKdNr2HCSnyEELVYSn2+MXk19PdI8dcX1eHaCwmx8jjYXKi0geZf7wHeBE4Yfxu709Yt3kjLlxql+Qjpg0VMxsrc/QvuUeKnzyJMd0RLJs2A4Phw/a3P8SFvihmLLgDydYmvLNrJ8LBgNDZrwmGsGDstXAEQmjrjeBCZwc6ersxfepUJKJRrP/gIzz5wIOIJKM4134ezsZqbN33I9zVYaRYWKVy6O7oQXdn5+oz+09c7WyuxGzz4zcbVnk9vmdVyiQvLW2BIoVmOE5JdetZIYweI24pjCcRslRWk+yYGJosiQGEn/jwcHNag0JREo6VeeHDweDBAMGgyQAg3jPiJE04z4Pa2hrU1NCcqjzQZvXN7oZzG/E9MZRLXYXhDZ5j7CvtjGjQLFOhxT6akJB0Orq0aB8Yu3DJ6yTzDyPIyQ1t9cUpm7JRHkUlZ6jQS4YZAw2jpMJ7lpCg4V0hNGs1zfclZKXHrBIyBj1TWM8kbvsaQsc2rCsd4peTiSYNY5rFYMbu08zQZN5TMIZqLApon+ylJP7vlaml45Nt/KIkGtlnYWIx3SCTihIo1JVGOk3ZHyLk6FG9MKcL8WQa+/YfxSuvvIOfdu9FdW19CYqrrw5LIeHMJWVWM7SlEa311WgIV6E6wGVKEgEYRMl2U5FO/ZzaW0mnY7odGd5Tv8502fx3UWngcRtVA17xdDYrBQ9fhtAT4SmqQ2dTGUlAXFKG14ts0YEECQZFIJ534NTFTuz95SA6e6PwBkOSiMAdIocTf/rTH/CHPz4jRAAmYO6K6X0k6V2WRGmjYPe0KEdjrlapCJCFXEKT7LiMMgNPKJMPYSg+C/x8fL54faVQk9mkwqFyPqSz1HPDxMNrqMu2+hwz2GtHxLmm6s8pY17fVwovo5qhsz4lg0gHK3sCLpnRvPXR+8JGC9ZWwxPwi+up+thoQWDp/ja2ybKtEHU4i83C2xvFPTNmozaexdY31yDpdGHmosXoCAXx0d6fEKZpYyaNGxqacGNjEw4cOYaC24twYwM6YxFMnz4dAwcNRD6ZwoRrr0GmkBEpnbTXga9+2InNX3+NkWOuwZKFd8IDLmAnV8+cNudqsrkSk03P+SOrLt/84mcjy5LE/c0NKUNlimmySmRSEF0+3R8RaRIKGxrmleywyK6DVlf6MKgPBTWgGET5ANjEJPIoRolY9KNYqeZULVi7AD487CBY1ek9LQPPnG72q3R9OahLMU8sn8fOBCfBk4wxlWNXyrNRNzayNtoNmcDALsQkINtVaHtC2jIxcmWWKYWawZBUXApb5ivkatTHhA8ZzwGTqc5KDIOqolvhOdSAqsNm7RrzIPWaxyQzG4qelhSmDUPNmMGpdYK1LtBqVzWqjGFZSTVAE6EgTyYAWSjUJjMLRwnxgSxBmqtxHmbgJxvcRBhMJO2tYKcTbjok5nVj3+3xY+26zXj19fcFvqI6MoMcoRoublKgscoN9K8PS1czoLFGkg0JAdRCY/dDGI+zHV4Luy9lu0N7vjRIy6Up7R2RBs37T3Z8mDjyOQnelfM4mfHxXmAHXqTkkEcotuLkSemlbBaxnAPJogtnL3bg4NFj6IjEkCnSPdMNh8eHlSsfloSj0C4/G3c7VKVBumxpnDVRavJj8aQySvw5e+5VZ4+FGBO7XZLkpWL3SIlCY8EtC1X6+7KobDooWwDKfWS6XtW0U8kaC72pgKqBQ01BVpJKkr0t1UezBYXubzmF+pwu5vHuxx/iky/Wi+JzgUxLsV/W88z3Mo+DQQxUmJT/Ll5GDheaiy7cd+ttyJ65iM1vvIOc149b5i9AN90/D/wiEGlH+0WMDoYwZ9QYHDp6HHv3HUBNcz/4a6sxd/48LFm+HNWhoHTGHNnmuXLrArqSMfT09CIcrkVjdR3onVMoFFY3Dxp2Ndlcickm2v6b+NlYSZRKUyaBZ6yqr0Gf7P6HPLhGeVY35dXzRfwxSnCVSooIhZc3oDGAEiFAVnfCmlLBPq2quXlOmEeTjVEyVFkSgSFYXTPZ6c8rK80M9mXHIiPzJgYlYYpZUyuHapkJJGjVmeX3zPKlcd9kcpBOQKpVdiIcVNN5My0DeSuMKdWkDTAS0FSqhsNr2uGKUZhxE2Wws8oFoj1lQDzLyrM+OTYgiL5XhR2CLHIa51Gl70I6FCZ9vh6JBqzqeY6J2cvOjsx/VOuKpAo1O9MOSIsKpTlbqM0uboradTopUJYw8gzbT7opgddyQmdVkU6SKfiTLpF9IYR28NfD2LBpG37cfVD2WyiBT1iLMyzu0hRzKdRXeWVxs5X6V/WE0cII+1mTSuYUwghpszaYWoYd7x0r/2MhU55k20GIZpyogueRy+TE+0ThSCMsqq8oXG0WInbwr8GTMx45cUjkHcjAg954CvsPH8PR0+eQzDvFqrno8Qi0yz2ZZUvukATJU0sdM1m2paI2OxuXWnXIeZYko8+BklIqbS6Ma6rQ7Y0pHQsv88xpJ0KyjUKWvH+V0KJ2GDJ35OcTM0O78CvkZ713zWKuagoqwqCaaAo/yx6ZQHRanKlLJwV1M0gzbXhceG/tR/h00wY4/V7pdHjx5Tk2wYxma5X8NE02BXiIPhQcmDJsFFbMnIP9X23D1vc/RNHnx4zb5yEersaXBw6gry8iJIpwNos6IcBk0NcbxfBrxwI+L2bfdhsefHSlPIOkhfMG9PrdkvjgJeriRKQnIooFNf6QyNXUDRhyNdlcickm0vabdDa2imQA5kzEMpzEt8S4RcpeiqUQSwtvHmAjM/67tUEjKMmEIR2TyJJr1SQVtbEMLs2dZUeDDxZpqZRc4TIk4QAlh1knSJY2mnBUNkYCvbCplAVHfSTx8VR9FQmYOlRXHJ+7B6SGVtfUykY1ratph0BaNw+QN7TX60RfJKob8U4n+jX2E0opF+FkXyabRl+kVx5cwlI689EExHCiVb3tgn4vy28hKzGwIqRlSBcCrZjEYrswnYkpVMKfVwZSUphmDOC6B6IyO7ozpPRuVpz0aiH8p0QA+gIRw9fXsu9jOyMLD/K/dE5ldyPQi1G2FikavrTAoFQq1i6W9HPRF3O60NHZg3Wfb8BXX3+HS10x6bQ4u5Kf93rFetldzKIu6EVzbRUG9atHS20YdeEgwjyHTJBmzqW0eF2a5f8TAVM3z5eqcWvANiwo092JfIvYX/B3CEmRHMD9JyNCKuQHozpjljtThnLu4LCf/8edLZcXWYcHfckszrZ34fDJc7jQ1YdoKi1innzj//jf/4F//8uflPkmiUYPlPCXTp2UcCHJm2Zlcv+pJp8tQvgbkiDNfpid71G0k52ZtdSwMKx0RObZK5FS+D1TXHB2Yx1rdbG5zBLjeyhZRSFxLTYU6hJep5nF8loRWmQhRwFOLnSu+Wwt1n6xXoK7g8vVBvqzRZMZAZZDG4kFPAPZAnxw465Zt2H6mOuw8Z33sPvLr5DI5DDp5qkYM206Dl3swJavt+KXXw9i5V3L8NRDD4g+HIVJt+3aKb4+i5ctQ1U4XJqN8b4mapsj1O8l2cOJdDItKgznT5/j4axedv8jV5PNlZhsus4fWXX5JpVkI7MMkfQ3nYaViDG4uYWXLDNKbzQ+RYoNq1yK+tco4YBYMnc6dJ5jEwP/RVSDxcZVqym+lsAETBisWAQU5s9lRD5egi47FKGlkqGkQdVWVRz+SuCValtnK/YhYtATsy6XG7V1dRK4+IfJpK3togz7SVUluyed5k6RKkiHqkKqK5VMygxKZFqcDqSSSUmEVUG/VIaqW8aFwqTIv2tno9WlZZVZaRwLWdmH37LCBLIU6waFxtTgyswaOJxn1yXyOEpQkJ8xwp7SFRkDNB6nmsvxtVSuxl4LJkYeKxMWf186LmOxYLupTCqBZCIq10UjoyY6STYCsbFQ0GtByjM1x+jiQtn+t955F6+9uQYOZ0C6EOmMeAxkyjkKqPK50FQTVAitoQb1VX6E/V6hOpONxsqaCVuLGi1keH64/OjmzMVozNlZg+zAWB03Xn/RCyNUpd2xkAfoyyIJRxdOmSBlCZadIZO1zKcUOhbGoNODVK6ISDKLaCqHY+cu4vCpC+hLpOHwBaSyf/iRlXjqySfEtI3xX+9xJZUw0VCh2XaPTBz8OzX4bHKXQG08eGTO6VZVbdkZojJGrqCyPmZ2J8vKRuJIaf5qNyGdkrGolg5aZjYugbqUBKKzUiEZlCwodFnWmudZtwAhXQiSoc8VKc8ZKj5v+BxrN61Hjk0huwneaxWjGjOqKnU6eRaXZB0WXAgUPbj39oVo9QXx8etvoOv0KSTTWdw8bTrGTJqCoxfa4aZc0aCBaKqvxrDB/dG/uRWZRAp/f+FF+KuqcPvt89Dd04uW5mY0NfVDLBHFwV8PojceQTydRG8kYiB9J3q7eqnLuPr/+++XriabKzHZdJw9tOpyJfOstvikpzIBlDW85L6Ve0yZaXYGIaZZTDDi724l8c1wVHxmtNrTh04ZRMLYkXmMQl/WU0VhNH0w5IY3bCmZMZiqUZhiYiRFmMlsgjOgib0B4QBli/FBpzmXdShk93OZAGEkaBi81PKagYuVMvc0uJugMCKbcj70GZFW4fHy3/5/9t48yI76Shf8bua9N+9+ay/VolpUpa2ExG52C4wxmMUsBvOMbbyAbTztHr/XPTERM/9gzcTEi46OnoiZF/O628bsYLNaLBIIDLhtvADCoH0pbUiqkmrf7p6ZN0ffOb8syR0987f+kDqqwUiqujdv5u+c851v4Xum7xuhkkJxQQ98agiSjE3QBb8cOIQrSI4wXSQLhLzusOsWYaUWYtHqcLEtkJnCRhLMxrnMMAMJbWg3q7odHkB8veoOoAWNjCTdcSlExmtAOK1WUysXdoK6q1GBnyR8Mv0yHkYkqK+bQC78eVy+UoEvB6aBfGS/xsU9kzc55ajOSextrBhsJyWOzk8+/SweffwZxJ2cvD++bwp3qZ+JwZPppjWbRGdzHl0tDWjOsNg4klMTZ5E2k6iQNljMJAY8JrRjKYosEiIgNf2+gZaYQyMiTLlHGDegjhJ6LcO9je7T1CtNg7147UkokR8se8pA9k80Da0EEcye8vHa99ko9h89iZlCGTUWVdtCU0sLvve97+Kee+6W4i2Qr5k+nWRKrGv4mTFQUPRC3AeVqVOzhfElkLDNolQTpqb8dEleZex1QpswWvSI/x6bKKXs89mQrCWBxLhj1M+ClG4RrbLBYVHm7lGCd2h4TeGuTlFCzzcx0GGh1qKjz6PcAwz147TK+5q+aCw2WzYzLhUVmdxPNwKLUJr2hTo1U4RtAwnPhlWu49ar1iNRcfH687+Cy2hn18d5a9bhwiuuRizTiL4VyzFTLKBYnsPqNSvQ1tyCaqmMn/38F2hpacO9X7tXYDJSxmVS9GqIOTGUa2UxBeXnQdNQ3quMrrAikQ0DA+efKzZnZ7HZJcVGFv4mClgW7aaYiEbFMGA0E8UwYIzvXsha05RGkgD4SJ+Ga8KFOr+/8O+NAFJjhcPFtsk0lyLEiUQFjQKLGY8vmhvSo00SIGmqSBiCtFaTcSNwhkTdx0VDob8UatNDk3icaktIe2VZUcsZhaT4+tS4kXqMsvxeMpmWQ4GTDw8M0kN5eKRSSdEGVColKTokMnCpza5cLFsEmlDnaH6FYWzsvPn+KX4NjTdFqBi1hTXFwhGGqoXFI4wxCCcXHhw85PmmpPsllZYCTnGE1shsFbuyk9fFtQ4oLEbKmmJny/entFszARqyBosDHQIINcoux2QGiZjTd2WSE2ouTUkJM8YTcOsW3nrnPTz73Is4eXIKsVjKuBMYbQ11WxEfuURMJhoSA9ryWWQdW1ydM46juwM2Ljz4YjHQekfp1afzfmQCMKmhPHCVUcV71aSP8j2wQ5fiSKKKMenknwkLDSOifUZE84vfjjsdsyvSAUMO7vmKh0LVx8jkHA6NjmN0Ygazpao4SLtBgL/5m/8BDz30I/FQE3aXbUscx29//zsx4hwbG1Mqsu/jtltvw7333ouXXnoZmzdvFu80fq5fvvlmpRFHIrjpphvx+muvSxPAaWjT65sEPqQ57vTMNPL5PL7zve9KMdj60YfSfDBbis/U5ZdfjttuvRVHj3yGTW9sxmWXX4Fbbr0Fzz3/HF579VXZ8X3ltq/I80Z4ct3a8/Cbt99GV2eHRIkITG6sfPh5c0bjzsZOOXh582t47rWNsJMJ1AiQmUlJYTTlC4bMNP6Tkw0LTroeR6wC3Pi5KxCZLeCNl1+EXSsL3TqdyeHiy69B34ohDAytwnSxAAIil195qZCRDh88gvff/yN6lvbiyiuukkkvhN/5SabSCUk9PTZ6HJPTU6jUqlJopmZn8dmRIxt+8rf/y7lic3YWmz0Pn7oJf6psJaOcN5qPkI6r04XCBSGcxVssZL2opkUpyxRhRqPK+lIfr1C5rxHCPODYedFfKrSa0URJtciPUKNTZ5CYZpYoa4f0T1VMEwbhfsWJO8Z9WItKiJ17dbKAzM7GwDCSsChQRkIOAsdJyiFKkZxAM4t7AFvyQfjiJyYmBWaRQmEYazzMWWjoXTU3O4O5uWnEo1zGE94zMIpMZ3q9xAPNMH1CFpIy23xj7U6bHFqz6JRBuJDXRIWgCn9xihFKuplgOJURktGwtSoKhaLEK3MKIFmAr5XdLrtq7iw48fH7SdGXqAZGK2gnK8XCTJzKQlItCn3r+LNZKHXa0cOIXbGQDwwMRTJEPRJF1Q/w1LPP4fkXN4r7BHVWLKZ8/3SA4DVK2EBLPoOlrQ2ys2nJZZCmO4RlIxWPI5VICruvxumEJAgzzfA+IwzKYiQUenEwUPcHvibempah68oUw/Iv9x4hNdrZKCtRfPl4L8KGV2dWC8kcCvPKVCOMPcYjeHCpDfMiYs4pxWaExWYak/NF1AjHOg7+x5/8BD986CFhD3JCIhni6WeexR/+/Cfcfted4hv47DPP4Be/eBQPPfQQ/u7v/g6/eORRPPrYo7j66qtxx513YnBwEL9+5RURYi5fvgK///3vcN36a1Etl/HEE0/ikksuEcubjz7eildffRU/+tFDcl1/8YtH0JBvEKLG9V+4Ht+87z60trbiqSefwqOPP4b7vvkNcX2mS8HJkyfkXiIExetQKhQkqK64sICvfe0eNDc1ycMrzDL5jHVK4c4mnk3JZPPsKy8JO83jvsTsbM4sMGf+e2DTU81FsmYj7cdlsrHminj9xV8hUinK5HXBhRch09yOtq5eXPmFazFbKqJUXUA2n0QqkcHc9JxMQMlECmMnJ1Ctupiamcbs/DwuvOgCtLY1Y9/+vZiampJiPTI6Ak6UK4eG+PxsuPGG288Vm7Oy2IzsUlFnCOXIMliXsAqDKQbLs0qmHWN9wsNL7EGkK1IBF3+TEJxyewRxN1oCTXAUG3oTe8wCIjepyWGSlpLMtRq/p2LSnBh00WuyYUQLIOi1HHoqIuUinge7LsdDNphAUgLnGRt97S3ROgAAIABJREFUk0bJDoj4/8JCQQxGOeWkMxl5H3RJ0IlCD1nm93DHw+6SN3ZLS4uEuvGhpMp7fn4WUZtwjwAI8lrMOajUVRNGptoIpZdqpLN6boVWOXogaoQ1YSMWCWGNLXb1KqKU3zMGlOyMQwo6u1wx7hQ/tZABpcVbWUgKnymkpNczFH6ejkIw11gOXtXQsDARotGPhge7viehWIu2xkKh7OKjv2zD8y9vxIHDRxGzHbKX5fPjtSJji44E8YiPtoYsekVfk0VbQw65ZFzzYwS+5Gdqw40AFdmxKOOKy3WKhsXKhwxBRhrElM0okNBiITT3q9yLWmw8GrhyuqB4UkgDFGhaKLt1VKouSgzFo5efFYghbDIZQ1xMHWsoe0C1bmF8toiDx8dwdGwShZovVOmK5+P2O+4Qe5rO7m4RVSbTGTz+5FN44aUXkc5n8ZXbbsP0zAyeeuJJOfi//p++LoXnD3/8I5b2LMUXvnA9lizpwM8f+Tl27NwpD0K5UsZD3/+B3Nsfb/0Yg8sHxfx2586deOyxx3DVVVfK58zMKH7/Vze+gvb2dnz/wQdk4mEReuLpp3Hl1VfhO9/+Nj744AOj/dKizM//xedfkNvvqwxnY54NYTyRKqikgX+OxG1CaAu1ijDRtvzuPZTJ7iM4wF2R9i3mmdYnPbTm5FTD5X3Ki0rBuelzV6LVdvDKr57B9MhRtLa347IrrkCmpQ0d/YMYGFoNj953jo1icRaTJ6fEwXnFilVi8DpfKIkTRZHUdiuChqacOIQU5+eFNq36IN4vdfkcorHYhq7eleeKzVlZbI7tevgUvvtThbW0u43Jkt+wVISTZOjMAj0YUZhh2/BAFMzfgGfC6xEBog7aotcQWENvzjCPRcWboZhfqc5Km1b9gWLYuhcy0k316/LqyGR0J7BQIKzF7pyYtC7w6ckW0mR5SNLChBYf7I5n5+YVVgPEWoSQHM0ROd2QIEB9zPxCQZbxAqu5HnIiLM0LrES4qjGfl26ZhWZqclygO/USo8V/mLujC3Sh2JoI31A3o3WG8dLKFAvFo+w61QdNqaRKO2YhI41b6cuhE7ECdbrnUj+2mlJDmcdjikr485Slp1OrLrO5s1EIju+P05GSFDR6m4c0u/wQxhP6tJmARM1PejcJG/UIKtUaiH9EnSSefOZXeHHjqxRBIG4z9lj95KTO+i4a0wl0tzVhoKtNCALZpIMEIUoagso0plTehVMH7snpaZli+TnwdWjKKXdkKWQydBtwkGZMNHdBtJ8xt5FoXUTfwr2NTjaEY/nvDEfjV7HiYXa+hGK5IhNwPWAhpikqkE45aEjT+DEJPxKVolT0Ijg5PS+uAscnpkVvQxp0Y1OTTDaMFeCERBbkU8/+Eo898RiK5RIeePABua6//93v8f0Hvy9QF6MEnnv+eYHHvvHNb6KxoQn/+rN/FcsbjVMGfvDgg1LQOZXwM/vGfffJ/uWpJ59ENpsRSO1r93wNt956K5547HEJIrz//m+Jo/SmTZswtzCPcrWKr951l9yz77//e3i1Gm677VZ88fovSPH78IMPcN/X/xPuvece3b8Zqyc6L4itECxU4GPH/j145a03sefwAaFBk52mOrwAXM2chtFOw2ma1Okj4dpwqhHccsU1uG7dxXjtuV/i/be3oLG5SSx0ugZXYPm687F8aLUw/Y4fP4JPP90K249geNd+LBtcjnu+di+KlaqwHZm2WrNUGhFNUJOlXn3k8jCwTwlG0vxuaF86cK7YnI3Fhmw0pT4rg4bbPV0Yh2wWFebJYcDuktCJODBrVHCI6wtLhcwlThIma0Y4+cZaRLpw0w2FHb8yzgjHsfvUxaMwb8SKhH9e/xt/qcCRi3LH2HNongm7Z6EEiwt1RPQVrABCRDBJnvye4k9mzCVrrua5Nze3IeEkMTc7h1KhJA9/Q1OTai74M2vKpOPOhnAWD2bapvCgZqGZmZ7SWIGYQlo6rcjpukiaYDfJny2WJHKN9eAPVfyy1DfRCaICFzhDC5Iy1nTKJNSncQbVRZsWvkfRPXECMvsVPoy674qofxehMMm60c9CSAfK3pB/l+9trrHQ0GXKMoJY4yJRdatqnWKcF7gvIWuJ5JBUJoftO3bh548+ho+3bRMdS8r4oZGZF9TKcGygI5/EQGcLBruXoDnjyE5mMRvGD+Bxj1Upo1irYb5UVnGsxz0do56ZEModmiMFhv5muUwaWaZ+codkU9NDd4S4Lv35+oO6pMGWqhW5HpWah/liCZWqL1k3XMzzHuB7Z4GNxzkx2QhcD8lYHNlcDk7CQTWwhZm2ffgzbB8+ItNONEGafB0PPPA9/M2P/0aiBkq1Gp557nm5TxlUxon43373OyzML+CrX/2qxAH8/Oc/lwn5jjvulOZmy5Yt+Pkjj6DISAghv0Rw7XXr5bNqamjA7bd/RQLXXnzheYnu4ATL7/Ht+7+N89aeJ8Vr/fpr8dAPf4hHH3scjz72mBAQpqan0dbaKo7QoyPH0dXVifu/9U3JvXnmqacwNzMrBYrXkDekNhNKuhD3bk75VoBNv3kLr779hrDSapyKzT0kbMEzSAEKT2jxkdA5O4KEH4FV9nDzFZ/HLVeux+YXXsAbL76Mxlwe161fj2WrVktCKqenmVIBXb1LkcykYFdrePOUD9qePXvw/e8/iMuuvFLiqQMnjsCJwbVtHDoxilc3bcbWv3wq9yElCffceTe+ed83eG5saM63nys2Z2OxmRgZfvjUzfXTRVEDDzuzSA/V1yEtl4ck9wI8BPlgqz2GCSczby4aqM24UHfJhAoplSb/RMC10LCP8AbxdFN0lA+n7Dfp3MU+Xg/n0E4+Rida8X9SzykWAh5cIZWX+e6FclEKjTgVi8BRe19CbGT4UHDIgkOzxUTUkQQDHpKZVBox7mzMwyM/XyYMPZjFS41QQoTxCydFa8PrwLhfTgmkHdPxgPBfOMGE+qVQtCnU5NDq3jgLhIWFBxXZQ/wK4cZFMSqhLUJSi6JUvXYglOlKeosUKlrA085jUbUujYHqgcJfKtyrShHif9fip95ifL90WNZiRWPQAJVqWfZX4jPGKG1SoXl1/QBvvPEWfr3xFZwYH8P41KQ476ZTaaRzDayQiHgVZJ0olnc0YqivHf0drcjGlR7MjCNOVDxsSwss+PNi1c8CJq7h1FBInAULjpmw6ZzNHVA8hlQiIbu7RDwhC2JhYpFA4TH5lH58NZRrNRTLZXE4KJUpcuVnQ3q66q54b7Co0AmAu6rCfEGSNeOxCHLZNJxsHkW3ju0HjmPb/qPCUPMtB6lkHD966Pv49ne/LdP+9PwCnnruVwJ/8aC//vrrhZb75ptbhBDAlFoabg4PH5T9CqHZYrGImZk5ya351re+JRP9x59s1UmsUsbS7i7cddedODk6Krck3+///d/+G+6//375fv/0T/8nPn/Nevz4b/9WXJv/+z//i0zMypYErr32Woll2Lt3D+65+258+/5v4p//n/8u1+iH339QGjR+X3HSJlmGj4HZ5fkxGy+8thEb33gd0UwKPnc2ZtcnMKrZS8p9HuLh8rCq2i7q+kgEEXzpsqtw85XXYtNzL+G1Xz6PjJNAYyYLJ5XC8lWrsXLdGkwV5hFNpyScrSkWxfDWj/Hb376La665Enfd/VV0rxzEe//2W8x7NVx63fX44/bteOG113H0JIMY6ygsFNGcb0JjNs8d5obfvn4uYuBsrDWoLsw9fOr8+mkYMUxrcO1SdOpQrYpmY+ieRjvjkIWm9NuaHupULYulhsYBKJIWUp714OaBKLHJYoWisJzQe0UfE6DOLtwo15XqqIwqwl+yJBdVdDiFGWquQDsmwtiIAaVLM/5M4k5s6LGSdMnXaeIPahVCQopBC300FkemqVEOCB5C1FIwV8WUP1UFik7IxYEDwxKHHQaiSVGmhyFFp4G6DFNEKt1jEMjSnlENqrWpitBS7EV8DQLjwVrzmcXiybRFwSn/OyEl0VE4cWHe0J8qFOdxouE1Z8AYv0CxHidEox5cFOTKpFZTrRJ3P7SRN47WkvFiphjuQeTQCepSmAmHyUTGz5zLqRAOlS1LBCdOjuHk2LiArXOFBfg1F9l0xsRK2EjYdeRTDoZ62nD+8m60ZJNI0clbvMaiKBbLGJ+YEisbdtpcCpN2zt9n4aHrMlmIsjsk3ONWSUNUB2nGc8ccmZAkbVLMYQOUKiW5tqTKF3jNa9zP1MSYk/HQLHLiZh7lVGrJxCQkFBbVSk0+s0q5iHQyjmxzK4quj+3Dx/HJviOYmiuhbieQSsXx4795CPd/536ZSj7dtQuPPfMstn70kRAdmE1DV/Qnn3hSpo0bb7xJmiIWH8JboU0S/9uXv3wzrrjiSnFe3vzmZrnmvO9YAO792j0qDDV7qje3vInvfe8BjI+N46mnn8K9935dXJ8ZB3311dfIPfvMs8/K88so66/dfY8Y3HIKJEngF4/8XD7fBx944DTBhtfWOBDwc2ZDQ53Nc6/8WthosWxKxHcCQJ8x1cg9aKDwUNAtiqB6HRmyHKsu1l94Ke684cvY9NyL2PjMc0jHE0hGY7KD4b5r/Ze+iCW9SzE+O4OPPv0E57V3oj4+gbfffgvJlINVa4dw8WWXYs6voX2gHwMXXICnX3sVm955V0w4KYMQpN4PUCU06vkbtm5+/9xkczZWm/9jw//+8Kn746eisBfMm4e/hpIRhgkt7TWQ7LT6XNgrXGgbLYmynVQYpnROMo0pnjM2M0YTwDtDuqjQ0deIL8Wug3+WGhQRDKpWgb/48PGXFBTzfdU4UokIkpXCSStKrQ31K8phFd2LScPUVkydgvnaZOkcj8vhXy6WNYiM2hXuGtjpGrozu/yUYYBxZyMBb0Y0SQ3O1BQ71IK8NkI60UiMIe2Gkq3sPtEXGYKCKtpV+R0al4qnlliU1FHhUpvYNB2V6UdnNDRyKQj5UOtAzYwJeJOmgHszwnM8CyigNeQBvqeQei67GmMvJBQLXg9DQ1f4VKnv1KwonKLMI2MjuuifJX8uYqNAhwXPF5hny1tv48mnnxaH73Q8LoFXpJlX2d3adXS2NuCC5UuxsrtF0jkZKUCYnUWAQWvFUgUN2Yw4ADtRB1ErJloVfvHPEAIrl4syrbAocQfELWGcUL4w3hi0lpAoZq/uixaKrEPqL+YWinDZ1MBGja4ThP+sGJKplBa2KMkovI9VBMvET05CFLfyvzmZHCp1YO9nY/hw5wGMjk+j6lvI5dK44PzzcP93voWrrrlK9g7js3OSeUQ/pSYGEAKYnZuVf+ZzDbIPFQaV8UoLCSOE1Lhjm5qcQqlS1omSRA7XRceSdt3hGSkCpyE6WpBMwAC15pZWab7GxyYEmuMzRBiNDQytdSiG5L0lTtgARkaOC8GCr4+TOvdfwuyT20Ep4ZyOSQZ46fVX8es3N8FKOZphI99DfZh0mDETvGp/VbxKujoNOOuAE0Tw+YsvxS3XXo83Xn4Frz33IuIMP6wHmCsWsGbdWtxxz91Yff46HBk5jo2bN6HbSaHB87Ft2ydyFnX0dGP1ujVo6ulEz5pVaF3Wj0dfeAG/3LgRVjotTSMbEzaxQm6IRTe8+bON54rN2Vhsdn2yTWC08MYJLWXC1xrSk8+EhcLJJlxwhwp2gd0kzS88ogzdLITHDHwm1FXZMYRmhKGlvvqLyc1vFuUiADX+Urrc1iA0Vcirkj5Ua8tz4POmiy6ad8pZTLZNzEaCeL+I3rgP0NwaKWJCd9WFfSqdhsVgsEUVu0JxodJfNaa6twqnnNCRWcWOumwP9UhyaJufE77W09HOypbjb7OwEMYi9BOJ6kPNw0anQfWkkjRQyexREaC8b3HlNuhFPUCVU5M4/bIoqFuy0qrNHsekjjKCm3uoxQk2jGQQGqxqaDTagMQBk5Sqb124R2RaceoaGT2Bx554An/685/lWqZiUaR44MgHZSPjWOjrasP5g11Y3tUkxSZlQw79qhegXKYjQgz5bEZZabRLikQl/IxFZqFcEYNM+Ry515C8GsgeKEGjVn6uYt/jyBdfN7UcXCxXPQ/FSg3FKp2CeV/GQMcZfl9OsSRWkIXW3NSAhoaM0LSV6MJiT6IE9xQx1O049h8bx+8/3onjJ6dQq1vIppPiTP7Ag98VKK3K05Yx1Obz0ohyY2gq30+FaeHzpPYzxgg2TFYVmwYlOCjjTw90DYzTJi2cIELBtELe6hHHYsbLzoIhjaMRcIqJp1DYyTLUfSE/dzZS/MWJVzKPhMlHmrjSnBmatvHNTag7UYlL53QTTsyn72o9KZQ4AFim8YnVgVqhgOuuuArXX3k1Nr20Eb99822lqtcDdHR14atfuwfd/X1IN+TFmuat995FtbSAwtw0PjtySD6JqGOLsS590hL5nBSYsbl5jIyPixO3CKf9upBM2GzRG+3dc+FpZ2OpAYpTMw+fupE1z2bR7yy0m9H9hPa9pzuZ8J3I9GoMEFW7wSwAahnECU0fkMXvq38r/D7yZ80DtFjoeJCJJYYWiPCB4t8LO//QSDO0Z+eLU6V8mE3Pl+AsajHCIiH+XDSwpFGnrdHPpXJJrFsk8dEkZ2aI09PuPsaJJqVWIiLx5sFYMqQBkxlDFbdxweZ7YCHjwUjoR5b9EtTFfZNOM2EGEDv0sFiGNjFhcZIcEAkpM9CGFCu9jpI2ag4cfcKNXQsnGB4wAU0kA9RNdoqozs0UJv80hVcX7jxwDIRpnAJCtb04Lpt9Gv8ODzuKL3mQqubHlcU7IZfnX3oJjz7+uFxHvsYYxbCkslIQSzNOy8NgbwcuWd2HZUvyaEw7SER8uLQcQlTycCKROFLcpUmGC2S3MjE1g6nZedhOAslsTgL2xk6ekOKypLUZqVhEHAnSTgy5FGEt7m/oWuCBnmeciGbmFzBXJOnAQ6nqY2quiCg756Y2nd6CAKlEXAK8ZqbHkUnTtqhZSRpWHU6M0cgxROIJ7Ds2jvc++BQnx2dQqrEB4DTg4Uc//hF+/JMfSwyBuEcLHBW6PKuuSck1GtpG0klIsJHm6Ax6uzqos+EizKvTjJJo9LnhNMv/wCwcyfMx8LbuntS9/EwjXM3POU3ikc9Sio2634YxBTLRkJbP/yMJiKhA0sGvN7+OF19/BYEThc8iZqIy9CWFLdRfF5sImxUSV3jwV2u44fPrsXrZADY+/yJ2fbodTQ2NyMhEArQtaZfYAqGp2Dam5+dRszz4MRpylkRTxamTZYxCWosUf1goy3XQpFWZZohIeHWZ7qNRTjavn5tszsZyszA1Jd5omqshGZWi4JdCYAqIHIRhXozxfQotNxQm0i5bGGr8P+mozM0YPi2y+FdKs8BH9MGS/Y5ZZhsbF9VzUw8STjda5MLXtzjpGN8oMrl4+KnTQRRejd/v9DI8fGiFVcbdi8778j3J7OIOJJyUpHumfblbkWUznQWUbRbT91Yn86Wg2S+hJsG46/J7SkAWDTDFQsfYzoQDUHiwcGyQh1sZfSGNefE60mpEZgctJFGhoiqtMyywuiw3BVmiGZhDoplAAreYXKHQwcCsb5T1Z2jMBgFZFG7ysAodp9ndCtTGiY6Xi7ocduacjgQajQo7aXJ+Fo8/9RRe27xJnJaJmccjESR5rVMp0Uk4to/ezhZcOtSPFd1NyCeiYl3jB3yf3B3xWli6b6Ld/Mwc5hh9HUvAYpJmsYTJGfpfqfs1obOUE0PWsZCIBkg7UTTlMzIZsXCQ+EEYjJPN1Nw8JmYXML1QQrHqA9GkTDZHj52ghxaSyQRymSS6O9vR3JSHFfGRduLIJOiqDSQTSnOmcJXF5p0//gUnJ2fke3G/w47qP//9j/H3/9Pfo0IolC7kpN/6jM3We1CnG+7B9HnQKVu9AAUCNqxD+Z/GTJVXPWRlatHX+yn8niHZRELbWPxdHspR47GmP4NTa+g2TjJNGKqnE5DGXkgOEycc7uWELu5pAirvu3RSyAHc29TjNFuNqD1MSDk+gyAQTjZ6z6hLB7sGSiCayOqzLMxMTIGFSPe1qtURayqiARIep+SESMxCxauqNkucLqh9o/WO2RlRvCxJtiS2aERHOC3xWQmCYMNvHjkXC3021hosTE0IQWBxWqEQ0uw8DCtgMVfEIFtGKBjCVxxjteOSw9DoOsyKxFCozZFq9jrqSm78wMxCUai7PCx5WJvDNDxQw4dL6NDywCrFOGR6hTk0YmnBY5oRBPIsa3x0+MBLKqeJN5BJhE65xKeNrxgXyly41OtVDWczRUkzP+gLFhPoKNx/KIymTgFamFU7RDGhwiX64C/GLotFjL6H09oZpZOHKY7sjj1R6UdEP8AUw3ho6U7ihfa8i2w12Z2RAWgo0xYVjWafo3byCqeE/mm65wqnWP3U9QBS6jo1Izpd6udJ4jUnGnaqPKl54JCoUOV+wwKefPYZ/OwXj8B3fXS0tkvBmJ2cEEU3I4RTDtDb1YIr1g5iRWcjklHCXxTf0seOOz7mtOh7nZ+ZxXSpAiuVxonxSezeN4yunj6Uqi6279iOTDqFnq4l6FvaicZ0XApZIhpBUz6N1qZG2fuQ5VYoVbBQKuPo6AmMz84jiDqYLboYGZtGtVbH9MwCGhvz0uV7tTKyKU7CNXR3LUFzNoNcIo5sOoFUMibFxo/YOHJyFu/9+VMcPjaKbGMrenu6MXZiBHd+9U785O/+M+a5nI5YYjcT2tSEbE3pbww0Zm5LccIgJMp9k/x+6PjNDt3cOwJX8zUaqDicfrnP1MA+hUnFxy5MXyWxg9O4cXIOm0QpdYaezOlZAtYEolOfNWkOhZqmzgrc07z21pvCSHOF4VhHQHYp/5zoIgymahAP+flCBlLYm9Av9T2q29FnnUBd6Fqhpu+Eo7lzIeyqz6xQ+RcFxCqU5vPEYkOCistCKjChJvXKFCl6m7po3k4pcTb85mfnis3ZWWwmph4+daj+9PTNeIbuYjHASR8GfVB0zyFdiTlIVWJuhF2hbbmxc1es2SBRFAua/UM4+Qh7hWM9YSZ2Rdy/L3ZN5lAMmVWGJSUwwOKBaZhx5kHSyOC60JxlcSOeZ5pSGI8nxHtJVonmIBaPLGMvX/M9xJn06VUNC46xxMaw0qWiX3cWYpIYiwv0xkNcrFVEI8QD24TQGbw+3IloH2t2REZAKywwY4AY3hyEwVyq+OXk5zWJyC6Di3u+ABaOsNPVYsv8EzOVsmATSjCkAslAMf5sOqme3jctBmiZzjvswglXRAk3xuMoUDTLA5GQZ80FqRckJ1AhvlB38c6f/4gXNr6MYydGkU1lsHb1GvT19mHbp59g/8FDSGYySMe12BBGW93TIqmcts8UV3a3MdG9FEpVVApFYbLNVlwcOD4qO5axqRkcHz0Jj3sMz0NHZweW9XQhbgdoa8ygp6MVVr2GfDaJlsa8UJUJrywUdBoaGRvHXKmK+XJNdi1eJI4ynZwPfibsrmwmjWV9S9Ha3ID9+3YBgYuhgWXoWdKCTJJMxDjqjK+I2PhsbA5//GQ3xqfnMbBiCCuWD2By/KTAxrffdQfOv/hSiZEOhaiCEoQLdPPh6h5GZQF6L6kzR4iTccKm3x/TPflLipEJ6AsD9sL7RQIKJRpB7/fQWZ0BdDIVm5912sps0arDoAQhw9/EWOitqdR628LJ2Sm8uuUN/GHrB6K5IYzGz172kqLrMoxV89602PA9GedesZAyDg/iFmKeeBPiJ41YeE8KIqJgfRJR2JIS74nQlvc6iw0nal7rsNhItpREvZv3Ic2rXNRzk81ZWWl49ozNSbHRw5sfNzse4xggQWDm0xRzR/PvoReV4N4hacz8fd7sxromhArkQDQ3o9wsqCNB239CDqR1ciIhvGMOTy0Sin+HOx91OCCbiAeophOGwtLQ2kUOTIHgVCRqZIjCPhKTUMKDnA5cFiPjcs0slaSDKLt1z0V5chzu3LQZWpRm47vidYuEkxKYgIt8Yu+lInUKGmdABwPCEBLxbJIuQ8aY7DmEasxkR0e+V7grEk84oT+rX1prZxuaO1oxNzmJo4cPyz8jxtGYcc0KjWmMs+ajmAWxwDe89owz0yuhZpTGmFP/y6IzwGkvOj1swoPRt2209/Sgs6sDx44fw+hnR3nqSQFLRqLCUqpFfBTtADuPHcZno8fh0wk514CL112AlatW48hnR7H1k0+wUCrBsXwM9i7B1ReuwvKuRjiROpJkflkOShUXhWJVCs7M1BSOHDiI8fkivGgCTa1tmJpdwK69+1EQEgGwcuUKKTZ2xEdHSwPamrKw6i4SsQgaG3JobWmU60GqNAvVZ8dHBPKqeBDX5qiTFYYciw1FkmwQ+nu7sLS7A7PTE6iUF8TpgB5urU15NDflYDt0E7BxYGQSf/jLLkzMzOO88y/GiuWDiNR9rDl/LS678nKk8o2YK1UkZ4kC0/DXYt8UFprFpk3ZneGeVPaUNFeN0t6H5BWNxtaYBrM3Nc+F/B6hKGYrGYdxTkCy+CcRQNAFgzSY6VttkvT7LEK3/9GhxO+DAL/90x/EqmZyYQ5+TIyKUKNgms2M0Yf9e62NIoPGmmlxVxs2qVpUZTIPYXkWIBM/LqWIURSuBausxqjcm4mbN3wh7fA7CVtObeilcdVizUOIhUaE4Bveffytczubs7Hg/Om//vPDpz4n2dnIwUpfLrHs1piBEPc/zaQKDzq9acLfF6uTcFdBbNfMxZpjo8tFHv5LujvR3dcr4/KhQwdxaHhYigy7Z9tksoT6Hr0pzSQl444uRWXfET544W6JdvTycHIZL7OB/DwJsoo5iNqORO4qb1iLJvNYYqkE0vkM2ro6kGlswKFd23F07+5FC/8o7Vhs7m3IdkrJw0SHZr5vTf7Uw1+weB4UIfZsbHfkED9jryWdn6QQa3Twmbsbfr/Wjka0dTahsjCPg3v3YeLEKGwWJHGXVPsbgdGMrmjRDZcQXsziAAAgAElEQVROxizIbBRE6R0SNHSqC5sJvYZqVx+6M5guQztbO4r+VSvRP7gM+w8M48j+YURJY4UldFZCZzx85qN1DE+dFPW3H7XQkmvA0iWdaGxpFZLEgcOHBcoiG62/qw1Xnr8Cg50NiAc+Mg6t+uNYKFawsFBGsVyVydanALNG8WCMxwsWSrSUAaLxhLxvh9k3CQpKPTreI5+mo0AMMStAY0MDmhrzQvwgfXlqZhZHpdh4snOp+ZzKCFnRhYECXO4rOJVGkU7Ttp9DNb226IzCKPQAmWQclpNErQ7sOXICW3cOY3K2gJ5lK4SSTELCHXfdicuuuBxFz0PVxG1oDIJ+7ovsMVNseI1//euN2LR5E+66+27ccvMt2LRpMza/sVl2LnfecYfAYDyESa1/6umnceddd4ku6L333sU999yD6677Al5++WXRotxwww3o7OrEm1u2YOWKFbjjlptltyaptkKBJwnEsB7D+I7/n4OI9GY+qy+8uhGb33kLkWRcfNHIMJWQOSGv/DsHAcNG09mEkFa4Y9XmL4TylDX916VOJRfaHumzooxOUvO5r9GsILVt0qZSDX/lJ5n7WmA9mWqEZbfhzUc3nys2Z2Ox+b/WfenhU+ffT80UrV3HGROF6Rv0v8tv6cH6V79CmIuFJcwgN0JJHq7CWiOeGwG6enuwYmiVCNz27tuLw8PD0o2BsbSEf5R7vdhpSwdzBrMt/LkhTLA4eZnfEGdqHlUUDZIwQJF9wP1MEulkRowiWXBUlxMT23TfBjp7l6KjZ6kUm8/27BQ4gIWAf96RiYZsIhtRxhPIYl9xbxFHEvM2S1efv0cGk+xQDA6uvZfJDJHLawwS1VZH6atKj21ekkF7VwMinouDe/di7NgxWIxjDkj3tUUbIdOT6ViVpmuEbaxHlg/f0s8nnGQEQjOFXK1plLotkOZfXdsAtYiFwaEhLF+9Ajv37sahPfuQsKJIkFDu+ihH6nAZOZ1zcLg4jWMTJ1HwA7Tlc2hraILtMFAtkKmGhd7yqzKFXHXhKgz1tiITt5EkrBKNi/7FFVNMpTQTMqyDSatxmUAkBbQekWJEQSxhvVqlgLgdQS6TQHOeItA4UkkHTY0N4obAQkNG2nyhgHGq9AnR8WfUfNHZ1H1mviREsMp4h1iMnxJtgbiuYNdcR5QFKGHDiUZQowec62PX4VEpNtMLZbR396KnuxulUhG33X47br71FsxTExU3E80Zy3MtNnqdec9+un07Hn/8CWzbsUMsbWj9T+duilCJCfV0d6k/HRf4nouNr7yKluZWEQ/TC3DN0BqsXbcW+/btw8jICPL5nNwP1O/we/34Bz+Q+2WxCTmDECDPrYHtwuZSC0SI5EXE3dm3gBde+TU2vb0FVtJBmc6qpGULNVtNWYWRdub7NFobqx4Bbz/TU+kUZRh1YRO5SPgxaInwLeXZp9t0RBoeap7Egy/wxHyVTxOhZCuwRMsm3mzyrdWqSf0b5f2dKzZnY6Hha/qvPRc8fOqjkjwbQcm4xhNaagiRmbHX3Fghxqy/b27VxUrFc1wM0ISGK9HP8hcs+FxEkhKbSWH1urVYurRblr77d++SYhNnbjrXFDwUzS7DPKHyj9O6ltNJgeEBr0twnbK4MOQNSMYK7U7seAJRYZUlEY8mxCRSdhxmIVmpu6hF6lg60IvuZX04sn07RvbuFSsTTXcky42Kcx5QSSlQumzXYhRSl4UiLW+XPmjMy1m0YdAuLNxpsRgZAZ0e9HrxNNI4QK4tgfb+ZmTicRzatxcjhw8zzUugkTgxfaZJCuVVPxB5H7LL4U8hjs3fCd3d9E8t0s+NPkhFpn8d0x0ehp4dRd+qlehb1o89w3tx7OBhRPntKjUpOPVkHBUbWMhEcbg8Iz5VxTrExbklk0e2gVBVBWMTU3BSGYkWaG3I4nNrlmFNXzsaEnGJhyZTjRMLCy2vs1shu4vRznSk4LoqQNX1UChWMDe/oFY6qMsEwn0KF/jUuqTNF5fSGjDnaGEqluRwXiiWhKHGouZ6nOpYaBWm5d9hsaGLAL8vC46TTkp6JCcbfhFCK1ZcfLz7oHxZ8RQsJyOH/NzMNK794vX4yX/5L/DsGGZKZWFGUTQZ/jIgkqHqRkTd/9hjTyDf0IDevj4pRMPDB3D+Becjnkigva1FICHGkPNzHTs5Lkt33tuMMdi06XUhg1x+xeXo7+/HO++8jZ2nClhfXx++/+CDuO3Gm2AbDY+QBM4oNtqghPfNGZXCvFjes8QEON288qZqbAiRcmfDQqNgsk4WMlv8u2KjOhvAIppl4C05IUyxCf+b1jb9j/K9TLSJrCl59wpBQs1UNdOKpB+dqGIsNCw9ptiEYm2ZbESZig1vPnKO+nxW1pt/7D7v4VOUw8WxMxKw2Ggm++LyerH9MQeXdCF6p8nS8wyRpXKlCKPpmEtzc5kCyE5h9xOzMXT+WiwbHMDuU9njB/buoTWzWM1H/TqqhO7C/BVzY4fjtxYfIyw0+yMtkMraEX2IZJ744IQhWngubZMpMYfkhBKl7oU0XQoo3Roq8ODaAQaGVmJg9Qoc3b4Tx3bu0l0IO2uBgS3phhmmxn+yIWMHTUgtzIoJHyQKEq2AOTZ8yLQT1KFQdRNhmyfUaZv6C+b3UFtSEhGn0xJF18olaM3nMbxrF44NH0BMhHLEIl3p7pQkYJJSZVFqfoZxZ1CSQrh8PnPCMa9DCpCSLMIOOCw2FCf2rVwlk82uvbtxZN8BxDnVeHUkqcJ3bBQiPsaiHkaCMsaLC5iuFJFPpNGeb0YyzaRSFoiieM9RfJlPJXD5eYNY298hPmnpKJStJotwThqcNmtwq2VUyj4KC2WBuvhVIwOOEKHQd/kZa0Iqqc6JeBSxRBwxESeqnQ5pvLJPK5lis1AwBZdFzEOlQphYPfI4XbNzjsa4d1OH6oCU5XgcmWQMkYB6Ig8LlRr+svsQtg8fRRBNiDcaPfDGx8Zww0034QFOE8k0kvlGjbpg7IW5WUMMgHsG0nxfffU1PPKLRzEzO4dv3X+/NDXccX39vq/LpDO8fx/eeGMTDh0+JMytm2++Re4hXqNsLo9Nr7+G+bkFfPnLN+KKKy7HM08/JTk4X/riDXjwgQfR1doqU3HYqIWaHkEA5DnWG/I/2tvwOSIblFjiS5texYuvbUQk6cgzK8QQNjW0OCI78/9jsuFzr5PN6cImz6yZcMKJXJ5ZiTPRGJIQb+TPkEgISQWta6GhuNZVDVKM8Sd1Fhs9f6TR0gB6dT9BsOHdR8/tbM7SYnPRw6c+Li02puNeZJ4Z7YsUlTN3JCGEY8bpcK+i38OM2JpmIwc2D+VwsmEo04p1azA0NIQjR49gz7ZPUZqdQ5ILf7LGpONUj6vTUJHSc+UAFdaX2tGH9GLR+ZidDp8KUYcwbEsKDhckcXF3ZmgaGyApRrI891GBi4JfQd/KAQysWYHpw8cwsmc/yuWqvA6+C3bCUXpq8X9LcFh8cbEpi11z8BOaIwTIpW2omTj9oavbgTLpdHmrGLXGMBAykUyRpIfW3mZ0tbRg/65d+GzffhCcifHpDiG70B9OInoNzdVMdlrglSloTjzzUJqH37SZEukgEdEhu1C1UUE8joFVQ1ja34ude3fh+MEjSNsx2G4dtuujwmz6ZBSH3QUMl6cx59VQQB0NiTSaUlkKvRGL1VF1dYJIx204FnDhYA8uWb0MTRlHig0LTSqT0eA4drNuRd0BogkUihqXTBYhzT85/WlHzVA1ujxrx86DPeY4uigW3rnGavN9URVPo0kSMTRe2hH4kplFLDqqE+NnS5iGvn6aMsvkUcQSQkJgsaHLwUyhiI92DOPg6DRolLNQ9YXiPD05hetu+CLWXXQhErlGXHXd9YiT/BCwI9cDVEq6HLbq/zc3t4CPP/0Er7z6Gi793GXy2gn7/eCHP5T74JfPMnDtEVx9zdVip9TV1SUTK3dszFeirxptbRjyl8vlsGvnDvn3teedhztuv132NV6JSbNKbTbAtCG8KXqhOrgQPzN3qLlvxGwzHhP3ANKeg7gtNHcOg/QUFFpyiIz9BzCaebN/XWzOKDTaI6oAOyw4oYaN5Aoue+mrKK+fz3pU2XuhnVSUSb4ymWrxFL8DFidJERUK+IbfPXKu2JyVxeYfOi8yMFo4S+uhpCJNxVJDVbLWkr/C0xbhoRCuEYEVH48QRjtjsiGMxlCm3hWDWDW0SowK9+/chYmREVik+YrexCj2zcAfwlHaiYXskzOOcFm8KuynQlAK5mxJeyR3kv5azFvjy6ZvmqRMhuJSHnLRAOV6Fb0rBrBs1SCK49MYHT6EmSl6WumykodU3KGrcEJ6Jx6UfJBFq0BqsrH9EE0PtYkRjRhQJFKnB82F53RzekyUa2x+j/odLv29mIvOZUuwdEk7Du/bh8/27YPFqIO6D2MCI6LBRalDSEM3ZAoRiprdWvhZycMafm6L06FGVsvy2DQVch2jUfSvXIW+gX7Z2Xy2/wAS7Ci5qPfqKMctVOI2DlRmcdidRxEBZtyKkAja8k1IOsyz8eAkmRkP5FIOEqf0OMvam3Dp0CBacknkk1GZLDQWgPutQDzPLLKJmPzpssgwi4ZFQ99rCJFKImqofpdiqxMDJz3CTJxQuPMgLb1YWJCCw+vKlFaZZDgginmjRpLH4+r87NW554jAiiWEUMCMG9+vyb5mam4BW3cewMnZMnzbQdGlaWdNdibX3/glxAh/Le3B9x76kbwHlSiaIi60en7m2nS9vPEVuH5dnJ453VGQyRyaJR0duOaaz+P48eP413/5Gf72J38riZR87wsLRZmIOFkzNI2Q68aNv5Y00C/fdCNGR0fx2/feRUtzE266/ovyRXYki6cCEPpadF+nh7f630lrJ0t59fygPY8le7dX3twskw3jBXw6KQj1OSLIgHgDGv2VAdaUgSk5SPrzDICrT7GsCc0sZZiPYbGJyi6UxZR2RPzLnMqVThTGYizeu6IpU/xbidTmuSfzNKIFh6LO988Vm7Oy1uAfuy8SuxodbM5sVcwtyptjkVVjdh1mDA/ZYiqmDHFYPdjtICIjL59psdbgwjMSoAwfg2vXYGjNkNygLDYH9+yVQkM/JXaBupFQkWG4IxJjaEkINF27WbgyM4XTU6irIXZejejBrgZpmknPwikRzDGy1giPqYiU2AkPqr7+ASxbPihwzcH9+zAxMoY4PdYCzklRef18EAN2rgySEnEmqarcNinlUwsAD0d24+Yh59+T+kJ1v14/Fh7xvzKea2JhwtgEWt34BfSv7kVvVwf27NiG44cOIUaqNxfofOBpfSOJnCbG+Qx2jz6UbBBUyKkvQSETZQGdSRwwE1DY2Mq1tuDaEaxYuxbLVw5ix87twkbjLs2imSPtcOIxKTYn6hUcKs5grDiPeXahdaCZWpdUHNlkTPRJPJAbM2nELaCzOYu1K/rRkk/JdCMOz05MjBtjtqXCVVZ1U5R5CLN40x2iSvYfrXBohGoC3Ph++BkIq092Wb6YtxJGIwzDIkODVEZi0GFboyiScvbx+uv1MIp2gW1pMs0yYUmiZ8mtolqn04GFEycn8Bcy0eYriKQyqFgxzMzMYnxiEqvXrJafufaSi3Dv/d9E2skhYSfNiUhTWlrWqG4rFkvgiSefxhtvvi27P7o9p7NpPP74YyiVC/jW/d/AwryLx3/xS/z4Jw8iGlOolrHI//zPj+D2r9yN7//gQYyMHpMsm2XLluEH3/8hXnjhBbz00q/Qv6wLd932Vdyw/gYEkRICFIEggcBXpIBmnNqUcR7gJM1nNYG6nwAiVVDgwmaDpqKvvLEZW957B57tI+LwHubErhoeCo71qeI9xh2mjcD2EVieQlx1mupG4JLZyiYpzj+je0Xx+TOCNTZ+shOl8aohgzDKwCce4VMSofshYV5KfKzQBKQJsPlcCmoSFQeKCqUH6oC14cPHz7HRzspq84/dJAiE3mj6EkWCZRofQSdMDqxML8Jv/3eLaelcVMkrv8+bSqz2eTPpvcVFI4tNJVJH94oBrFy9CvFkAvt37MTBPfsgK3V2sbyRxTVa1cihBoQPSsRAP+LpJJx7eiZFhP0lCYrEkrNZIJuTXQiFlxIPLW+Ko7gP36tJqJZbqcmiMRDTpwj6evqxetV5SKTjGD60HycPHkOcIm0ScZjPQ0+1VAKu5aNcr8nByKJFVwHam4sulZOZuDfVRBktex+BamS+MX9Gw9QIf0nHLiaXuh+r0G0YZQys7kd/bzf27tqOg3tIoKjKzibO6y70OkMIIDxp4DK5HmKBo3oicQ0weLZwBI0gVAkE2oHK52zwFKWgWqhEgN7VKzEw0I/h/Xtx9OBBIXBQ4R8jG456pKiNkWoRB+cmMVMro2ypJoTecwkrgo7mBknVpEgzn06i7lbRkHawankfOppzaM4l0ZBJIh2PIkHXZtrbRA3DiGaPEjTH5FJCXmT7mcIpyaUKn5ZLFble4uwgPnZJUeOzwRDM3+iW6LpcKhYkC4hOz/yzhCsFTjIUXtMZKLQpVioRLHguSoRZqz6OHhvFjt0HMDlbQjUWx0IdSjzw6gLrNTc34r7vfQs33X4LIp4D209K0yGsMlovkCHoEymIYmx8CuPjU/K89PT0CXx34sRxBBEPza15+LUEpicr6OjKwfVnlQVpx3Dk8Al0tPdgaW8XFopzGBkZRSaTRVfXUhw/Noqp6VHk8nG05Jcg7eQRYA7ReAl1N4EIaDLKZ1EjsuVutMne8uB7KUSQA+wK6igKG2zrjp14fcsWHD95Eq5VQ9mnniyOaJTFmvsoiccUFl8AZkk5QNQFYi4iniXPDJEuoeCTWGAi5bX3UaEnCwXvJ058nDS5l+O/BzFLijzcClL0RWPjRGiCDZ50tB4iFt3EY4j4QKUaoFoL5HyxEg4bjw3v/8vz56jPZ2O1+YfuC2RnE2oxFCoLM8ZNznjINhMNicbChkwX6RBlrNUbKCRhCStFIvb4vSKSM86vmg1k25oxtPY8dHR1Yt+OXTLdWFwAukyqZKHjglAPYFn6G/YVb1x2PixI9VgUnm2hSkuVTAb5tjbUIhGMzs5iSrpZhki5BoZhdLXm6HCxm8tl0NXRjcZco4R9lQploTj39w2go7EBY0cPY+zQMaBYg+UGiHMxzo6KD08iCjdistpNYiV3U3xYCI9E+RDLdKNKaiqfheEp5pZq18Hry+5acX2FKyleI/TjRWro7u8UZfvB/XtwYM8uWLS/obEndyyE6sSCR9lnQmc1iaiKMIRUaOOyIIVGpxohBSympxr9jaGWh6ygimWhe/kKLF8xgM8+OyT068BjxhDh9AC1eBTVmI3j5QJGq0VxEpitlWXCIExFWnNbQ1byUxj21dbYgFqpgHqtiMG+bvR3t6Mhw/jlJHKMho5TJ2OioQ0kyj0OP/siD3QmoJpMpHAa5E6Grs28hmwqQpNTGjyy6NGbjjsw7m3mF+YFsuKfYeYNnb8JJ9FJIrRrkTPMFFveW8wLKvgeKqD5qocjR0awa+9BzJdclOgmMDEtYWzJdFaKV3tbK77z0IO49sbrEXgRJOJpKVzS3ASEs7g/0YPV9ciKU8W/uAMIHZv5Przf1VlAMoPsuhYEhinUuZDnZ81mjgVMxbwKPVFFz+aFDYQr2QAR30bcIRuziGqZE2Hmr5JiOZeQFOHXa/A9sifTgFWDXy+hZkXwypYteGXTG0KwgcODvCYHumXTgYN3O+80VhRO2EnU63HAJs5aR4RNiYBh/P5G1mZ87WRHSASDbs0isNaJUnYv3NXUPVThoxr4iAdAzknI9MqmhYKGSCwq0614vbGxYrMpe15GgyRE51St1Tb85fFXzxWbs7HY/NfuCx4+9YmL6/PpX4HAIos89jMgNn0WdFEvf0PPNPklsJTBaKkLiXiSNiE7nBoHCD7IkQBWKoF1F16AnmW92P3Jdhzay8nGhs2unaaChmEmh3Jo8sKHN0IefgD2YGUq2eNRxJubEG1swPjCPA6PjWGyMI+K8U9TrF93OdrNU8Efk3CrRCIlpIFsKo+l3b3o7upBe1sHOlMpTBwYxvG9BxGvKbSXiSak2yK0EnGiqNsKwUnaC3NwOMFxyjAODBSjhZAWDzFB8OVwMHk/3BsZDyhdkkYEahE36GiAvsFedC5pxfDeXThyYB8iXg11RlKbfZgv0QPqU7UozjRFwzfL1ZBtFn4e5goofG4IBFqE+D3085M9VNxBx8Ag+vqWYmJyTHRQ1WJh8XNw41Es1H2MeRVMBS6mykXMuWW5Hlya55wo2nIZNORzSMbjaMplkKH+pTSPfDqOgd5OtDZkZJdDx2Zas9AenpoX/jvV6ZxQeFiTMcggM9q2CKxmKMBCNze+XmRzqTeeukrQ5JLXhPtA7raoOGd8uLh6A/K6WAQ53YRklnCy5M9k91ysljFHgoEIdm3s338Y23buhevZaO7pxdHJGezcvQ8Jxl+n07jqqqvwjQe+g2VDK8DPhk7ohBEpBmbgg82iQUiZnTv9TEUMTKdyogH0ZYuhHqjDsW3zv7tiUCoehYSoGEVNVlbgwwsqsOThopMFnQJ4zRyzVw0QtxyZ1GteCVZMpylGOEg0hTgUxI3TNN++0AHEYYN+gJyuaLr5q40bsWnL20KW8KwarIS4FaEe8ForE0zykKSkJOF5jCCowQ9cxCMe0g73mRZcX/dp1LkpMcAkgkaApJPSJpRUfulWear4KHk12ROl7DgiVQ+FhXmBzymHIJSdSWel6MKrwK+VwPudRazs24gmc4RCN3z65LliczbWGrOzOe0gEHIQF3nsoSQtZKqZ3ApDBlG+vYHdePi5lmaVc2cTYcdmjqkaGVSGIFBFgJVrVmPVmiGMHP4M+3fthlcsw5ZNvtqqE7bhAcaDiP5cAlHFYlq04jFU41FYFLRlkth7chRHxsewUPfEjZgFaVF3EirKDFYsBpwOybwaDJfNNCCdyslXd1cvLl7Wj+rYSYzsPYB8JCZ03zgHCh4bXMxzRURIjZRNw/cnU4Y9KK145Pg2+SP6hCmTSA4O0T2wg+V/U8NF4v30w+KBSAZZqVbAsuX9WDHYhwP792D/7h0IvKq4KbtlBnOxPzYbMtH6kIFjcHgTxa1UaI0oCHc3+k+donRfe9qdIRR88nc4KXYODmLFyuUoV4s4fOAAxk+MLGag1GJRLPguxtwKTlQKmC4VEUlRl2KL8WLaBvo62tC1ZIlg+9G6J2aZcMvIpWIY7O1CR2sjGjIpZAm7UVhpE/J05CAkQCqOX0LioNZGkzNZbDg5cmJlZ8tJkZoaQnesIgzBExIIo7O5kXBpmKoCT+5iGFFAOnQ6lUKWLDix/A+bGbV/4edRqXso+y7KQYCC56FUqmHnrn0SLdDa1o1MWwe27t6Hj7Z+gmgshZ6+flx//Zdw9Q1fQM/KQXE28L0y4tGUTDjSGtVLsFgEIjG5Twh3cqqgcZMTyyNSTwghQbzArCpqQQmRwEGkzkLky2t1/SIilivvj5NbEDCXibCW5iexsPLAFvmjGKrq88K9FwsuGZSk8BOhlmdssbfkxGJIA3SHsOt44ZWX8OrmLaj6AWqowWLx8AlfJnVCErd20vCZNEvBM2nsQvqEY80hHS8ikWpBLrcEyUwbUulWJFMZabjSpCJGqrAiHubmJgQByOUa4fvMpkkLglALfBF4xyRptywWWvSdE+Nui5NpHDGriuF9nyBi1zGwvBdlNw4PKb62Df/bvd86N9mcjdXmHzsvevjU61IYTf/f4j+l4HCxbtgscigxb8VE9AqbynTmRsuJqkWFue45QkaaisVo4Aj4UWWkrWD++NAQpsfGsXfHTsxPTsGRCYHsHQ1YYkYF4RuxajEU35odRZEHdVMDnLZW7Bkbwa7RY0K/LfHQ1dxidXsWA1AN8ZJJwlBBCb3wlxNLSJGxaEcTpa18EstbW7CsoQHRUhWYKyJOXF6EgHUZ9YlF00dNuTCEMFS3wx6Rfmvs5Kj3UCq2lm6BBFXrLNAK2WtiyMhuXOAWjbRm91mulTCwYhkGlvVgfm4aB/btwujRI6gzF0VC54R+ZgqdPIYCXWp0AyuRrm4NZUc/P8lnCRU+hp4uaZGEUNTWJLQNSTbk0ba0G6lMUrQLZHRNjo8JFZm/CnUP44UFHJwax+HZSVS4B+Cm2fckDqEpnUB/R5sJQ7OQihPD51TmoTWflkLT3pwX48x8Ni3TJZM5OQmwC3dYoPg5yvXgzqQi+TSkk9PzjPceXzevaTaXlaX/xOSkhN/lsjnZEVTdqnG69nH06FFhvjU3NYrIk1MtY6sTDicP6jZkc7fIqiSEw68C847q6hB94MAR1IMY0tkmjM0X8NHOvTh0ZATJdA7pTANu/cpd+Mq996Chcwka80nO8bCCGGI2dzclAGWZChDEpQhILHnEg1evwUYWgZeQQsMDuIISXLsGx84DXhy+V4IT4zNRgI8FgbL4FdTTCOopmUoJNQkpBa5EHwiJJuKgUgVcQopswmq8pixFjBSvCYTFXUnNLSsDzMSk160a5krTGD58BG49gqa2ZlTrfHpTsp/hJEIIkEaZi8UGSYHhrKgLxzoBtzQM102iqaUPiUQX/ICedSwSScQdSgpKsKJF7D/wMebmyujrW4FEfAksNCEgM5C0g4iPpB2gWJxFPaghnWuFH8Th0hY9iGL0+G58+MEWzMyN48qrL8XKNVei4qYkPO1H16w/V2zOzmJziRIEzLImZOkoxHBa+a5bGRU7cIoVMMYsWBfpztxWWIFMFtzZCPPEEASoSqawkw8yvbSGzluD1UNrUF4oYP+evfjswEGZbIiBCzWTnk6SA6K7Ah7iHKWLLFpOHMnOJThZLWPrwX0Yc8uoxWwUA19wXLKf9PAUg3zFtsn24qI7nGwovrSiSCaziMVTcOJJWJE4slYEq5YuxUBTK9yJaQQLRSR/B8cAACAASURBVGTFGl1tcPj+LWoyqL1hxK1ogvjsUkBKCq0Lj8tTA/PwYBQfNonHNmaJUgA0YIsYNC+nJGqSJRSzkW7MwWFwS91FmWyv2Wk9zMNrztorCZ3GNp4Fi69NZDt0xuWkQ+2R7msMB1uaCElX5bU803LIWNnwNbMQxiSZkZ5iulsgqUKseXwf2w8M49j0FOYjdRyemtDPk8tZfl6C13voamlAe2sLGjIZIQJQ2Mm+M+KV0ZRNoX9pJxpymj8Tjzpw4rTzTyMeY/5NBNGAOh0NoWNMMr/KFdrO8KCjPoa4PeGmqEQjb/t0u0xeq1euQmd3J2KJmEwxx44dxdzcHDq7umSCJFGAe518jlAaJ6mo+JCxSOrgG8hkTMh0tlpBMQhw4sQkRkfHkUo30sgBH+/Zhz1HjqFUZdRCClYshcuu/Dxu+MpXkO/sQCKdlEwWixOHR5p8GaMn9kvn3tOzgh4IQq0m5MTxImaZYmN7sK0aXB78hNPqjBcnNbuAuFPAxNQBePUp5PN9sCKNQNAMz20Q+C0SYQPDrKEyTp44Bs+torm1FwFS4glHd23CYL7PPRGX/bOwAgLXLB4aRMb7WCRgKGB4+C+iBVp13hqsu/Ay1AiHBRl4Pr0Bq4gKbZRkGxc2UjKZBZE5RKwF1Eo7MDfxAVw/gcbmHjTkV8OyuuC6aXhuGhF7HrDnMDa1Azv3vIv5+RouvugqLO9fj2qpWYA5AhxOrAgrIONvBEFQQ0NTH2A3ShPiuT62b3tXvmpuBVddfQUuuvRGlKsZNhkbHrjiXLE5G2sN/qH7cw+fmiYWdzZinKkCkdOjtuz5tdiEzqu6nlFfIjksmRXDJbhRGvOEZ7GRfQmLEm1ehCQAxNJJrB4aQv+yAWFWTU9MYv+uPTLlED6RA4UHIN1rZRdEVWNM2GYlLlabGjFV9/HxwWEcL86hEIvIMteNWYiz2NA4UCT9xunWCBkFiuPUIQxhHlpxsZYhfTKVzCKXbYATsZBPpnDxskGc19mNdD1ASlT7uhCVayDwCxlUZL+o6zIdcVmOpL6RJqMsZJ1gJIrBFGih7OokQ+NQZUVpDDBfGI0uyQiyOdLxfbCrDLvIMNbBqAx4XQnJSLqn4N6sQiwU/Jmhh51S12UnY5AzYaKZaO7T4joVywZ+FZ5b4QcqBYdQFP8iDyIeTFt378bx6SkUbEix4YpYfE09X65dMgak4xaWtLaivbVZiABN2TSiQQ3l+WlkEzH0L+1AS1OjOAEQOiOERg0JKbAx2pOQAFCrScHhP+cK88L+ooo+lc7IPVKp1jA1NY2TY2OolKuy5yE81tjSiEw2o+LH6SnZ+5AYkEol4dd5oFtIJRNIJxJIxLi/495IRcL8VfPpoeZizvNAssSx4ycxNbWAbL4FpbKPD7bvxPDoSVTcQNI/nVQeF3/uKnz+5puR6+hELJNBxQgfHTuKk+P7sGv3nzA/7+KC86/AwIq1qPlUTJEAQKYV7ZM4ZVVgR8qI2Al49ajQ3PkVjZ7A7OxOjE3thReMo7lxCG0t6+BWW4GgC3aMAsgyYk4Rnx3dht27t1H9i8HlF6Gndy3o++D6DmybzhdsjEbgB8cBL4G00ywTByEyMhi5V9q3+w/4+IMtmCvMINuYxeVX3ojlKy9BrZZGvZ6HFS0DNinVdBmnxDUDq55ExJqAFZ1EYfrPmBv/AyoezVbT6FjyOTTk18L3WlH3WhFYMxib3I/j43/GsZN/wvj4Atpae7B21e3o7ViPwOKeK4pYlNd9G0ZPHEN7ezPaO86H6zfJhH7w0AFs3/YWKuXP5FzKZHJYe/4N6O37HPVSG7572blic3YWm6HPP3zqoPspWTw85PnhcfQmhs2FLYsLWUCEJ8iskozySEQ6RWX1aFASGUX8d6pPBGYSOyWFmaTz56HLDjIeg03zxHQaiVRKc8NpTVIoSYwstSw0A6QtBi3ceQaL5EycEqMoRSKYqpTx/rZt+HDvHlTIcItZug+y6a/myxexONXqqGgxNPQUwgALWMwxUw8Zaink881IJXOIRfigx7CmowPr161DRzqFeIWeV9whaWIgQ9Zon5HikpPLaQMvunSdlResEJlOhkbszKlFwtk0Spu/OO3oXkF1Nvw7FOMJq4gxAm5FonF95uvUqoLfEy6ifkUKDa19jJsAJy8pZ3YUze3taGhokJ9HBf3E+Dimp6ZEn6POBQrFLe51TOERQahdR61OzQUp5fzsdbHMe4BFecH35Wu8XMLIwpx0oSw2hEDptxC1aKhZR3NDHgN9fVjS0ohUzEY84mN24gSi8LByoFfCzsJik3Q42WTkM+NnTrULYTsWmFK1jEKZmhELmWxO9jSEocjgIqw2Mz0jO4RUKiUFtEZqu0xCZaNpIvNKUyxZgEmhJ5RGbU8y4YjWh9Rrikv59wm/cidUIPhl2xg5MYWZuTLiTgbDh47iw5274DQ0oVyr4+joGKKJLJrbu3H1jTfi4vXrEc2kUabANBqgUprD9h3/huHhD0XPks2244KL12Ng+YXi+0ZKcyJOaniA4eGPkEzUsKz/QpkC4pYHu15GNHYEU9N/xvT8MLzgBHy3Az3dVyKbWQev2gkrSvGjh9ET23H46FaMjhzG1OQJNLX248KLr0P30nWo1ljIHfmyoocwMf0Bpscq6GgdRHPTMvh+VoxrT45PYNf232B6bCcCq4ZIzEc63Yuhoc+jt/cS1OvN8IIJ7Bn+A44eOYSh1Suwsn8dIl4SVuw4ipW9mB55H/Xybvpnw49QF9WHzo7PIZ8dgltdghPjB7F771ZMLexALDWG+fkqInCwZuWX0b90PdKpdlhWFnbsIOaLWzExMYlsLoeWlotRD3qwc9en+NOH76NcPAzbmhQmnG2l0Nd/Bc6/8Mtoamza8N1rrjkHo52N1eadB//nh08djj+VhTexWAoO5eCj6FBVzyKOpCEfbdR9V7NgxJyZD64yiiTDRrInImIhIkJQI1SU/BnakhhGGb+XgDvGsDNKJhr3KbSH54QiMJOGIck/KVrm64pEUEIEOw8dxpbfv4+DogNQGrQYBXKfQiiNPP3FPZPubMJ9jexPZK9Cu3nuMnS6YQRBPJ5CPtsM20qgPWbjqqFVGGAmfXEOdbeMwKvIPokQDgskrxm7fe4W6NFFA8dcNo9cvkk6ZepAxsfHMDMzLRReKczUqtRYUMJ0TCUzCKOmXAbckmS+cGEsjtJ+TSJyVY+jh2FddDZKCuD7IrzFrp3fiIy/XGMTBgcH0NzcJDuLQwcOoFgsLpIDCH8IjCfhU7zWmk1PhhaBnDqns6iFCOEcHuwszlEH4xNTKNQD5NqX4NjsLA5PTkpzwXtGCo1kV3Fp7KIxl0Pf0h50L2lFS0MO2YSNhZkJ1GsldLc3S7HJMKTNprAzJuwk7m44PfI9S+JmsYhCqSTNT9xJIJ3JiRMA7wyhtdNxoUZdk1Lk6S1XLBelQLFYLfrH2YSjYuqfZ8K7OKM71N44MSTJUKQYlNCcSbicqweYD4ATE7OYL9GfzcIn23dj+4EDuPqGL8ELbLz97r/BdtLo6hvEl+++B6suvQTzLI5uDU6siuNH92Lvnj+gVjsBgMFuaSxbfimGzrsa0VgSEZvBDfQaC/DJX34D3xvHJRffCt9thR0sIBYpolTaismp36FcO4KoMwXP7UI8thxL2q5GKrFOSAN2tI5DRz7AgYN/RKk0g3JpDk6yFYOrLkFf3+Vw4j1CUGEPBnsXRsbewvxUgL6utWhtWYvAb8Po+Bi2fvopThz7ENHgJGzHhYcCKuVGOPFeXHLRLVgz9AVEnAls2/M2Jk6O4KILzsOSpj4ElTjmix9jcuZPCIr7kYszVC4urt2VWguSyUG0t1wK1Hux78BObN/5MVwcQ8sSF06C8ByHsU6sGrgeA8suRLkYw+TsO5icfRflio/e3kF0dFyLSqUXNa+IT7Z9gD27fwcrMolIkMVA/wVYtfo6xBO9/Iw3fHf9uWJzNtYa7Ppf/0kiBnRlE5pWGHDFmAfyQGOCY4VdOPUgpJTyn6bbztDo0mDgPHC4e2EHyQOXZpf8YvSr/F3qH9iBUqzH456Qj4SocVrgQaP4k+RZ+DVUuS8IPLBPLdIEsLEZe4+P4r2PPsKM58El6UCmHjX/43KZexvZMckuwmR5GGow3wsPHdcIMe1oQtgt7DKz2Uak042o16PIuFVc2N+DwZY83KmT8GpF2BSU8edJQA/JC6ftMlg4+ZVMZNDV1Yt2hn9NTeHAgWGUyyU57CS6QabGMEIhhMFIbWURIqW5gpit1FixTRevL08Dq4yXWhhZrR5rym5SHQ21CMQpLeSyWYGVJicnMTc7BycWM47Y4fYt9LDT/81Dlq9BXhuX9Hy9XNb6dSTT1Gk4+OOfPkLBB5ZfcBG2Hz6MbYcOoVJjbn0UCfq6VV1UXbKmfCQdB0ta27CsZym6lrShMZNApTgHtziP1sYMOrnTyaaQiDKfhi85KjswihxdtypFZnp6BqVKBeksF/FZ2dHoe6brQEyiqKXYmLUUJ71KjQ1BgDLpzvQJYwZQXUkZgqqKFT0bJe4HLYHS6I1G0SOLLvUfdS/APCLyRSHnfMXH7r0HsfWTHZirVfGl228T1frrb2yBHU+ib3AVvnLffVh58cUoVooIrACHDnyET/7yDgoLxxC1F2BZPFRjSOf6ceElN2Jw+XlCpbatMmamj2LPrt+jqbGOoTU3IRpbhmgwB7dwEtNTf8DCwofwghEkM/OwrKVwPRIRLkFry5VCiT506AA+2fYbzC8cQiNp5dkkSjUbXpDA4MB6LO26TJ4nFtfx6d/g+InNsIMmDCy9AEvaLkO51I5te3Zg257t8KrHkHRmYUUrqFJUii4EfjuGhq7DurVfxExxNz7e8ToK81M4f+0q9C1ZDgcZTE3/EXMLHyJljcMJWGwYOuegWm2GZS9Fx5JLUCzk8ac/v4/xqROwnTlk8lW0tnZIxMToUWqE2nDxhZdjaNUFGJt+G3Ol38NxGB3RiHz+KkRjF2Dvvu344KP3USwcRzxaAPwGXHHZTbjgohtQKCbYCG747vXnYLSzstg8d/P9iw4CPLSka2fDbGxW6MJKJhiDxTr7ev9f9t7ryc77TBN7vnxy6txAN0KjkRo5EiTFIAZREqVR2NHM1mzZW67aK/t2bU/5gqLt2tqy1yVPedcXvtiyt/ZiZ0YjaSQqMFNiAIgMNFI3QqNz7tMnny+bz/s7za39D3ABsk6BAAF0n+983+993+d9gkBfTa8tOob5hXkszM8hJFNKOmUNectBVreFtcJDjMt+P/BEbMenmfRhIRiwC+84NAvvgL9EujMdluk6HbObpGWIL75HnmmibehIDw7h4eoGLty6jRZ9zzQmR7LBpzWIsrRRWeRfu2KoRXpHF6RU9WpnI1Y34AKfhxyzTRKAkYCdyCEXeji2cztOjQ7Bam0iom6BXXvH2kQtMUgppTEnwaEAPk0ddQZ6ZYToQMsU6jtshweaCp7iQcq3T3cDyYIXwaqaEmWhr5HWS3YRKbvqcKTBoG1ydmBuvRIIiveaBLSpnRDfsZiLUhVOkVSH4LEVbscDVZh9HFI7C3GZasQSRBUtHlxJw4ZDTUhnmuXi2LRodmnj3fc+xoO5Jbz0ne/j6v0H+O2fPoVmWPCZz8OiHjAf3kNMj/kIAlflM2lsH+hHNmVjZX5W7GrOHDuEwZ4SsgkbSVrQIIZDSIku0LqGWrOBeqMu0wnfGj3PONlY1OEIhZdwWyfGQnBetWMU1p2hdk3Vek3gNEK3Qupg4RQNklL2k3psWro0STRqlvfucH+iIWyHaCcSqGkGPrt4HV9ev4NKvY1a0xOHhd6hQSl6C4tLSGULKHT14sXvfhfPv/GGfGYTE2RK/QaN2kMkbD4bjU5Oj4Mw7oadGsbxE8/hwMGTMM0q7k9cwMP7F5DLuNg18jJ6Bk4jgRo2l+9jbeVz6HiAEDygeW+kEURdMPX96O15FkEQ49KlK5ieuQZoGyjksxgc6EfLA6bnV5G09+DUyR9g/94diMImZhd+Cze4hJTVj6CVQql4FsUiw98auHTzEuZmriHp1OFFFRiWh56uMewYOoNicRSmOYCpuc9x/uo/IA6b6O/N4+i+Exjq2Ym2ex1xfBd+bRpxuwySxmCkkc3tQ75wAHPzAa5fWxACDdlDQbSBTJ4sQJIXIqwuBWjVbDz7zFlxz1hcex+hfhO23Y1Wy0ZX98soFl/AxSvnMX7rGnTyT4MKWvUEcukdOP3Mq9h38Cw7zrf/6sWXn8JoT2K1+dme59/66qSXD0cdWsougFCZ2MWI0E2DkXBQ6u/Dtp3DyJYKWF1bxf2H97G0sCj7BPHb5S7Cd5GiWE/ovZymrY4/l/KeYlXpHPdKhNexHxEaqqHEfDw4CC1Y1GeYZNPEcHUTPm1p0kVcuvcQ52/egmc68r0FYj2vOnMuXrf+fhVJ3lnUfx2Jq6AndslkpnGEZ9eeSFL1bcGLdSQyeaS9Jk6ODOHNF89gW5ZTgQctbgvcRNtz6ogidvUdo00GlhF2UtG03A2I8ZTypDKVmpwTivolVdSlEHSYYOL1RaiMGyrRz9CWg1BZAD9whV0n+wQ6LeiW2qF0BK8qRVXZstNhgdOgKO/VuCrXlBCexBpw+pM4BrLh1Ev0JvJzXRI5OZ2Si8t8FRZiQjDtdozf/+EjXLh5F99884dYbbn49R//JImbhDhjL4RBXUbkww3dr8WuLPwsbgmTUhsXO7cV8crzz4jeJmubSFOzFDJ5k9Y1lizomx4FrurFnRiJAcwTYuGjgJbfT+j6YjnUrrfg82TlLo4UYNLehYYuPsBKUMuC5piwmbxpkhrNZqkmljLZDOMnHOX8zM+VgGBsgD39TKWGDz+7hPNX7ktB5edLjZiZsrFzxw7Zn5UrNaSzeSk2L7/5pjRi9XYL01MXMDN9AQaLb9BEEBOWtLFj92ls33ECTqIL6Ww/DGMF4+Pv4+bVj5FN+Th46JsYGX0WrfIM6utTsDUu8x/BCxZhOh6CyEY7yCCOdgPaHizOr2JpcV0KjW5uolTsEVafFwKr5QqqmykhFZw9sx/5HDA3/wEM8wFsvQuhmxZ4amDwJUzMTODza19gfWkKtt6GYZO5Scfsbpw+9SrGxp4HtAKmFy/ixp330G6uwzE9HNt/HPt37Ee1ehWV8hWE7hqs2BMIzU52IYx7kCvsg2UPYm0NKG9uoFzZgB+WsV6eFoeGTLaAbf0HMLRtDD3dBsobD1CpX4NuPQbIvEMR2dwZbGz24/zFL9B0m3A4/QdNREESCNM4cvIs0vluTE5Mvv3/vvUfnhabJ7HY/B+Dp976qij8dCvvQnYJHZs9KThiHaasZrSEjdGDBzA0sgvzi/O4O3EPG2urIuYjoMS9jWaE2LFzG7YPbZdpQyYBYUuF0nXyUFMuuOqoJGxDJpFoT1jo6OHEwxCBWMkLNZh/noFkiQzKroaf/+FjfPjFRQRmUhbiIlKQTl7tLDg5yd+1FfTS8f/i76EKW0SXhAblwOauioXRUodZMgWb5AW3iheO7MN/9cM3MDqYByIKKqmZUEJJ+r6Rni1KfWbBRx7dsKBxMqGlCCHIDmzGA56THiEdVdQZ5qUYaVs7F0USYIfObBdLrhfbdxYdFg41dZJAwJ2TqUw9OyyzrWIj1uwxCR6xuBGI7aew+iJYpGsrz19VZKQ4qx8JKUmx4WfBOkOmHPUvjiPJljzB266GP37yJT66MI6T3/gGXCeJDy5eEUsTrvTpVtKqqX0JCR7icCAuC8ptQYt46AIZC3jm+F5848wJDHblUeBkEfqwmT9P8kUcww0jNJpNMdGUacai6FMVG59+aS0PsU+qNV9A5KpIAU6b/OwJ88q0yGmSlHOHsdAe3NCDafMQtOGH3A4GSNHJIJWAY3OM5E6Mk6KOmm7jk2s38fuPvsA60ZqOL6Dw6k0dhw8ekBjrmZk5dPf0Yv/JEzj36iso9PVBTyZw5/YHuHb5N9CopeLUZRnCWEznd+LMs29ieMcY/CAJz3+IO3ffxcL0HTgGWWW9ODj2LHYNZrC5NAm//gg2lhFhA9Aq8OMU3DAFJ3EAC4sJPHwwj3SyiFS6hVij55oDt61cy7gnzedGsG3gCAb6DZTLk6jXxmFbC2jVDRhxHr39L2Bg28u4OnEVF8YvQPd9EVOG0lixsUlhaHgvjp14HusbLm5PfILF9VsyreUyGk4eOIqdfcNYWbyEwHsojt8GXLg+yUIO3KCAnoFDGBg4hKnHNdx/cF+aznJlHgtLD8QdgQSdXTsO4/DhZ4F4FqsrV6AbK/J+ooi7ri4srqQx8SCUBFju8AiXWwIrW9A1B/uPjCGZS2Hy/oO3f/WvLz4tNk9isflZ/4m3vhJq/lSot2K/Eojhpbjv8vAmTKMbsoinjcTOvXswcmA/ao0qJh5MYnF+Hm6LHQY590Bg+DhwbB+OHjsi1E6ecCIC6yTucSpQoWxKw6F0H50AJf522sFYFISGsHU6zCryAMwU9EQW6y3gb9/5EL/43QfYaAZMlUJMfyyZFLg/UPCYohJv5QF2TFpkwc7HcCsSmUwliuQsscOnyppMOorgkl4N33rmGP6bP/8ODg53AXEDYUDsXQkmuV8ShwTFhIAf+/BC92vKsxTtjmsB9zSe21Yq/I7aX479DpNMQZcMiqJbgk7D204YlILYWKQkFVQmGxYgIaup4kR2W2ey4Rd3yRPQbClQLGCcsHht5BLKToZcClVg+N8KRusUGzK1DEJascRfS2mMuEuKEAY2rly5jXf/dA2Hzp5B207ht5+elw42lSvAbbRR3SA7LZRmQSSvmiEWNixifqsuZApm85w6tAOvv3AOw70lZBkTjQika7Dg8F5r+VTut6TYcAKVeIYgQpsRz822eO7Ffoh6uQa33qZyUQpqkhNQggecjwrjBXjNWcTSSSkQDbcpTUEqm0SRwtLeLnR3F6Tg0JeMhAw/YMtioapb+NUnn+LdT24JTCtCY0J4OktUgL27dokeiHulrlIXomQCZ19+Cc+//hKmFqdxe/w91KsTiGl5FNvydd2Q308BZ5//Do6feAlRnEG9eQsTk+9iavImw7Bhp/uxe99JnDo8hOWZm9hcug07WkOMuhABuAfx4zS6uk8hmTqA1ZUaVldr8Pw5+MEClpcbaNSBduQhk8/izOnXsHf0FCqbdzA3dxFatISkXUbgOdDjLHr6n8Piah6fX/8Mm0EZTmDD9GnkqnaGbMrSmQzOnPuG0LJv3vkTAqzB1BswtQYGi93oz3VBj5aQMDcF7mVDQEun2IrRaFvIFLhn6sajh03EMXV0Fsqbs6g3lhHGAbq7u1DID2LH0D6Y+iq89jRMk84BnD5LaLYSmF6IMTXHuHcyZCmNiMRZhM0jn8lMVwJaImRU99u/+l8fPy02T2yxAX76dWwxF6jk0MuUYgjlmNsXLuL5GtqzG6OHDkp2xfidW3gwcU/U7cKUCny0tBYOnNyP02dOwUkycIzUY3V4Gpai3cp+gAQCZpN0Ip1VHAAbMx2Ro4s9C12OCeKQVq2ZacRmEp6ewaeXbuP/+7tf4cbEY4S6hVhwfE5Rapchjmyyz+jEx3bc/r7O8egAbVtpnGpjxAmMDrs8sgOBzn7w8jn84NVzGO6iJzUtRPiwdEKaAppxquLMQhvTpkcnw4wUWl3FPJNN19Eh8doI5Vn2SbQQoQ2cWl6LtkmozGQBKtKE8jhTHmCq0CjnYP65kC7UnVwWqQdCgVaLb8/X4Qa03FdTlAg5eYgLRKq84cRUm3khUmTUjotNgNj3w4MtZo+mvMjQa7dZwRK4dn0CH52/ghPPvYymkcQ/vP8JPBJCnBSatQZatZay9OGEZDMFU6nbqXHhQNCqV2Uvd2zfkBSbnf1dyNs6iglLbG0s5tQkU2jTrNIPZGezQS3N0jLWVkndjpCwE+jKF5EisSPUkLZTsHULtc0K2vWmuDvzRTNNn9eE8FkqCc02sba5Loe+nSIzDejqK2HbYB8SSTYbCnqMNFvU9+VYxz9+8hne/eQaCEjGnGTpISYhXYGkj/JnCZuTUUosfL755new/+R+XLl7WQ7MpFOBETrQPAPtsCUW/LGVh5PpxZGjzyKd6cfU9B9RrY1jdWEaRtRGujgAN7axrdfGQImwZhVRc0nIIykiRpqDZsD5cwjbhs6Bxg737j6GHy4hjJaxvNJCpRLDTJgo9RYw2L8bQ4MjAOZEr2PrNSSsJonkaDRoktGDpdU01tsb8O0QlpeA6SUUW1GYqXQi9DE4tE3YljPzd6BbDQwPZlHKi6QTKRqixpuwtCosI4XA0xFaLmKL3Eb6ClpYW7WxWU6jUY/RbND9QYdpu3C9hrhiR6GJTLqEnmKIlF0VVwNL3DAKmFto4tFsE3vHXpCCd+nqOCLfVyo63Ud3TxYjBwfRjsvYWCu//R/+5dNi8yTWGvzN4Km3vmrbvs6zYQQrX2oBC/g6jWQ7AVXQ0LN9uxQbO5PC9bu38PDeXcRuW7pvHsStuImd+4Zx+uxplLqLiNiN0U6AlhsGycaRyi/hHkFVHmimIRY2PgM2mb4o1v2G7IBosMEDRjMZXGYiNJJ4NLuCn//6PXzw6SXU2/RiSyKIaE2vPKaGh7bJYnh6ZkaFa3VC4AjpUXxKRwIWo9HRUTmUJycnOmE5LGz05golwvif/dm38MKpgyjahLgaoHQ0IBWZ4kApZGpiog+XHPYU/bMAcb9CWIxUWrqjk2xB80UWKIFTKBwM0aIJYScjnhoYMquUcZkSaTLQSwSYUpio4OfJTu8vqvoj+B4fUqWJUm7SgtdI4Be9wr52gBA3BU5AgTzA1JVwchR6BCdNCYQzRUvFA9SKA9h0V6DOKqGjEdN5OY1Ll+/g8o1beP6lV1GNk/jl+59ho1oTKLPVYnSD9/X3wUKu9mWaiFdlcOHQTAAAIABJREFUT8QjxG0gael4+dwpnDt+GKWEgZ6MjbSpC+XbdBKI+JlBuT4vLC5ibW1dUfEJypHpSO276aArW0QxW5DCw/0N6eiEyRqtJlbLGzJhZUoFEds2vCZaXktuapqdUsGfL2bR1V0SWJHNASfEQE/C0xI4f/M23vnkU8ystNAWLgavlpoMOVbS7y1pG0ilk9JEVf0mfvCX/wQDe7rw8Zd/EMg15fBPmAhc+teFQh6Qxi3WcO7Z52RXceXq+4iidVgGGYchHIsiRRulgo1cWkPC8hFzohYZAOAFFAKn4QV5tNoZVOohKrVQWIDEMmmMuV5uSHx2f38XHFNHVz6LYpGIxRo8dwOOHSCRLGKz4uPhlIfHswECLSHPFu8AZsxwfE4YLLyBmIl2DRaRLiTQaq0hDKvIGBEGSxls7ylAD1oIwg2ADgINZs2YMBOMz9axWY9RrtG5ohvlTQ3zc6twnCyTt1EsZUDnqLmFacmsYYMyNBiju9RGMqm81GK9gGbLQsvLIIiLeDyzjkqNk7raYYZxAwcP7UaxJ4nHc3fhtb23/+Nfzz2dbJ7EavN/DZ5566vO+usPJ9S594hkSUwXZo+wAQV+4lirI91VwujYGAqDfbh27zYmx8dh8LCFUl63owb6h3tx8vRJDJK148TwdZ9+JYiYwkV83tCQoMmm7GjoosxQLh2+zUTICHbMJbaCT1S6Jpls7LQtGHYaXqTj4tW7+Ltf/g7Xxh/CID0ykUe1ESDwmzh96qjkpV+9fl2cCzgN8FAnjMPDn8yn/t5ePHPmLNbXV3D5ykX09vagWCqiXdtAPu3gpTNH8eqzJzHck4HulRH4lPkR1hGO3dc7E/E+Iwy25XNGq3dOc1xYd6A2bqOojeFhSO8nKTYaTQ5pL69C1Ij/k3DAwiguDRJwpQoPvdc4HtJOvUlBp7gs0J4+EsiCcBUPdWpPqIWSGSYgZZq7IooyFYQmrteElbgL60RNEwXkREPTRrHyMTQ4VNkTHtMMtBI+KnpDis2tu9N4NPUYo6P74Npd+OPlCTyYfox2QFPFJtrcSncIJvyRVj2SRaNpyKRIwNDQqlWlEJ8+vBevv/AshroyKDoaco4Bhzsvwqq2Ld8zJ5vy5qaILGnYKUXYJWupicANYGsWSJxO6DYSZBPqhtyDNBBtuK4ULSNpy76RlZU2NryVvICxyT4s7m9sC6k0zSRNNFt0ezbQjBP48PMLeO/Tq2jF/NRZ8Dn5JeTaMN/H1CJwzZPMJ6E7OqrtGg6dPIzh/V3Y9OdZluC7nB5ZbAkTk8NAZiWdqD3k8ikpKmvrC4iiFnK5JPr6iujKAlFrWfRKPOQtk3BzJzOW90nAwp1BtRajVtfgRg7ml+uoNzlRMv00JW7UJr+O10DQWkcpZ2CwP4Vcluwv/r1tRHECfmRjbp6w4m64XgbjtxZVY2hrEquhEbKNXZw4dQTDewdwf/YWyqvzaDfLSMUhuunEYAfozjtIFyisriNuBzAjDa7PlNwM3DANJ9UHP7Bxb3IOjQadEmykMyruIYxcbGysIJtLY9euYVjmAhDOIODuTHMQIYMwSmGzYuDxTBXlTd5POWno2Lr6UQ3bhrtg2byuDfT09r79f/6L60+LzZNYbDjZfHVgdvJsuAtWMbZGFMNkRgsLAQlihG4ITyWT2DM2JgFo4w8mcOfaNVVsqG3wWnDRQrYng+Mnj2NkdDesJMWYnnSTpk04J5BlLHUjorLnISiHArPfTYQUP0oonyH4L9lH4lRM00j+PJGSYlNrhrh6cwKXr00gne1BrCXw8NE8VlZnsXPXAPL5EsbHb2NxcRWZTAGD9K1KJDE7M4X19TUcPjyG7333u6KB+fLCBaQSKRw+fARRWBfW2dnjB9FbSMJGG4ZMNXSqVXbobTK9GBZHm1ux7NGUBY3Y0qhgqa0dC+18uHdSewbqlJTHGHcJfIl1vnjBqWx3wjWc0ihQZDEhG4vEABXOpoocWYL8NaE+bzkYEIaj7oiHjkcIlJYoEH8ximzVqol7MEihId2XfhFb0RJWZ6LwmXECH12JFEpOAk2zhZpWR60e4vrN+7g3MYnu3j4ETg9uzWxgZW1dqMrtNula9NdS+fE8XQWWk6A4JRjl591q1OQxGOkv4eVnz+DQyHaUEjoKCQtJnVCrBSeZlPfOYkPHZ/55UsXF701cg5hxwsU7WWmBMNPYkMRkw9FtISKsqUOn2Nc2EZENKCaqhFoJs9I3jp9RIOQD2tnwWgZBhFrk4NFiBe9/+jmu3p2VqYY7G/5/YcRxEhUINUDCNpAtZhAZkUSL53uKGNhVgJnnRP6fKeWyS/Pawso0bBIYWkimDRw8uBtx7GJ1bV7cIuiHt3t7DzKOhsXFx5JQ2lUykEwoSIsu5cyPaTRpEMrPtQteaGF6bg1rG1UJN+vq7UGuWESzSj+9NpJWAK+5jt7uBEoFHak0WZgeoNHPLIlaI4nu3oNYWGpj/Na8oA9MPhRPc95zcDEw2IV00cByeRqZFJ9HF831VWaloZABhrflYTk+/LgpRJG4zUKRRKxTa5PF6oaPxaVN2E4R+VwBnkuD1SZaTUZjk1nZFhh3aGgQCX0Dsb8gKAZdG8I4BSfZjYdTG7hxYxbQWHz4eXVc1LUWCqUksjmyJwkTO2//P//Do6fF5kksNj9jsdHin25l0ihgKIJBBhNN8egcoGLHlZWNYWDk4AHsOrgfjxbnMXHzJlqbZXhckBP3NjwYaR3HTh7DwcMHYTncQFOZHcK2FBNN4CaSAUxaxSTVwQlNule11+H+h2w0spBIRe3AMXQmkMU1b+YE2r6GxaUKKlUP5XJTPKycZIzhXb1IOjncuHYbt8cnZOFOyKynpwsPHk6g0arg5KkTOHnyuHhzLc4v4vHjWeSzRWTSOrIZHSM7B6FFLgyNupgW4oj0Y9KQA7G9NykE1UwxBZQHkxeO1GIuyClcFQdmtZNi4WC2jyR+dhhqErkgFHNCLMKJE7seLqhZDjixcKIhHEizSy7MuceglxwPWBYtvtwoRIP7CbKx6EfX1qDTiIDsNU5X1J3Ioqizo2FXzgIpQWzU8rAoKSIIE099O4Br+shrBg4Mbkfv7m60zRaazRBTjxdx5doNpDJZ9O05hhuPVnHl2nVUGJcsWp0kIo30Y6WvMi1b9Eau63V0RToa1YpMWAVbw+kjB/Ds8TEMFtPIJ0xhqrF40pVbDEA7djxiN0OqOllSfgiv7UqxYTUlXZ4ToRLE8hKwQMcy2YoTN62PxBlDNmUCZQkjkdoeh7sPToy8ltxtmWhoKfzpyl188OnnWK1z+qRTuSI78COlJohsLZI+CtmEFBtq7RseU1YDnPrGYZQG0jIxp9MkHvDrKpq7xTgJuBjevR25vAXXryAMW1hamkGzXpMGjJAXJyZT95BJ6ijkGN9AsTMnVTISCZMydbQH5Sptasp8J6hU6zLt5kp5mAkbXrNGzBKFrImUHcE2eB/T1JNILCfIlDRofpBDpWbh0eNN1OrcdzF41hc7JMfirNlCggXGbkOzWtg7OiSN18LUHBI6MDyQRjHHpX1dpkXqrYwwIYWGHnBzixVMzdDpGejv34V8vijw78L8LNrtlsRH5/IZZDJpZLIpDHbbsOIqXI/PhYlmWxe4b2mFUy4rWQqebwlLUSZ2O0SukICmu+jqSqGnt+/tf/kXT2Ohn8Rag59tP/HWV9j6153AViLj18WGsA/NIkU3x//WsJvFZmwfVupVPLxzB0vT02gHbaH+ko3mGz6OnT6OIyfJSONEI6HIZDUrhbvkZigXaNFNxAac2ESSy9lkjNBWAhlOCuK7xg6ZL9J3TQsW8WBatuuOLMTv3p3Co4ezGN1zAEeO7EU6w4PBxurypmgQ+COt8tutJorFNHbuHER3Twn5QlYeUIZQXb9xB4+mZjEy0IujoyPIph0JZ6L3VBA24QZtYZvRRiXg98Zz34vgN9vwmy4iz5cOm/+fynXqLTxWaFrwtNriqmBQhiTO07Fc00CiepWbgsWsjiBG6JIqzFNXebu5Row6hXCSyhhBr7twXImvkyJV1wK4Dq8umWg+kq4Op6X87GTXw5A5qsfpvpxNIm630djYgO76SHSSFBlGz6jn/pFd6BrpxXRlHusPH6LXTuDQqVFkehxEkYV8vhe37tzB1RvXkejdjccbHm7fYfFuo1FjeJYuFHY9QVcIGk2qNFLGMXMaoxNz4KoUVTrTHdzVj+dPHcGu/i4UkhbSDKWTBsSWFMstV2uhy5NEwWK+5QwhBAmVedRstFCv11WMg4qNFbcKneF6SUfyUXjg052AhYaiToceazop0dRB8T6K0Gr5mFwo470vruHBzIoQA1hsZGcpgljZaCh6uBYjwxyfpHLJ5jxYrlXw7R9+Ezv29uEu2WVOLImYnKQkWI/7Nt1DtshuPYQXbCCbYRplG9VyDV7LRRi6KBYNDPTkkElqoiexdcZjh/KKtQxg5FFvGZh8uIRa1UU22y0oAB20XQRYr5WRsHQkbRPFrIPergxCvwJTp2MzrzHvYQuGmcLaBt0RllBvkABRlKW7BMsJmqDDsCKkszZM7i3jGvK5BJqNMtyWj6GBLvQS9wvaQqBJJQm224h8ygpI0tAwM1/GWtlFLteHfL5f3NXbLQ/lDcZ1M+HVwODgoNw3G+UNdOUt9PewoPC5I5Qa4/HMMlZWm/B9B9u2keyQpAeaOJPcvXcT3b20MQJsOyJ68fa//Z++eDrZPInVRooNSBBQug2yv5gfI8WGwZmE0TiJEAbi4adpGN63FyOHD6CJEA9u38bUxIToGKig92IXvuZi7MRhHDt7XCYby2FRiWT5HtHckYAcNRzcFYR8gG2kYwvZOAEvEaBpumL/Lm7SAsco3zbekHLMys+pNifHPom11Qru3p5ELlPAgf27JK/DdTXJ82i1IqytVbG8sIBKeQPZpIFiIYUgoHbFh8tMD2bKN32sV5ooxBoGkmlJC419VxTxfuyqHB5L2fbIxNAOQb9MO9IQ1lWx4eTiEdZi3K+ki8QAaaAtF0mYSEaGOvgIoXF7nEmKa7bLZX69DbsdwYypWdHEGcFMOiju2oaevbtQ29zE5N0JYKmMfFO2OVK4glIKI+eOYWh0NzbbTTy+fAurd6aU4JSwkg6ku4s4+txp7Di0D2GzgRsXL+LhlZswqqQCRzAcB30HR3H81ZfQu38AC+1VXPvwQ0xfu459h4cxuJPQB9BV6sfUzDRu3r2FZN8IZqoB7t+fksyXjdWqLL7TpBnbsbguM0cm0YHESGHm1NJu1uE2GjKtjgwUcOLgKHb0FdGXzyJr67Adxj44KrWTol/5rLnzojFpIBMPd3kCqXVYfNxVkfzAHzlFspBoAp1RlAy06GJN4odJ52pFB6cTASPBmSYJjV2yIcXmw4vj+OPlO6j7IYgM8rPyOwm0nN5Id86Kl5ophznvS+p2+PtYbIr9SfTvLCKVYRSFK0WOS3aODOzUQ81DKu8g1mvQjDpG9+yUKInl+TXqBuCHFRS6TGzvyyPrALFXR8gbWbxTCd4RtiNDq47Hs2VYehK93YPIZzLYWFnD3PqypG0WSQrIZ2FEHhIWUMjRfJQhfXVAY7wBadw2NjYjzC9wKmFeTQZGRFkrg8oCEXKzUSRanHAi9PZkYBox7k/eQTKZwvDwMJKSFufC0X2kLEXLd8W2SEN5s4n1zTZMOw9oSbhkqXtRJ6wwi1aDEzGZm4G4eBM23b93GI4V4tq1Gzh56gwMM4mPP/kc/f07cXDsFNbXapiYfIwjhw9jcGBAAtiKxQxm5x6Ca72dO3a+/V9/7189LTZPYrH5m8ETb30Faf2XHw4fKsYd87AyIC+q2vlydQ29w0PYc+QQ9GwS927cxMO7dxFqIVwe4EFbHp5dB0Zw7JkTyHdlwKqlkXSgljGicqc+gw9gUk9AI113vYHGcgV15tWL5kIshwWfV7sMtpbqAKfhJpXtsvhnF9WO0K62YNLTLGsDmodGIOt8aFYSHu2LPR9R20VQ3USSbtKdwAR6rtEKR8/m0CBfod6C03Cht9rS+asdVoSmrUEvZTC4e5fsrZYfzWF9dglWO0KGXSJHPz9ELWej/8RBHDx8SOzxJ6/cwNzdB0h6QCY00OJOJ2Vj6MQhHHzxHIq5POYfz+D2R1+gMjkt3TaTO30GzB07jGPffgnZ0SE0KxV8/vEfMfvxRRTW6UKtlsb5IyM4+v1von90F9aDFqYv3MDN9/+Etal5WG6EKGnj6LnTOPv912APdUHj93RzHBd/9Xu07s9JqB1zgo59/zWc+P4bsDLcUrl4cOFLfP6b3yDfZeDoqRGhdDfqbdx//AjVVgOLLR0TyzU0Gi6WltfRrPkqIyWpQ3e4o2A37onNDPcdToJQh4EWRSCke7da2Nabx4HdQ+gvpLG9p4TubAqOY8hBTviNRYNGrzZhtI4YVjkzU1uhqPIqIppTh6ESMDntCGU3ELKAchTgDom7Ll8KtCWdO/dLmnTfPBiZtM3p9qOLN7HaVOSNFtlOHbdyFjmZ7cMQadtEVyGHdMKWoDbCxyz/3BH5WgPdg3nsHOkBTDoHuNC45LeZfZOExziApAHTbiLSqhIgR7eM9cUqtNBBz2AGmYKGHPc0QR3wGkgz3tlISAR0O85gac3D7GIVm7UYSTuNvlI/0raN5uYm5stVeIaDUiGPbDqJdr2CRqWMvp48envyMAx+NnWkM0WUK3WM33oM12exTWJ073E4MLE8vYjhPSMSjDczN4VE2kYhY6OYS4hbyOzMDPbsO4Cjx09Js0T4OKEHuHvjMm7fuYcTJ09jZPQg6i2vU8wZb8AGQcfmRhlTj6awtLiE3bt24ciRo7Lj8wgRazq6ckncG7+Kzz//Aq+8+hoOHTqKxaVVZLNdyOd68NlnF/D5Z1/i2LGjOHTwIBrNCtx2DeXNFYm2TqVSb//1X//7p8XmSS02JAgI8YkHOSEzifMlGy2ES/xb9igMIaOwU0Oqq4SRw2PIDfTgzrXrnWITSbHRAk80E307BnDs7AkM7OyDq7nil2UyRUupCKVLo9OyEZhYnlnB8uNFuJU2wlYE3dckf9zgElhY09zRiMIBkWNATznIFYpCGKisbKK2XoMd6khQeU9DEc1DyzaR2TaI0aNHYOXyWHo0jZmJh4jWysgFDHeLZILz0g6Gj41hz9mTCAsZrN67j8kLl9GcW0aqLTmYyieuJ4v9Lz2D488/K0FtyxOPMf7pJcyNT8Bq+GKx7+gWur9xGPt+8DL6tw3CC3w8vnoL1z/8DJv3Z5Gs+XATBlID3Tj9o29j9JXnZC/WqFRx+7ef4PbvPhHbfP5jdeVw7luv4PB3X0St5CBqtjB7/xHu/v3vUT9/S1wbkraNQz96FYd/+Cq8rIMNzUPweBlX//F93Pn8Ehyy8xImXv7uGzj+w1exkWWgoo92eRO3fv0hJn73R7TDEE46gxM/eRNjP3hN8FJOB+X793HpD7/DRnUaY0eHMTCwDcsrq5h8/BAbjQomluuYqYaCrVerLTSqnsQYa3YsL8IwrVZb9iECgZr0WCMlUemxYreJvmIO+3dvRzFloa+QxWBXEcmkKYtyOkckE0kkLBMOoTVazpAJJswwBZWJMalkCCkaLPVK3K1wj0Yun9DHCe7SRVt0S/REU+FbYcwpgsXGQNONcXN8Eue/vIr5akhKCL2v1W5QhKbc2SiHCuUqDuwa7kcunUKlVlVpoq4rxSaI28iV0ti9txddvQ5iYqcmnQ1shBpFw5pEf2tmHTt2lSREbnN9DXNTa0hZJfQNl6A5PpyoBd2rwdECuT66mYDnx5hbbWO9QWp8CrWWJloj6ozMIIDDqT9VgmekpBFp1hvQuLAMfewYHoRlxLg3cQsju3cI5EkI1PNNHBg7jT2jh+EHJqZuT6CxuoHj584h39sruTbsC4NmFe1aGTPTc5i4N4kzz76I5196TcS0xHMTCHHps09w4ctLeOW113Hi9Fk024yxJuRN9qQpUPylL7/EhfNfYGN9TSQK3T09mCfqUKlKwUlbOqIWJ60Ig9u3ob9vQIgZuiLqY3lpFRsbm2I0m04lhX0aeC1h+FH2oBva2//+5589LTZPcrHZEleKpSPZYTwkwuhr/Yt4BMdUmlB46WDv8cPYtncE926MY2J8XB5qKQjMY4kCZEsZHDt9FLv274Rv+vLAabYoP+SwsBkRaySxulTG5L0pxLGJffvGMNA7hI2VTdy/eAON2RUkAw0Jj3sHUjIN2H0FjJ49hrFjR6EnHczceoBrf/wS9dlVOOxI4xZiLkAHCjj+rZdw9MVn0UoY8NaruPjRp5j48AJytUD2J1akwR7uwZnvvYqdrzyDds6Av7CO2x9/gTvvf4Zwdk12JeyEtz17DGf//E3kRoYQ2BrilSpufXwBV//wMdpzq+KVlnKSOPQXr+PIP31dcntIv8VqBdfe+yNu/P4TJNZb8BIm+vfuxomffBe9547IzoFU4PVLd3H157/Ho4ePxXXY7MrhlR98B4e+8yLKOQMaCQP1Bm7/7e9w/xfvw2u3kXIcPPvPf4R9b76AtbiNqhWhUA5x/Zcf4sLvPoBV8+A7Ol7+3hsy/aylYxhMu/QD3H3nE1z+T+/ADSJkcnkc+/F3cOj7r4tAlQfVxsNJnH/n11itTuHwyZ0Y3L4dKytruD/zEDWvgceVAJMrDdQabdSbHuoVD26ro2Fh5DF1ReKv11HfG4Y4NxPC4jIcvoeUqWHPcD92b+tFIeUgn7SFEsw9Bq853QeSloW0Y4thJkPOtkxEJQlVTFFZAtS/8vVE+K7cWNV0Q6akcszzQ042jISIJI+GU03DBVbKTZy/eB237s7KfqZJuJOtDT+bThQG2Qgk2wpBQAdKuTRKhZxAeZVqVfZThm3JRMdmanAoh5Nn9goLs9ooY3BoBNWGh7XyqtCfqUnp6rGFht+o1rC+1MD+kePYe+yoxGjYYRNpI0CrsorHk7cxt7CI4V27Mbz3CJoRc2ky8CNLQuvMGLh/axwz9ydw+ORp7NizDy6blpBMSe65YpnCJu7dxtWrl4QYs3tkDzYrdehGCqWuQaQzJVy+Mo5bl75Afy6JPYcOIVPqQr1VQ71Rg9uoIGjVUa82UKs2kO0aQFffEAySZKhvYuDc6hLWNlbQO9CDRCpDLova8/qhMEG5wlxaWEC9Sj9tghzMu7FQqdXRIJQs+1sPCUeTALwUQ+/SaYntYLFq1ptIpzPYMzKKkd27RPO0uDALQ4vRP9CLRILTavT22W/9i6fF5kksNj/rP/bWV9PG1xEDyhFZF9qzSTqtyQJD2Elh5dzZ8LX78AEM7x/F4vQMHt2bwGZtU0wYJd1Ri+AkDRw9PoY9h/YgsgPR2ZBzaxMvp3QsTsCGgweP5vHw8QL2HzuBZ156BaVSHxoNDyvX7+PuB+excGMCqXogGhwkbYy8cALnfvxtGNTw0FZnaRMXfvMBxt/9HE7ZQ0BNjwMMPXcEZ/7J68jvH0YrBZiNAA+u3Ma1n3+A1q05GG4EJzLQd2o/zv3kDSSP7sBKJkCuBayMP8Clv/0tVr+8I5TllJ3Awe9/E8d+/G1oXWk0EhoyzQiLl2/h07//DdZuPRARbCadwbG/+jb2/ehFtLi/AlAKDNx4/0+48J9+A3NhE21Lx7Z9e3Dyr76P0jOHhPrMycm9O4NrP/8DJu/cR8yFTcbBN777Go5992Wsp2Lo7NZbLu7+4l1M/PJ9eC6ZchoOfO9FHP3R6/AyFiq6j9xagLu/+RQX/vAR9EoTYcLE2NkTOPLdF2Ht7pPF/MbCAm788gPM/vGquBKQJNH/zHEc/7M3sGN4u0weE19+jgt/+C2aWMXxZ0cxtGMHZubmsLi+BNKQbs2XceXhEjYqDTF9bNYCNOq+aFnIv6JIUnKDqH0hJTukzb+DdDolYle/WYcexNi1rYgDI8PIcgdiAukUNRiOJGlyb8OsmXw6Je7RnHK23MW3jENZbMTAVBLIaSNEmj6LBKcZTsP8r1BYf4TVXAb1BQFqrQgtH9hshrg/vYQrN+5hdnkTMUkDot/g36YJ5KvokKrYkDpOSI87vW0D3chkMlheXpbY6kwuh0QiK/dvsdvCyGif0Ig5Ch0/8QycZB71dg1dfV1i1bK+MY1SvohauYprF+/g5OHncOy519AyMrDCFsyggcnb13Dt4mfYqGziuW88jzMvvIIGY5p1G26oI6SzeL2Ka19+gQe3x7Fj9y4MDm1XAmH654n5KhsmHUuL81haXEBffy/yhUKHPm9LZDSbvXK5DreygFIihJnOSq6UxywlFYUGg4mxqhtFqNMCiDHM1HTFSBoaUvTcswE7qSI8hP5uOaJhKpVK8urmq1gSCrRMmOL4oVCTVCor+yTOltzBsTEhLZ1kEWZDlctltJtNVDY3heXXqFcxPTUl0d6FQk52e0EQvP3f/vQ/Pi02T2Sx2X7mra8e1J8qeIKU1U6xIVWTVEtdUW+VSM+ApytG2q6x/aK1aW1W8XjyPh7NTIkvlkvNAXxYZowTxw/h0PH9INVKs7hr4Q1LCjDFzrbYeNydmkW1HeHl7/8ZDp57TgSRpPMmFuu4/ZtPcOlX7yO14cK1dYQpCyf//Ns4/OPXgWwCDS1AuhpgbfwBLv7d77F+dVJ9/4aBfd86i2f+2XeB7UXUzTasZoT28iau/f2HmHrvMrRWhGRkYucLx3D2L78N7OvBSrqNdNtAvNrA9Z+/h7u//oQ5wUgaDoa+eQrH//zbSA/1oGoGKPoa1scn8enfv4PlG5OyO2C88bEfvYpjP3wVMfUDtgGnGeDSux/j6q/eh71YBR/dfF8Pzvzl97DnjW8IkYBCz7mL4/ji57/F0tQ8DI/u7A6OP3MKZ958DeZAEbHvY3F2Djd/8wGmP7ssrgXUHyVGBnD6B6/jwOljaBsxZs+P49pvPsLc5EOu1x06AAAgAElEQVTobgjPjJHuKeDwS8/gwPOnRGNz5YvzuPfxBWgLFWHV8bBAqYChY4dx8PgRuFqMm198grl747BKAQ49uwc7R3bh9sQ9rFfXke3K4ct7s7i3VEOkmVgrV7Gx0YDnamJRxINdiUmpB1Jqb5q6cmdDIR93KmAKqethuL+AsT27kE/ZMBnRYMZwEgaYkURrHUYQEK4q5rJIy3Rjy+EiMuNO6qgyNVXFheJLUtKlPNCzLqRnnXI2oAUQ3RVqzTYqTR91L8Za1cP1Ow9x5/60/JxiQRq7BoRYWcQkmkL53wmMpsmALVNWf68qNpvlMsqbFeweGUEmU8TS4ioMy0UqDaQzCaTSFs4+8wJG9hzEZrUs+6NafRmLy1NCeafNztpSDV3ZAWS7+hAZDqzYh+Y3UV5ZwObaokCCha4S8j398EnRblOfpSNLZ27fx8rcDJqVskz7olnjtfc4paqQPFoWsYkgI5OmrBL5QZzBsNFuc9pjvk8CWUuDHXnwohh2OoNcLo0kWXd6hNBvwTJtJFMUahaQynbBofZIN0QIXcqlkExnYdlJgUxpd1SrVeVc6e/vlQLhtZto1qtYWlzEyvKS5BaxLrFYt11fHC5Iy2eRY0NBIgIbFFoCFfI5sT7yiRjEEaanH8nf09fTI8SPuflZFqS3/+3vnupsnsRag//962LTCRsjLEEYzedoHIogzldCF3mpZExbis3Q3j2A6+Hh3Xu4eXtcXG1dS9FxiXqfOHoQJ04dgs2YGJE0BND8UNTJDkVfro4b9x+jHup4+Yc/wujZs/B0FqwAuTUfi+9fwpVfvAdvchEtQnCFNMZ+/BoO/Oib8DMWmjbQ3dbhPlrClb/7HWY/usyEA1hmGtu/MYYzP3kV9t4B1K02Eq6GqNzCjV98gnvvnEdU95AIDeTGhnDyBy+j94UxbBRCWI0Y3moD47/4EJPvfIqw6cKODSTGhnHmn76J3ScPoulEyLZCPDp/Gef/8T3UHsx3JhQTPYdHcO7Hb2DHsUMSYlZbXMUff/suJj+6gNwmu7ZYzD57T43h5A/ewOCe3ag0qrj5yRe48dHn8Mt1KYLsx/PFPEZOHMbu44eko7908Us8uHAVwUpZlqp00W44QHFkCLv2jUrRWp+Ywsrdh2jXG9SAwzfUdFrc3oveXdvFJmhzdRXuYhnYaMCtkFhhIKbGKZmG3V1Ey9RRX1uE1q4iLrax99wu7Bs7gFv37qDaqqK7vxuf3XiAicWqRP8ur5VRrblCUxWeHDtph2agPpptlQEkeT0d2rJES5AKjwjbeooYHR5EKZtCUlyoqaXwhRTAPBxmzGQSDvLZDEr5nPyc14KFlkWHf6+C7BQ7TeKXdGW9w+mKAlyZeMj68zzUWm1s1puotALQx3Vpo4XLt+5jenENge6o7CCmdsYxWm2vk+u0VWw43ShBLLUwPd0lbN+2HZVqBXOz8+jp6UWxUBI2VqtVhmUF6O/vFsJDodAj4mLGRZi2Cc+vodHckNgFdkgmkojJxOGkJk4PQIo2Tl4TWugJRMdJkdNGqCtyDCFBToDUYcZ0Xo9CNJmkazGRlHTtSNGY6cAtPRidyFV4n4rKpvddsuN6bkhIXlc6i6xlI1sgoy4rmT+OQ0iTxaqJtfV1LC+toFprI4gMua6Kl+/CJE3bzCGOErBsG+ksi1VGGgyKVn2/hWajis3yKnyvjXZbJbFy39Wi4wOLn7wxun3QPR1wHKfzYporKfGWsj4yNNTpRhH4giiwIajXasyQevt/+8PM08nmSaw2/4uw0ZQ3Gv8JdGozNCk2tI3RHQuRpURtAqUlEsiUShjcswvZ3m7opC1WalhaW0G5uomaSy+pEO1WBTt3DGLs0AjsBLUM7Gx92BrhEhvwTeiRjYmpeSyu1vDid76HQ8+/KB5qLrvbhoHNDy7h/M9/j/rdWbSMGFo2ge5zYzjxF2+gZ3QYTStCph2jdn8GV375Lh7/6Qq8OvdBaRhDeZz94SvY++o5IE3akoba1Dwu/vJDTH8xjqjpC6kg7E5g/0uncOzNF2DsKsqy//6VcVz+h3dRuz0tUA+LTaPkoOf4Xpx99Xn0jW5He2EFVz/8EybOXwPKTbWboK68ZKJ7bBiHTh5HIpfB1MQkJsfvoD2/DrPKqGJqLyyglEHP/t0o9naj4bmoLq+hsboJmz5m4uysGFdOIYueoUH576WlJbiVKpxQU9Reen7RAsUxkC8WJTsoqjegE2LrJKXGJHfYBsykBTuTENcA9rSp0ITZClCeW8OjW5OoVZqwzSRcLYFWbMOI23AMH61MHXue3Ynd+0eFiaabGrp7S/jg/E3cmdmQjJb1Sh0tN0al7kmWCxlchUJepptKtSauADyTuM+QA8S2lVM/QhSYDTPYi+GBHmQTliyxZVNCG3nTkKLDopJKJGSZnkmnJF1THCYsU1T11N+oLCBlui0HNgWvLDQ8cDmphCE2K1WUa7R2cdEKdbQjA4+XNnD93hRWNus0h+ETgESCbgWkzbsCBUlOnaBCLHLUfkViQdNVKiDh0NK/LWQIvsdSMS+TALNWKATuLuaFcSb7CWb/cHrj82Twe24LzGVTsBrQPw/QbUOYnbQvcgxTRM38ZmQSIemCnnu8iHweqWFykiJupecfXa/JvaOoVfzuDLpuq0lSnMc9T75XXhOSQEg1JsOUxZl/gt9jOmkhm3KQzeTlJVY5JI6akYihK5WK6iYiA5VyA5uVshAkLJuEjDYCEeWREm4ilVZ7F9677XZT4Dx+liw0NLBVKbNAs+0KbEkNHSnuLJRioSSUc3nbSmpOR3r+HTyTJC1Y6c+YeyRRJGLp5L/9f3+y8rTYPInF5rc/+e/+S280y0Bgm7D4EBBPpb6E7sBiG2Mg5s1PW/+EjdAxZZcgDKfAQ6PdlLwJ3jzV6hryhSRG9mwTKwlavVB57HAMtxxokQ1TT2FmZhX3J2dx8PBJvPTKt2EO9shOABs+Fn7/OS7++gP4s+toaSEix0SwPYex7zyPs6+9CL07C9QamPj0PK7+/iPUHswhajH8y0HdCTF4aASnX3seQ4dG4deauP7lZUx8cR3N2VU50Knq55SS3t6NnrGdKOwZRCII8eD6DcxfuYtkNaAhraiiG2kd6E6jf9cgCoNd0BptbM4uIKy0kIosGMSmDRutpAe920bvQD9SmTRqlYrkvFixLpocFmzbdkRoSQGERUt8yRToKGcpART6rphpiRKeXS2hKe49tuARZnqQAi4xEMzXodiVbgBMoNQjJYBlB2jTDojc4Fi8wDQevhqQAq3kAaMZ4c6FG3hwcwIZLYlIz4uFPT8r2vbUczWMvrgH3YP9uDf1ENsG+jA0NIB3PrqI21OrsJNpLKysotYMJB2y0m5K982OlMWG04TicdE9QblMSzJoFIiZZS5pYqArj91Dg+jOZ2DRjJMLMDlk6OXFSdWEI4F8PAyTSCUT8mt8z4TVtiBgOZJIq6eWiTsXcWsglOejXm9is1KBy0IOHc1QQ7nuYfzBNCYeL6PJS8v7kgmpOuE4es3RfojMSX5qyjKG7hYsONQCZTNpeBTv0nq5M/nn80l0d+egRT4atU3xUuvv6UZvV7dcex6QUmzEIZz+aqZy5Q5YxAyEegA3asMQ93C1H5GkVMko8oRqzc9b3CTE186RJT3zftLJDDIJC/mUg0w6DSfhiCuHuHBw/xSFaLVaooFaXV2VHQi1S/y7yObjfo1FUDcjpJ00HCMhglSDxcsirEgXC3rK2TAjC4HAb2SBBdDoTUbRqGZBp+BaU6F3KvAvkKA5ulxwKmVkOO9vvifaM/H3GjajIUI0W02Z4NQVV44bfHF/sxVcKGGEdOroNBLttqscGgjd6frb/+YpjPYklhrgxv/4s7e+ghnEG01FwLBr0mVfwxclKqSB0nGXN3VkUpgI1AIPLr3pmZa4WUXDbQlBoN5soVJvoNYuw0ob2LNvO/q3FchJQRy15cbnAUExJnUZ5aUaHoxPw/BNHD9wEoeeOQGnv4jVmw9w44MvsP5gDnrFRUCNjRajlgiQ3tGN4bER5Aa74NVqmLp7F4uTj2A02NGbcsiFSRNGLoXS9j707dwuVv+V9XX4lQbIV+DS32HHnbIQJU1EKQvpvhIShoFWrQKrGSIbWfK+SXX1EjqilAkjZUKj5YcfCkPMgaVirHltYkPseuIkuRAUq24lZDJcjcVBF3hGjDYJ/RCmpD8cjQY6eTU0vyEWr8LWlI8aHbXpCMBFu9iw8O8itVVik0N5yNjdSYwA5SfUBom/EJ2o+cCSWRVBJx5P6IkHuBsjFZvYWRjExqMljJ+/Dp20cy2NKHQAnZ5kHurFJna/uAeDO4dRbbfQ39MlzKYbE/O4fm8W88urmFtcRr0dQrfT2Gg2sNGsS3GR01DgHLUL7GS9SZdNyVXC4OrNQF8hg5Ed2yUqmhlGTPVkNyzsMnaznchqMQmniSvhlI7ok0WN9xQNW6WD12nISKsf9aK/GK1+PJeKIjLUxPEHrVDDUrmOmxNTeLRYl3taRMZaIJ+HPAuCEPH70DrRGCpWkIddNpuWYths0mGZ/597ER25XALFQlqmx3a9Br/ZRH9XFwb6uuG3mwhFi0bncF8Ocb4XFs9SsYAuTqcGYwuoS0ojmchIrAHp5WSENZkJoEdoNmtYXVmWr82phIWJabMMIUslbCQcUscZu6GKpRSbDvQoDQBhqxbzglqqyPB7Z+4R7zWhigcwQhrlMotIGc/SM01zVHQHp/OoRUcMUxqYwHfh0w4nQbcDG3qkCxGD12SLxUpHCbIuOauQrCAT6ZalEnOnTIpelcMDrz3JA+J43vEE3HovLPJq58QitWWCqyY/NsNko/2rdyafTjZPYrn5/T//79/66gD8qaTAyKcciRqeuxiNZpBc6tHqnvYnEvvLdAugyS6JwBEPzZYr7gE8CFueh5bnox7VoaU0HDiyG/sP7YJD/QXc/7yYhC27lbgcYfLyfazfX8ZgogeloT5oaQvttRqqixuqOIjgWYeVcmCWErC7UkgW0zBzCcll4cPL9DNGFhiOhsgIJG3TIL7PpbLAGCo0TCKKCc3YtuwEuJMidMhEx0gFvQhmonkRzJDwoYqp5oRH76uAlutaIMFN9DKLfMYR0wAyVpYnNCP12zCYAdPsKL+jCNU4QFM8u+iJFos1DadCpk2SMEFSBIEgLoeZWSJYuBxiirjB5To7Ppp30veH05Ec3mSEdw4TTjKk4JJkQVEs6cM8EAk36RYZTJH8twhaa22sPppDNrBQmV7BzS+uwfFM2NRosGuNmwjQQj3XwI7ndmF4z26hnw/09shu4N7UCi5cm8T07AKqnPKarohn1+p1uS8ko6dz2LFgqKKzRVNm0qkiKKZMIooW9uwYwujOIeSSpAOrsiRO3SG1MVzUqwLE9yP7BnERUAF8pM/yvcpkwE+JcA7NOkkcEAtsFXUuDto0lw2BasvH9NIa7k7NYWHd79wDNnTCkrQW4v0irtU80LYMS9mIqWtIqIz3kxzYARM/k/L8kOBQyCeRT1GNH8OljU7go6eUQzGXlsmJeBlTUiUmPCKxhDEapiSGkpHHwd4wufdIiXiZtpgMduO1oNw08Gl82pJfk4wjTggx7w8HyZQt+VFCBheml7pGW8mxUlCEtKFgNhYBFsmvi40ewWccgq/DZlSA3EOa+L/F4jtLrz+iGQaMQDUubABCy0NgerA0S+IpuPDnREM6s7iSC2OD8SJiR6KSVEUwywaMaxp1j6vsJfXn+LXEk6lDXuKPfC90meAeUHhsMm2yIVDU96/am7f/51/fe1psnsRi8++OvfrWVx/UT+Vw4w3YsXHnQyBHA7sHCUYj/ZmfPWmhodi20FOLY7VAOzGppbTQ19AOA0kKjEzg6KkDOH76IDR2/FpbMH7NUqO2QWv4pokHFyewdHMeXUEBkVjakJHCpSe1PoqokN1RQmmkD1pPCmGRUcE0eXTkIeHXJzxDqIWx1CQjmAzMMAxJbqTYjgcWHzI5uFmiiPMHAdoBLWs8mRraPu1OGGKmIeKJxKegc6OL/QwLAllP/OY6anUZJvh0CxxAF2Y5pQR6o/5BOko+1J2IYlro024naScEZxc3X2L2EmBmidEo3RJp9aLsWLjrosM0NQnKNFPCB7aSVTvZ0Cr5ugM+CA4v34485OJRRmhI41JeTWpoNDFx9Rr88gbqi4u4ef42CnY39h89hp7tw5h7dB+T49dR8Vex/8QuHDhxAM2ojtgy4EYBLt94iEdzG/BCA6vrVaxXa6g2Wyg3WwgNQls0zeTh2CkcnXuHCwA2JdwSGHGMlB6LaHGorwdje3ajv5RBgtHCHRNTsu7ogSVLk46QUwgHUrwUerU1VQjM27Hw50Hb0XzKgSVC9yiC69OdPES54eLx/Aoezi1jox7KZKNZ9IcJ4bucpvh5qDA+TpUCa0qnrYoNIT3+yD0I4aF0NqXuldBDJuOIfUzKthH7HhqVTXQXMtixrR+2EcMSV2U+U22BDKkTiULGCSgdmskDmhM6CwmXGrKf6YhZJZa8AyF1rHvER48sPMJgZC90GhTuZ8gGZMEgpCYuC9xltV0htHD6IcuL9xl962RPQnuqgAJdTXKDtooSiz2p452kcZle2B3xesi+xOQZQCsgZUqr8pcIZ6rsKGG+dUZbTtp8X/y6vOfpMsHfK/e/zhyjutojcQqljsi05HuXJ1djDk5R9jbVqoqfkL+H54DSXL39r995ykZ7EmsN/t2eZ976qmD8lNg67xJHtwEaQvJA69A+SWFUkIZawsoqnAckYjQ9F5rcbDoa7RZakYd27CHkYaAbOHx8L46fGoNm+4LrEqqICHmIgEtHqmVi9uoDLF9fQr6ZldAmdjycAHhok3IJv4Wuo4MoHOrHuuNjMxmJRkenlxSLAvFdWjQRAog88cBiceENyO9TzC+lK+KhrvJiRAMi6Yt8OHk488XYA0vlmrNgEJ4Rm3xFFeXDsBVTzHx7YVURzmHxFE0J22/i1cziUYJDNSmp/yddWOfrqR91BQd0MmD4oDEZlVMWHyDCZ/xH/RGJ+FQstM5hIt0rnZAF1+482KFkaMn0pWalDpShPKZhhprAfmjWcevieXiVZXlNXJvByQPP4cSrLyEuZlGdm8el9z/CnZtf4vD+YQwfGETFW5P44wfLC7h68yECpOAGdPbdQNN3xU9rs9EWpTwnP0b38roqvYsKlhNVviDyXCPFSGoRspaOwVIeR/ePYnRHH7I0Yu0UKcKJW9RmQikygcuBpg5CuRg0jdxKZmWUgJJiqusksQxcXqsJgGLOetvHRs3F9MKqFJxKi40Sl/MJcSngHoa/X3ZdsrNRux+JiuB9xJ0U464ZZuZ50sQk6I/GQhAESCZM5HNZ0QYxvMxr1uG3atjW142+rhxsKTYBjJi5OISe2FlRK0RSiAPNoFt0hx3aMSBVg4HSL4nQuHPP8XpIkeBNspWDJOOcuoQSMCamqOo+F12M5Bzxa6l7WKYdin0lop3AsfpaW/f+1hQiNkEkX0jkBV3cFRS21Yjy7zfJ/OBn0KEl8trxi6oIcxWFrhhsqiDxH74XSdjlNSbJpdNA8I+SeME/x4LE5pLvM5/PS8vFYiNNZKiIJyr23HhabJ7ISgPgb3aeeuur++CnKqyLdhwUXBL7lgRymVbUwch9tYLa1AHHeFweapIOIsXBjwL4OqOZAnE/DmNNILSTZw/BTtP2o4WYWHIHY6ceItU2MXfzEeavzCNVTchhSKscpvxR72Awojj20XtyB9L7uzEX1VDP6cg4eSQI+Wg0eGSwmiZ2OKRt+51AMFlkkrnEBXMioSaDTqfPwqNGcHWg8Cbe6qbVAc/CoOje8rDx/0vnp1gvSsehpkH+XumwZbGpOrCttloeItF/qF/jdZbDsVOMeFiw0PP72SqG3N9IZy6Qgjo4Vaxz5wDtTDwqArujL5GvQ+8unjjKTl/s/uX75/HBYuMLNEh2nem2cPvSBbTW56C1NvH4zhJeOPk6Dr3yDZRtDY7r4cJ7H+LTD9/B2OgQ7EyMiruK7aMjeLgwL47DMHPYqHlYWNnEWq2CuteW3U0Qmwh9VxJBSVVl3DI/E9Gu8H2xaItzNndeQJY04mwKB3fvxIHRQRQzLO7E9VWnzfe+dagLxVn1yXJ9torM1oKehzZV818zmDpNkmh+wgiNdoBa08N6tY2ZxVXMLJZRJwrLAzzB6YRdPiOcVQ+g4rHJoKIGhAw4S0LayEYjMcBzye4CnATvQ/HH4MCPZMJBOplANkl/NxPV9RX0FnPYsb0fWujCouaMcKzvStEhWYB/TjccSJIEi0rnvuTnyoOUh7KyIlM0b4lgCEMFK7LDUr2/us86UzynF0m17EzIyviSkwVjP7bgJ+XA0G4xiTZEkjqdzjNA2rJcbQnnU2w2fgClUlHcmkkwWFldkV+XZo1ngcBgqvip+1Z9XkrXo74XQnH8PZyKVGOmYFH+eRruMomWhAg1AREdoF8e34ua8pXxalsmUN4j0gBLQ6e9/W/eefAURnsSC87PhlV4mviV8RD0yfFXwVsizovVcnvrRpJi00mRlG5Jlt6EJ4jqRgiMGE06QEs3qWHH7j6cPDOGYk8amukipFkhrdpNG5adQNqzsHB7Go8vPoZVtuFEurwYP9AmFzTyQWPZvlM7kRgtYsV00XVkBHv+f/beK0ru+soa3ZVT5xyVs1BOKEvkHIwJJgqRHGbmm+/edV/uC/B0H2bdNWs+f2ObDLYBGzMO2BiDbcBkIZSz1C11q9WtzqFyrss+5/erKjH2fdaDmtWrUXdXddU/nH3CPnvPWAC/OyRVBIXNKf9PbwyHvwIpSkuLhzqVor2S1dlBKIOHAqZJnjUqqaUBb1YnbwJlM8nehgGbIoHC3DR8ON+3rUrkd031ob9rnte04TSXI4tGh5n63ApWvMHFXEwM0NiyIc1cAY43ESm8yrwxN6S5gTV5ZeZuligZUPJkenHzXWX12fbU7RBO2jLw0j6bUj2pJI7t3oXYyFlUOlI4d2IUaxZtwrxtGzHiLSCQzePw51/gk7/+EXM6G1Hd4EMsM4HWaZ042n0Kh472wutvwGg4gZFwEhOJKMbjEUQSnN25kc+khd7K18zAINIlcq1wj4tVLW2ys2BYq6IqcdCPWW0tWDi3Fc0NfvjJOKMeGtsjYr2tsxtm0axUtfLRgbUGNj2nrKbYlmIGzmPG6tDK5vBxrGwiiTRGJ+PoHRhF39AEointmBJsGOiYKfO6Zns1STVvDq+lQsrJomlVqEJaRbFIpLgPwt0ZBn3JT8Qwj9WPW8gUlUG/KCYUsinM6GhBU10VCtkknHmCTgE+aZ/xumOFSjDQBIJzRb5/BnkGaBEhFeJHqb3L/yO9ma/bfl8U5EwPkRUM952UaabHSRMgrYj4b9GVM6DM46ALn5o88XekmhILcRrg5QVg+bOqKu7U6PUpxAFeh3x9VBJgxSR/m3tWUnEY/TqeEzX+k+Vec53zPRBQSKOW2ZTcGrqgy5Ya5W78fr+4qZLcoImgts9JJ5d2M1W+84Wnn/3wki30xYg1+I+OtU9+3V54SisZzdZ5sbGioQghLXo582BiLoCSVQdJW5JLq038Q3SeQamaZC4lXhTsOTc0BbFy9UIxNHP72EZziQIBQcDjCyCY9WDs9BBOfd6F3FAePlI4gxXiax9nPzwWgSubRuvKGahd2Iz+QgzTLl+KtWs20W4NWQlebqjDZE4G7BkyupgR8WKU7E0rBaWu6ryG/7YXugUGvWC1nWFbhpI5m5tC21aW+K8VnvaJ2a4xYGVaRPp92wrRgahlY/FGlQ17+Xva3tDjyQ11t8yrGKCl9SCNbq2O9Pc1o2fg0SVGfl+dQbVHIqsWprIhmYHTAQM2BVYStDAAPMk4juz6HOmxfjQGHDhzoB8r563Hgi0bMO4m2y6DfZ99hk8/ehcNtX7MXzoTTn8W45Ewevv70XduAtlsAOFUDufHwhhPxTCViiMcJ3fRI/sjhRwZVzr0lcE8Xz+DkNKIhApMzU6/A6BY95xpHVg0rxWtDT5UVlaqjxHp26atyGDPwMdPYfKZoY2cI3Ospc0l+zAGbASkGKRJ4MghIQoCaQxPRNE3OIbB0UnE0gQbB7yBSnj9Xlky5HyOQZKFIhdD08m0nEBWKaQ88+9QQkUZnEqGkFmS2W8RirnLiYqgX8DG53IgMjEqTLuZ09oQ8lPInwrUELo3m4v5XEYICTIH5I6VzyvzivJKhvef3KOmEi9SvEGiiDrH8oXy2AlglA/PpRpSnyMeU97nQu2W4brSBZlwMhkoVkcmneK9Lde7sVjnLE2rLM7XVMdO5qA8D6ZqtwAm8xRuT1HFnaee8xnTWeD/F7sLUvnrOeZjaaxYV1eP6uoapJJphMNhmWXW1tXJ4q2QRYz/UVVVpSQn6XTm6YeevKT6fFGCzQ+nbZI9G0rNcLJBRhbDBT+t4q074BeabTgaQU11Nerq68V/IkpfEvZpTauKFwotAqJ0CeQItOBARYUDK1bOx/wFHXB50siRucKbki0BpxP+rAeZiSTO7OlF4lwKbbNm4bJVq9DQ3IKRsXEc2fUl+o4fR8OCFjQvase5XASda5dg3eXbxKGQ/jGJbA6JbAqJdFz68TGamHG/o1BAfW0dmpqahW7NQa70pk3lwDguAdtkiprNSYPMSJTYZFEBRYO8gorODFTButhWpJK0mZIo0JSenwFCGX+l9oK07czSoDC24JA9pBwdOqXXzcCjul96w7LPTcU1C1uSpxaXGuV9UA9LTNF4NnPIlYONtNFoHwH4sykc2fUZUkNn0VbhwfEvutAU6MDl112LQEcrRvr78ckH72P/wc9RXefD0rWL4K1x4uiJExgdn0Ai7kQ65UEabnT3ncdQdBJJZwHxJFuoau1Karl4x7iosJxDJEZpEsOs4/fMvi4AACAASURBVDGmXhpbMiEPGqorUV8ZwvTWCkxvrZSlUKo+M+D6/GqkRodOkgUYtAjWrFoE783MS0+jtpKY+BKIWc3w2IrPCj1qMjlhzxFsBobHMTQeFtJghqw+f0iyciZVMtvj+SNQkobO3harCI8blcGggAyvJwIMdz5o1iZt5gIZaVwO5ewRMrepDAakgkknoihkkmhrrkdbUz2c1BFM0y4iBw8H+7KoSPaYgoAdzquttp5/Czw2aWJgLm8BG+6W7jLx+qKKREYTG71+WKWQ0aUEFL43+TvGfpztRCZ6nLXZ9hkDOqsR2fOyH+a+kRmiAXr+DafHJ8xMVjvlyRzBjH/DF/CjorISLc0tCARCkkRRkoZ/j20zSZxER4/khZBUNMFgSFp/rGhIdQ9WVMjxlyVRn85L/aREM0nOZJ7e+p3/61Ib7WJEm3+bt+3Jr5lYT3G4G6gMIVBdLQoCBJtYKokIqZ1OSOAfGBqUG4EXC4NfVVW1ZB7MMkZHx9Df34/qyiAqQ35xFaRRkteTxloy0lbOg8eVEoqvbLT7vGLX6826kY9kcOrLbsQGklh78/VYfuM1AEX5IjH07t6HXe+8i0g+jPZ5bZjw5NG6bD5WX74VDm8FhqMx/OH9D/DZV1+INbVSO/UrowWlLJoaGrB923ZsuHy97p+QIaNxSQfrhhkjzDEBIgUE1cRSl1JGNfabtStvH2u4VmYnQ24A+ZlmjyVIMP9vBvty4/G5WOFIFsc+v7bIjh0/gaNHj2He/PlYvGiRAUKzBGU8Xez8xi4iMMsX2X2JRmQ28XXpzIbwR3opnYDYRqNdAwEnlM/gyBefIXr2FOY0VOLEl6cx3h1G+6zZqGlswcjoMM6e7cFofAieaic6FrajdX4LRicnceDIEbidlShkA+jtH5aAPRydQIwMxIJHhB3pySNDdKG66nFiEGdAZnuWmT+PEScCLfVVmNbWiupgAM1VTnTU+0RzLBikv41XM3wX6b+srDVwMoBKls/3KoFPz5HsxpoWEhMDez0o5ZnU9CymIgmMTkYwNDaF0YkoYil6MRXg8QekCmLbicu2Yr3N2YfM4tjKYyXCaiUof4vU4+KF5KQIJHejeG5VUoXBkHpulaGgAAtbh/SXYa25YM5M1FaHkM8YRprQ8tUHSGaABlgs6FjXUklszIBeZnROzsVIIjdAIjYLekEqSJGJqTbrkvAIuUBbywQeYWiaVq+mLkLD0/OU5YKrU84D2Z0EFgEoLnGnklIZUVyzpaVFzhdfR2V1nezLcAeI1zVfilY4unRp56j8faWW5xHw++V9MEGMcDcplxEnTio82wqIf1Oo7mIZTgINq3zOa8gSJGFJK9lcLvf01jv/xyWwuRjB5v+et+nJry+CpyhLE07EMTQ1hSR577zw81mEaqpRVV8rwNPbdw7j4+PF7IuskOqqanR0dGJsbAzHjh2TPYmqgA+hYCW8ngBchSiWL52NdasXIuBVnxEn7XnZp/a44Mt7kI9l0XuwD4FMJVZ/53bUr18ucwVObQsDo/j817/HoWN70D69CYmgFy2L5mDVpu1wBWswmkrjf//sp/j5G68j6+L+hjiqSdbMG1SGui4PFsyfj0cf3ol1a9bKrEBbAsxEbWasQYuETwqpfHOwWQxoRfkMC0jaZ1C2jYKYsHlMJWOBSVYGBIgUgoRWK9vVGWE38WY8ceIE3nr7D9h78CBuvOEG3HnXXaavruBmacRSXUnlw/YgwbLUs5ZoK200rWwINCIhKZVO2hAwHAjlCDafIjlwBotaanH0kxM49eUZ+D1BeJ0+pPKqChH1xNEwpwmN85vRG+lDIpvF8MQ4EhG2/CrR3dMvXi3hTBwj0QnkshwAu0R2hH14DtQ5eBZBTkOkYHXi9brFeIsqArM6O9He0ozw+BhqPBksmt6AysoK1NTUSJ9eyAIm25aqxsyoCD66HGt2LBiIGfTN+RD6hLTeVHWagEMFgTCFL6eiGBmbwthkVKrhRCorWTmTADKgOAMhRZ3+QoRxBjihETsdAjbCsmNlxYmhm5WCV7bfE0kGRS6e8r1TlywnYMNlS85s8ukUcqkEWprq0dHWBEc+K5UNW45CFxfmmO6RyA6MiI4qBdhWOrK0LNItWsfYHRMluFhpHTNDERKBBmYFkBwqKqsEIDjkJ5BEolFEwmG0tLTCGwhKBcjnUsaazl/YvZBq25AFRE7JRWFVP0KhkBwvApvXF1R9bAOEfH2WVKQtYF0KJfjJLMdQ3Pkzvq9ESucxbKXrz0yvwOxsyVxOiCH6yWTRMklzPJYO19Obb71kMXAxYg3+bdtdTw4ODz/VPzwoYDMSiyMhYn9kjwG+qgoEqirQ1tkpvhMnT540NEW9iDg0JNiQr8/Khn1pnywS+hDwBdFY48XaFfOxcslshDxZuCmZK9xNBzx+L1yUTMk60Hd4AK64H6vvuQ11a5fAwYVKGkNFkzj42z/ibx//GR2djXA0VCPY0Yxl67egqrkTMY8b/+uVV/CTF5+VvR5aGNAYTcaHzKxk7FEQ/al/+t73ce93voOM2Owa5g5LfyOdIZmci9vWKqUhbCAqFstAWjn+KrmiN4221BR9ePPLDWZ69lb1WPr+QlcuVUvCviE7S55X/XKYFb/33nt47Y03sPCyxbjv/vvR3t4hbY5kMolYLCZtJQJ816lTOHjgAMJTk4jHo1hy2WKsWrlSWW/sgzDbN200qWwKTv23IwN3ntRnJwLZFI5+8SkS/aextKNRwIafPvjg5VKp7EsRbBJoXdSOQHsFjo90iYNl1uXE5FgSEyMJjExERFIzlksinI4hm2UA0P0r0tuDgSDSqTTiyQQqKyolMEeiYVSQFux1I+jzYmZnhyj59nR3Y0ZzFVYunCHijfX19WZTnytdHL6XFvzY1kqlkkKo4HlgYJSRlcuJlIAw54oavKUKojcT90kSaQGbyUgCI+NTGB2fQiSeEo8bty8g8jEEMTLQWMlSIJIkAfshemyk5BvlabbyGGjZ6uNsJxpNiMwNWzpk4hGQOLehZloqHkM2nYSPC7bZNNpbm9DaVI88N/DZdhLlaqov+7Sqo9yM3y/nXRdc2W4jBV+r4GgkqhW4ZPZOOdYkVrAisFUl92l4bbGi4O8RSBnEORNjh4JtKbHTzmble2xb8VgKwYaAI7syVKkQr5ji94VcQOo3rSTKyDCq/6axwX4q0cXMJQ342OMp956h78s9y0LFsPCUAGKo7RbkDHBaureCDbsEpu3odD297ur7LlU2FyPa/D/XPfjk6OjoU/RPly36UAgRONA/NCjimrFMShb5mlpb5YYdHByS3quwW5iTUUON5XNlJRLJBJJRiknSR4OMHA/qQg6sWzEfW9ctRXM15S94T2Xh8Djh9rl17yPvxNkjA5g8G8Xqu27FvGu2wpF3wkGwiaRw/J0/428fvovmllr4WhuQr6vA0vVb0TRzHqJuF378+uv4yQvPIFUgNcCJK7dfieuuvRaHDx3Gu++8g/GRUVFAvv/e+7DzoYckoEjPW3rZOfioPWWyYKF5mwJEBpqGtcPMzu4jCL7IENopQYkXvoAPq5mcUkgpcsgAQJVc0q6bmppw6NAhHDx4AJVVVViy+DJ0dnRIoGSW9/U5wGuvvYa33/0T2qZ14t777kNHZyc+/+xz9Pb2ytCarYcbrr9ehApff+1VHD9+DOlUAt++43Z8557vKMByd0E2qUU1TYGGmSbBhnRbar3BhWAuheNffo5oz0ksaW/AyS+6ceyTE/BwxyijOvpUVxjPT8LXHESwswqpijymkgkMjI0iES1gfDSOcCyFNOVJHDlk3ZRSYYuF2zRc4qNUileOSSwRl1lfRWUQ4+Oj8rpZ3VRVhDCto10Al3bDHQ2VuGzuNBn8cm4jy4iyQ8FKyMYsLRPp6UOwkdZXStuRrGooVkkNMgZZuj8S7FL8yoqA0kPZgpi+haMJsRtgNcL2FZl7btFtK8AXDMjOB2eVIhTJOU6BQ3jOoJySXPFrLB6Tr1weplNtPMa5YKntSQAJBLxobmwQi+tIeEJUBGhSxx2cdatXYvHC+fLvRCKOUEUFKquqdVGRFGuvziSssjXft9LwXZKEcD6klGuSbvR3qbitOzJKEZZ71OdT5qOp6i3ZRO5jWSLVvTBhsklVrsdaqv0ykLd7YmqTrYuyMhsyrUs+gyRqJfqm3heCGapvZmdJQi03SZgyO0kuVZC3FZEASRkDVN47Kc7SptTkg8dClnyVwPP0io23XwKbixFs/mX5dU9+fRE+RWkXUmOo6TqWycDt98nCZlfvGYxOjgs1VNR7yVwRBonVN9K+OIOxlLU5anSl4KQVLPc5chEsnd+Jm6/cgHmdHIoaair1SugL4nDDnXdi8NQoeo/0o3PRYmy89nrUTZshDalMdy8OffAR9h74AvUt1QjNbEc06MbSjVvRuWgpSEX42Vtv4YWXnscUDdxyedz7wEP4/ve/j8MHD+LZnzyDw4cOSRC+5qqr8Ogjj2BG5zQBSBEDZA/aMJx4IzGAcQjPDI837NGjR3Gu75xcyGd6eiSAbdy4CUuWXIaJiUl89vlnOHjwoGSAbPts3bINtdV1eP+D93GquwvRaBSbtmwWG9vf/e53sqnNbHXG9Om46cYbMW/OXDmm4akpvPPOO/jt799C54zpePDBh3Di5En84he/wLLlyzFv3nx89ulnmDd3DpYtXYrf/ubX4ni4Yf3lWLN6BaZ1dmpbUCiFSknTTXO+Ry7YsqVG6wcnXHmHVDbHv9qFye6jWNRcg+7dPTj+2Uk4fQEhFfD98IaO5CPw1/rQtrADKX8G50ZGMDBKB1M/ouEczo+MI8ElYK8D8QL3MBjoCwgGK2T2lYgnpM1FAUken1DIj6nwhPT06+ur0dLcLPa+7OefPXsWPlces6a1CMhUV1caSRKHkcpXFQHJeG1GT4maHEEuLhk6gx+l91lRcH9JmIicZ7Cy4WyLytwUYE2mkaAVALX9Ugo2VDeg6naOqtkeD/zBoNL/zZ6PBDapSjkX0TkbGVCsbghMDJjpFKWd1BKbiMiKhyDAnRu+92QihjzllUj8KORww7XX4Iptm5W+nk4LaPl8ftEvU1ozFaiViWhbTsLCM3s2xV0w3lec+5mlSakqTMDRyof7X1qFWwUN/lN3XLQyEGAxrWWr1mB/R+57seMuUfoFnMzs0VYoBAAuv+r805BhivtoChRKdtEFT6GLU1VCZkc6F+XVa5ek5XnM6xMqtLln1elT9/90rsPYI2SZpxeuufES2FyMYPPdlTc8+XV746mJSBjnBgeQq6xEJhBAMkONs5Q4BIZjUaWZsscqNFPNaORCtFIU4ldCBWKaOmVEcoNg483HMKu1GtdvXYtVC6bDRb8QCiv6OLjOw0t12IITU/0xnNrfg3wCWDJvOdpnzUQaDoyf6cHQiS70j51Fx5w21C2ejf5cDAsv34yFl29EzOHAb//yF7z00gs4f74fsVwOc5cswdIlSzA8NIyjhw9jcnxSgtOV26/Azh07cPzoMRw8cFCCPlkzW7Zsldf+/gcfiEcG39+mzZtw7TXX4q233sIbb7whmSFvLFYYzU1N+M6992JocBCv/PSn6Jw+TW6uw4cP48477sLaNWvx6quv4Ysvv8TmLZtxzz334KOP/4a9e/fipptuEsXdDz/4QMDmW7fdjqywcHI4euQofvbzn0sb7Z6778FPf/ZzdJ8+jYd2PIRZM2fhhRdewp6vduPaa69B96lTkoXveOgBNNTVyrBayNZCplNGHYNZgTOcggt5J9to1Dt2SKvNl02i59B+THYfw7z6CpzZcxYnPj+JXEUQ2QoOtIF4mHszk6hprEQTXT7rvDg3PILDJ08hHuMg3Y2xMGceWRQC3GTUijcRTwnYsCVJ4ogoFKMgy4IeLwfTDMQ5NLc0orW1VY4t2zxn+86J7H5LS720i0hnZdbKdpQMtGXnRbNYBmPZZ3F55PnjsbjOyRhwDHPMBmwGMJlziPRMAem0ttXIcIrFk2JJTKDi7oePmmtUKObsxCx0+ul1z3lCIiGzQFYobNMx2FEYkmBj225cDaOWGqsO2bin6CTBJkRDMZfMfGx1T0CkAdt1V1+FlSuWK43dgIZueGnAlr2U4t6V1N3a6jJUfKHBl1GUhRWnYlMqTmqUJszEpbjMrBIvxZUlaV9JZSfVjFHcMJWN6JjJ81qAMu0to7JgFTNUYcG20Yx0jgl8RQCRSswobgjolLTSWNlweUZa1UUyjlaKFsAEPLk+QUUQ+/qolaZKBU/PXLz9EthcjGBz3bwNT37dTnpqPDyJVDaDUH0DCl6f9Kop6ChDPI8HlVWV0pLo7zsnJkXaNrLyuFwIVRmKAncGyAimkmveiaAzhcYqN67fshpbVy8WrTNnIaeyFs68Su87XEiN53By/xlMnBhGs6MO/roapLiMORWGMxZDpBBB54IO1C+di+7kJOasWYdl265CwuXCB1/txssvvoBjRw8jQUqtzyMDWt4Y9GLPpjLwuj24//778dADD+DlF1/Cq6+9jtraWrS0tuDa667DwPnz2LdvHzas34CeMz3o6enBI488grN9Z/HCiy9i0+bNuOGGG6Ta+NOf/oTrr78O6y6/HCdPnsK0adMwFQnj5z//OebMnI2rrrgav/3db3Guvx87Ht6BRYsX46WXXsSBA/uxdt1aIVl88dnnuPH6G/DIwzulEuFrHR0Zwcs/fUUqgHvuvRevvfo6hkdH8cjOneicNh0/feVneOONX+DmG2/E5Pi4CIk+vONB2f2w9r+8xkiAEMVnARv2LRVsyE5ja4utp0A+jfNdJzHRfQSdFW707uvDma96MXPDKjQsnofDe/bj1KGjyGQTCATcaJ/bBk+1B6fO9uLs4DAi4QwmJ9OYitK/xg1PhQ8Zl5IyOCin7p3TRf2qiFQ6VEomaARDFBnNyMZ9a1uzeMwzhDGwD4+MIZ1NoK6uSkCFTEL1KdHgZYU9GcA5s7GMde5gEFi4k+Ig0LLSdhOEOGHSxxJMpFVKMU5DKuBzsLIRdWgyrKiinc6iQOo5Y7BIGzHbViFJBjPOa4LS2iN7DPKeCDapDGWSCCYeaelRhUAox5zJeZ2orqlGMBSQpVCKdgZ8HmRpyxEJy/PddOMNuHzdWmW4CW1aF4B1FmX2q8xOjMCNmTWKIKUZxmsFpHpjEnjZgbBtYYKEoUIL0cC0f1Uhw+rOKbnFViYClrKAzXmNJiqqwmFej9gWqCSRrTqkvWZOjK18ikBklpQVOEzb2QKmUUlgdSkAYsDGdPPM/NTMSs1sVF6LMOTsArSUu0+3zt14CWwuRrCZUTPjya9nBk+xBcAZQUtrh7QXBkeGhKXCrJA3rKUnxqJR6YHzQhRaqJGukaEeWWaG8CvrbXkHvIijwp3BrVduwHWbVsHF5TfZ0CbTpgAPXTvpPBhx4vieLkztH0BzLISMz4sYZfHTKQTpZOBOom56PWqXzcF5TxbTVqzE0u1XIOnx4HBvL15+8Xn87YP3kXMBabpT8rWRhupwor21DesvXy+VxIL5C/DSiy/ipZdfwY033Yzbbr8NsXgcv/7Nr6UguOXmW7Bn915pad1yyy1wedz4xS9/ifvuvw87Hn4YZ86cwTPPPCPZ6mOPPy5g88EH7yMciaCruxsL5s7DLTfcjI8//UQCBcGGjoXPPfcsdn/5JdasXYOGhgZha122cBFWrlghVYQAYzIhldLo+BgeePBBvPOnd/Hee3/Gd5/4ngDd88+/iLf/8Hvccce3MDQwIBv699x9l7CdaB1A4Uu7l0OgYavGQR20vPqkCNgwnOQd8OXTGOk7jaHj+9HgymDo2AiivXEsveUq1Cybj4/+9Ff0Hjkp2l1T48NomdmClDOFfUePIJxKIRZl6y+DLAUg3T56KiCWjmmrh6KN6Zy0pzJpBgOVqWccItjAkUVjcz06OtvgE1qtD5ORCHr7+uW6YMVD73kdWPtKLpyGkWdnBFazTCoW8WTJiWI5Zy4MspRQscu5pVYvDbYIwpS8z5ndDqX5shU3NTqJZDQp17220CSS6ZxAZhpAVUWFgE4yHtM2H1tJTMw4x1MzDqHxkhRBJXCS8CqqKkRAknYClVUVYnFMAObdxdYaNdm2bd2CZUsXIxnTZE60/cqWN5Xiqy0qZaSZ4TiFwI2UC1uWJBioUoDuaCng6pzHCBwobdjo9GnwV6FPPjcrBn7wbwjYkFxg/hbZhZYurW1zbaFbUODv2s5HOUHAygfZJWidGRWhpMgos95H9kda3yhjVNlsZplaBD6NEkhxpYBrDXi6feHmS2BzMYJNW9U0kathBtfY1CTuevRTjyVi0jKSbFC207VHKkM5aUfoEJjGXiJySCYN78RcQaoaet/wVnLnovA54rh+8xrcsHUNAtR4ksF1Bi76qzjd8HBrPuHB0a9OIrp/CE3RCkQLOaTcLvhpDJZJC9jUdlSjeulsTNV40Lh4MRZu3op8VQXOx6N48fnn8OavfikZEBfHrrziSly+bp2YUtVU12BaRyca6htEmv8Xv3gdzz3/Au67/wE8+vhjOHL0KJ5/4QWpIubOniNBirOW9es3CKj88o03sP2KK7Dz0UcExJ5nFXX8OJavWCHzGg7uN2/ejPc//ABjg8O4/557sXffPvQP9OPhnTsxc9YsvPji8/iv/3oTd999D1auXInTXV2YOX2GzF/YupD2Ty6Hl376CvYfPihAxqz7hRdekPYOZzaHDx/BrBkzcPed38Yf3/4DIlOTePC+e9Ha3KQzDPG5UZdP7rHQy50nxUGw4c6NCKdpj96bS2NisA8DR/aiKh9H9GwcoWQFFt2wDQemBrH7g0/E9ydD697wOHy1foynJnHybC8itFtOODAxnpLKqSJUDV/Ag1SWFOeUBBGCTTgSl3mNysUz8DHrVpZYa1sDmloaUVlDL/sq2eMKx+JCGiB4kkwQqqBnDCsx7q/owmMwRJYW97i0mtFteKWqszKRoGjcG7lxzkSC3xdtM84HZEeDG/YeIS8IddpIwRCwYlNxRCdiSKSSUukziZKEywh6MlxzWZUWxfxbBLxAkG6UDiRTCWkf0z2TeyhkpwlNm0rRfh/q6uukQ0AvnNraaqmKuLdDHbWhwfNoqK/DzTdeh46WxqJcksyJzGsWIBB9NKOLZqsbIwKrEjGciap4rEUAq2lo4w9fq1D/7QxH2JW6sKwK4aVqSb7HtjcXTU2VqPHA6iSqAKbdc2Jypns7thrj9WZ3zjQV1XaXacMXBWutbFQJgHQ5Vz+FgCCEArPnZoQ7LQDx3MlSqdP5dOv8S5XNxYg1qKvoePLrC+wpXgTsOzOTkQUqI2ZffNG2D8zS3CwsCvCw1UVIEtkahwhBclaj2jckACThQwIbls3DDVvXihsjJTuoUcAEykPjJ7bSckGc2NeF0V3n0BypRJw+OgQbqjdT7NCfRUVjEBWLpyPeFEBw5iws2LoFgdYWRJwOPPPsj/Hyyy/I8xHAvvfd72HHQztk4K8rKTrPYLvm3XffFXC5+pprsWPnToxNjOP5F16UFtntt92KmTNmiIthE4O404WXXn4J4xMTeOyJx2WR9fkXnkdFVaUwzFgBLblsCZYsXYI/vfcuwqMTeHznI+jq6sL7H36Ix594HFu2bMGhwwfx4osvYnxsDE2NjRgdGcUtN9+Mb912mwRTDmapHvDMS8/j3b/+BQ/vfARr163D/gMHceDgQdCNsK62HuvWrMbc2bPRc7obqWQcM6dPQ4C6WGZeI5I9rB7NHg4p5AQcBRtdpKTWlCeXQnRsEH2H98CbmES4J4yaQh1mb78ce8fOYfTsebTVNGBwoA/HjxxCOB/FaHIcU+mMeBmFJzOYmkghm8oh5KtAIESarlvpyHkubzoQj6WQpMyLmHOZ4YAjA5/PhcaWBjQ21csiJRlkE1MRuLkdzvmNy4X6hgbZXWEWLTs5RnuLczbR8TN0cp4f2R8xLqaiGiAqA2oSRpIAZWWYOEnriyKOrApEul69fcxgWb5HY5vYVELUMphEibq32y3JRyIeF3sGnivqoxEk6FRJejqBTKqITA5Bn18ex3uDS4oT9GTyu1BbX4f6+jpVRwj6ZYbDw8KdIr620ZFhrFiyCNdeuVXslO2OVrEKMQrJog1XnFWo7phQzUUuR1miuhhqWtuc3ZgFShHgNLszMmw3vQg7zGcVZzX+pOKRFp3u78jcyFYYFgAMcAjoi0o8801tg1nygbwOo7xhn0gH/9rCsz8T4DALaboHZ1xdTeVl2XECQGJ1rbMpPo7vX8DY7Xm6fvaaS5XNxYg2NVUdT3594p4q0hyZIxfM0E5mMjqQtJ8lnxArjKFFrtHBl1/TITUzzBx8yMFbyGLJ3E5cv209prfTjTEh1rpeLus5A7JT4y74cOpoFwa/6EP1RAhZD+AIeOAgcyedlJaD3+dB9eIOoD0ER3sT5m3bhMbOuUg7Q/jRyz/Cj195Bq4cdUSAxx97DI899pgElqKciZFaZ/BmS2r+/Pl45NHHJDC88as38dbv/4Bly5agsbERZ3rOYNWq1di2fZsM7X//h9/L7zOo9Z/rx+2334YNGzbg1VdfxVe7d8v8h62MyfEJ3H7LrVJhEYgeevBBXHPtNXIzHDt2FN2nuiTIkck0Z85sATbZCTG98hNdJ3FuoB+zZ89GS2urgMxUOCy2uty9CIWCqobMAlMW9mjApS0Jq5cm6gRGToVBXyyZCxxWqzw+A0guOoXExCj6TxxBPjKB6OAk4sMRhGZPh396JzpaWnHk4GF88vHHss8TyyQQSycQy2QQZXtKBuEOJBP0YfEKpZkEAFYRVHnmAJ6zFLsMy0xXgpzbiWDIj+bWJjQ2N0o1PBkOS4BiO42eRGShBbilb7boJRM3A3DJ8kUUUt0o+cFdD9G+I3Wf2/XZTFETT7bnKQTKDXqj1O7yHgAAIABJREFUl2c9XWwbqiibz+opA+QyWrnbXSkBOgEoNRGkOgJp85yrsIIhZZlgw50VAQGawgWD8skF1pHRUQE9VjVNzY1oaKgXlhq9Z3jMSDKgSkLfubNIRqO4985vY8vmzVo5SQdBlQI02qsKts41NDm0cjFC3pHPEmPMqljY6kgH6rao0QG+zsS0mpG7XWZDWpkI+84M8ZXhZl1LddfHDui1PWf6wcZIqax4KlZRNgZqm0wrLFvl2BLIts5KdDobg3QnQVqMdv5T1B/USsvhcDzdPHv9JbC5GMGmrm7Gk1+fQKls5CPPlgEvBZW01+GhaoXZ0lhOvcEfYeZTJ0xAyi5l8SFpuMhKo0xFHpjV3ojrtm/EonnN8Loiwkjzs5IqEGxUjuRs71n0fd4H74gPFfUVmLN4LpoaatHVdRxnj5+GKwW0rZyB4KwaTFW4MHPTasyetxZw1OGF37yCH/78R0hNJeHIOGR5k2DDHjNft5W44IXdd7YPL730stCbH33scWkfnunpxbvv/Rmfff4ppsJTwjC79bbbsHnTJvzsZz/DW3/4PdZv2ID5c+cpUMyeI0DR3dWNM6dPCyGBA20yllpb2+Tv9fX1ye+0tbYU++yqzaZ7AlKNmAxRmUhGGcAwflR+w3i78KbkAiP1AOzA3FBii0HC0FblmcV0NS97CzydpGwLQCUT1K+Hl9vWqQROHz2M8NAQJocG0XXkMHJVtWiYN1/aWKz0es/2SZUSi8VFcZckkfHxCZNJu2QuwSDL3yedPByJyhxETMVSKbMkmJHsnwDBF8/2WHNrCxqaGoS6NBmeFMCoqqlGTV01fEG/SpCYeYWdC1oh1dKOSClAyvyAwc9U3tanRWc2WlWV64qRMCDZsLDDlK2mOyicQ6jIJisZXufiBEqApx8PQSubE+JDPBqX883nsVL5XKoU+q/LJbRlEiAmxicwNDSMquoQ6hvqUVdfK8eAStEkDbDC8QV8srPjd7mxYd3lWLFkKWoqK2UuR5o125AC1tzkl4pFg7W4YIr1lFYK0s42XQj1bDKeSjZe2ypBmG4mYSxfCyrTWTJ/ogRopgqxYKWLz2rHIVJBxsZAyQ1Wc7B0jSuSlZQw7L+LoCKtYE1rtXVmTt0FgVNfd3EGZGdTBgRzufzT7XMvzWwuRqxBTc20J7++UZ+yNTt3MkoXhK1olJpYrvZlsxYd3VnNMGs2xX2PtBhEEWy8BQda60K4ZusGrFkxC15nGD4uwvFiz1H9Nig369jYOE7vOov8kAvLN6/B+mu2wtVQjfDAWex69284uesgGuc2oXFeMwaQwIwNK7Bi1ZVIZSrwy3ffxP/+2Y8xem4Ynrwbt956Kx577FFpWcmNIDsWeuHTqbC7+7RkhjNnzhJjJn5/eGQE3ae7Jai2trWic9o0GVKz/fXb3/0ODz70kLCGxLPdKAhINBKdLFUDELw2vXTxqKF8ilkelV0Aq25gEFtu+HIlalpS2/a1PLVuyEvVYlSgLdjYrNDuYUhrgmfJiCZqG8gt1t6c4Yj+VCwits4hygVlUji+by+Ges4gEZ5C19EjSPqD8Da2SJtK1I+zeUSjcYyNj0uVRdbWVDiigZpVBVuATqdUg5wn0A6YuT0Zixy4k1jC3xMjOLKr8nnU1tWgY1onqmqrZPk1mojDH/TrAJ20a4pSllN9zfKfpepaLTub7ZfvdMixMlThchC2AKU6XarqXcyozTlTMGLFWJC5Ha8TYWsJ3qv1g63cyTaLhKNS7VDdgeAqlgBMoOg0S903r1dk+AlIIyPDcl7ZfiXIEnAITKxwRI7H55F7oK66FqloTGZzV11xBXxkjcnMQ/XupIMghnTaInPTrM/cpnax0QZ6m8hYCrXtXih1WBOeCyoLU53o45RtKsulhqiglYyxczZLmNYmQKy7v6EOYMqZIru6SB8sj4SChRdWYrZAEnt2264zYFKcNZXFI/V8kr/Oc/p05/ytlyqbixFtBGzoZ2M+rFqxucMUYIzQpOG1GOZKyZe9fMNXPMoZbFnV0BAql4ff4UK134lrtqzHFVuWwueMwM1hMecxoPy6CntGY1Gc3jeAWlcbtn3rBtQsnQdxUssmcH7/SXz6m3cRyU6iY24bBhEX9eeVa65GNl+F7pEeHDh9GOlIEr6CBx2d7Zg7Z47s0tiGn8r0c/dA2TbSXpJeMimdqgXF+5btGPXc0OHsc889h1/+6ld49NFH8e07vq3HxGxJ2xaM3mgqZyPLdWJDrW6G/NDKwuo58abVrYfi4puY0WnUsDe5vYHk31Lh2J26klK1yJgU7Qpkf7vYauAiLhlVIkkvWls50eeiVbGbCyGZJA7v+QqTgwNw5fM439eLqTyQ9OgAnh+sVGQXJRbHxPhksbopysD7fdLO4hImX4vaAVNQkkP5tM5JxOtel/b4X01tNZpaW0S6iJpldQ31aGhqFN4ts30edz6XzFQMEPO1EMxsxWKZUjx+ArYGTGWPyJwDDVTWmVLZW/ZTwUzB31aP8jwiZKrunqRwE3CS8aT8XtAfUMXwgkMqsWgkJqA0OTEpx4tEEZ4/ARwKZHo8UvXxayQSwdDwoCwxtra1yDwwEAogVEGJGe4ZUVfMi9HBETTXN+Laq6/CzOnThYjAxiFnXqxu6C+lStMqaOpxeXR73tiTCyRJW9ZWAIbLZcVii/e5bc1p1WdBxwJ3sT1WzHxK6g3F3+XfsEoCRouwhCxlag8mgBQp04Yx8M0EVq9vnkFV0rYqBOXVmQUb86r1/JrWpVa3hUuVzcUINHxN/x1sJDcvsksuKHGtaKW1JbbCfJpUaJIvFwovF7W8dWRy8Dmc8DuyuGLjWlx/1WpUeBNwUrImm4bfUwGvKySHh8PlnkNDmN28BBu/fTPQXAs4M0gX0nANRbHr13/G4RN70TG9EaOeDDrXLMbay69F3lmLtCeLmCMpA1ISFHSz2uwj6EBD9xGMa6EOUM2imgyfTcAqk3KXFovbLXpwp8+cwbx582SnRmYshp1n5WYYzC1LyPbHJVM2njpyVIt0zyJsF5fq7BKfeGzKAmKpXSZzDxmGKkSWgxF/Vg42oh7ALJztQ8rLWyByamuIIM8qJ59OIJeMY88Xn2Gg54yYfFEUMpwtYCqdRSQSFfCPx5MCmvFYAlNTYfl/qgKw6iEoU/WXdFcLDlPhKCYmqeugu0MXKPRSRj6dQXVtSACmsroS1bVko4XAxUmxyDb7NEK5NbbDOvxWp0oGFBtwLFBbCRb+nKwpsR4wTqeSDIg1stJ4BRBljqfUXz5WbafZBqIgptBnBbxYmaUSKZEfIpjwNVDaiEy2RDwp7cJYJCpgI2AUDMlsUeyJzRKqSDlVVIpiwuDQoOz7tHU0S+XMGU5NXY2AjfjLuJzo6+lFfXUdOtvbMX/uXKxft0aM6DxeApj6vZBmzUAtpnviZqvDclmwttbPVgXcBJ7yKlAUBEyFbTXF+Gu25agArZVwEcwlSVOlgWJiatpv9pwIQBWv0qLYQ3HBtDTfKV7JpS6KJccZRQO74GoZcDYOFf+GDIY1YSgBo5zfp1tnX2KjXZR4802wYekqulpFmWKr2moSDbsEZoKeZiM2z+BjufTlhEu21TNwUrqduk35NDatWY7rrliJxip+Lyf7NgFfJVwFemuo4F/PkREE8w1Yd8t1aFm2CFlXDilHGhUTWez+9XvYv/9zdLTXYyqQR9PSOVi38Xp4/E1IOjPyyWy+GJZFX0p72VLum4GmLMtR0M/oQtmSoeQ5oyNK/p72oc1w1pxBydBMO8GCgM32ZMZll9LMjc9Kj0wnmwVqK0176dKaEHqpGexyOdbYHujw1hiw8TGm3/1NsCkf1JL+bI2tVIbEvvaCaNeRpZbNpJCKR+HIZXBgz270dJ9U+RWCayCE8WhcZgxkYEkCkQfGxicQngqrXW+S9GaHAAX3YQQMxA8lI6wyao3JAF/kU9Tfnr4jpPpSPr6xsR4t7a0CMqHKkDK3uCviVQtvkZUxmnQ8LnZXxkqV8DRo9WgSCGuxbeY8liZrB9oloNcgq3JLWmWqBYGpuqQFx+Osmb6oAGRolUG9N9VH43nkrCYWUWFUnscw37MYqblEkoZDf4IAH89g6HXTasEpYD0yNizLrFwmrqmrRVV1pWTnBBwSCmLhKGZOm4H+vrNoqKvDQw/cr2QbwWG1Y3fRcc046YpOoaCD2UURxQAzrNfcRD8k4SrJ/dgfFCuFMlKBvRblZ5aZYSuiMtXlotI5rzEp9k1FZVhmpccqBP29Suabzy/DRhn663zSxheNMfr90kfJJl3OJ5OJSzObixJn5EXV1cx48munQW2jiQKA6Q0XwUZnMpaGaX5NLwS5eM2MQR7HQMnsggGeYJMV0Ud3wQlPPoVVl83D1ZuXYlqLn8omcBey8LmDcBR0iE/jsp5DwxjtiWPT9ddj5dVXQ9y1HFlkeobxyX+9gxNdhzB9VitS9X4EZjdj9fqrUVk3DUlHFlkaFXIuYdSULcAoTZa7P+Xb1spqIcAwsxUrXNNysdmZqDIXpTe0CrJsPLWs1TaMHDdjtasVnmrHSSvNCBUWqxNhVpmbz/it8I/YvQi9yQi8dl6m147Ma0SWxLbaSq00ee7iJ8FEvT90wE4xRi4vKmtKNtQLeSTjUfG87+s9g96eLqSTrGDScHp9GJ8KS4uIEjAEFlYzA/3nRWWYp5wBt76hUTL2aCwigZXtIoLT2Dh3tFLCruICI9uHjBP8txhlBX1obG6QthmBhsrfpAiL86KR1Ze5hAmMCvo6s9Jrz3rNa5XC86p2zKadVgZAdtZQngjI8qcx/LKsLU0Q7HEugY1YGJB9RuVkmbvpbI5AMz42YeY7PJY8djoLoio0qdp8P7z+CEKkYFdXViEajcguFynfbKU1NjVI+4wgzSqHStiFbB7xSBxjoyMiQ3TbLbdg+ZLL5N5QIQO1NODtKUmPCJ5q+0lddwz70FTfdsm6nKEmLTYd/BmJHF2QlMTGGPyVKhq9dyzQaxVhdmdsJWOrTZNklZXrev9Y2ZniQS6Lh9+Y2ei5Nu1iU73YxMzUSkXKtCqYaPfCzplY2VwiCFykePNNNhpBRIHEDO5IGJCMosRcsT1eTad48Zm5jvJIVCKFfiqFDLxc2BR3yCQWzurAtVuXY+HMWgTdDngLObicHnicfrEx5vOcOzaG3sPDaG6bjiXL1mDugtlIZeI48dk+nN5zBJOJcUyf34lCWyVyrSGs2Xg1mjoXIIkcMq6CuItm5HnNtjSDrglEcsMZS13bhpA2D22YBez0vbJfb7NB4eWZlowQAbL0+lDwtcN+GwQ1MFIiRDNmTSz1duffttLt3Dth9izzgixBQQUddX5AgDOWz2aXQm624j6DYaeZtkf5kNsahUl9yeU8CaA6l+LzkpIcj0Xl1k8kY0ilWMEMoKenG0ma5InbJERqhUDDT7aL+DU8GRblCCvlTxl7lfbPyLIiA+rQ0BAyWc4StK1KsOHBZSAjvZcLn5zTkP7b2tEmlQyZcv6KoCxGir24VElulUUxwGHT4vKMuwg0xv6Y/7YEAqkiTUVXDihyfkxgKp9RSOtOWp7GC41Xo2mt8bXLtj53cAqkeieRiCVMezGPTIqyPVMqdZM1FPRCVqoe+ryIkkAibnyTgChVot0udE7vQEtrswAxwYPHkKDJ5zh57CTqKFoaCGDRgvm49+47kc+TiKFXk7S+dENBQVLM99SCQWnuJUdZG99VLUDBurwNWT6cL8oBfaOSt4+xlaIyU3V4b0FIaORlgp7FsX8RbKxflC6QlkhIFwZGLVz0/ZmGib5m80YEXOXxRhhUEpAS2BQKuafb514iCFyUcGPBpvjinFAZmrxuWcsVzRkMl+fEq1yppFrOSi0jn9IiYnUjyQYzH/5eTvTRKPzoRxbtDTW4ZssSrFkyDSF6z1AjzemB2+kz8jVOTJyN4dTePsSHE2gKtaC1uQEopDHaN4jUVBwJbwZti6bBM6seU9XAivXbMWPBSqRdDiSFIqqVljCgqF4tN6EO7MVTxgQ/GaybnjevbK0o9LUzS7WUWLZdbP9fet1iWmVYPIahxJvU3mwC1EI11hkBe/GyhGf65PL6bNvBDv0tUUCKF/6uTe1KJAxhWBVvOr3Rdd5gbH3F7ErdKxm8+FqpIizCmFQgLqgQJucGrHJqaqswPDKIrq4TGDjfJ4Kk/PnU5JS0y3juM+ms/H94YgrhcFQCKysdBnVu3/N6oCcKFxCp98YFRhgbambrIt/i4HXEeQRtfxPCNiNBoKW9RZYcuQxM11aysXS+o1RaHfbqsRQxSWurbWcCJTpksdXI403pFA2OGoDsbIL05fKgaQOugA7bpWYHS5UYuJNjxC/pZyR7PBqoRYeNlgMpgndWwGeCnjiRiBwfleVxiHIzbQj4cmlMRpknMht5nGPxKDo62jFtxjR4PCrv09DYIOSIfKaAY4ePY/HCBSJhQ927nTsehM9HUoseDy7u8hpnVcR7s8QH1ZmpTW5sElTsRhTNz2wupQmkBWSbuFhQ1xmQJlUWpMtnZvaxelzZ2rSW58VFiv/WhhMgMSD5d9tq5t1oC63YA7yACauVjgGgspaLvjZcqmwuSqRhG61uhlKfzYf0tC010u7OyExBaZ/2Atb+rIKNlONGc0DG7gyaoBIuVWQ9QM4BZyaB2oAXN165ClvWzkPAmRfJFAcH+k4vHGSueZ1IDGdx4qsziHdNoiZZCVc+A59Lc85UKoNIIIu25XPgm9+Ifk8Ei9dsxqLVG5Fi+4zAwtduAhGzU5E0d5Y7b2rLwPb82VIRFlixnLfOgNoaszeb3T4vDuMN24dsKgsgFoA1E9fKRWXtVQRROmN2h4ayPpZJJb7zWonkC6wIbcvI9qydIq6prTHdnrfB0mb/EghTKhVjMz+2DQk+IyOjEjBJQ56cmpQBczaXQU/vGUxFJuSTy4l83eGJSRTYJqurFwZaf18/xkfHMToyJlm33+srVmm8JmjfSwDW3Zu0WAp7fQFp2RFwuLgrjpVUhEgn0dbRgroGWgcXhCTgDwWljUaZEwV49WGxwCCBT3rxSlXmcbLnzl6z5aw19VvRapTVolCZxWBLActexLYVZCnQdgdHZnxl+0+6OEsWmwKSJlOscFIYHhyRa5KP4C4N22u8I/h3RQjWyOOzuknEY3LuWF2ms2SuhdDS0oyqmipZciVhgJVeKp7G0cPHsGnjRpExev8v72Lnww9h+/atoi0ntyRlDHS/0xBHSkuOkggpAd68dwVd+2FHNzpY19rbAkA5GGslZLxtitWQ3W/5e9HMsN8M2Nnrs3wmU04k+MfxUJNbO7P5ZgtNE0ljR2p7B5ZcoO28S2BzMYPN1xdEGfVZ+7/SSqLDJYX32FIQOqlSUfl9BmkN1MY8ybSWXNLUz+kN4SqgIB69LgGbgKuAW65ag2u2LEXAkYePgAQnfF6/2BKIBH7YjVO7uxE+NIrGRDUcOV0OzRNMCgVM+bJoWToLdSunowfjmLNsNZZt3Iaky4MUXx8zY7NxLcEXDgmQSmtVhpQM8A1lUjJn43xIFph5dJE+rDsddilUAURaB3Y3Q8QOCV5qVMX+MYOftOnszMfcuHYMQymc/nPnpFVDiX3uAokjqLRuWDlZKqqRdOcsQ5SKlY5twcbevOWUXgtGpB1TQ4yvZ/D8oLTOuHTKQEeplK7uUzh05CDluZHOpoQ8QCBi8zHg8cl75OLiud4+RKYiiIVjEgRY8bBuYkVFnTlSy7kEa1le8URKfGCkJUcXSy4s+rySmTMhaWltEgZWJBZBIBRETX0dvLR+Foq4qozbqk0rFUrKKAuLB9XaJfPYyhyODDHaPxgigc2FdbZj3SKVfEHgLWXylvasy5LabuR5ZjVmfGtMhcprX6jeok6gcxKCzujIOGLRmHxvaGhEWo4yn/J6xVFVW296rfFaJOCwstEedUEsFOob69HU3IDOaZ0CUrRn6D51Bps2bsCaVavw8gvPYcG8Odix4wE1QuOcM6BL0DwmuoOlbVOqNXO3SnInO4MpapiVquRygLFzkFIVcWHVY6sWu9tlq6Qy/DKhzQKRBbG/H/EunB2VCpZSlWNnxHYmXGzImRdW+mLbeaX3cwlsLlackdfVUEeCQKmykTlsgWCj7RwfnRZl7qF9VptdawWkvXmRYTcZlSOXRU1FEEtXLMVlKy6D1x3E+OgUJgb7MXj2NGa3hbB51VzUhbwIEYxMuy7HGY8zi6pMJU58dhzjuwfRHKsRsCHRIMNs3O3EhDuNilktaFw1HcP+GGYsXYElG7cg4wsh6wuiu7tLJFbO9Z+TAMGbkD42G9ZvNFmg9aUnY8otC4TsFljVYDcVc81GtB3q8+4tZ0WpRW5Odi2omXbi1EkMDg5izuzZWLxokQTkz7/4Ap98+omhCLtx+foNWL1mjUjbvP/Xv8qwndXGgnnzce2116Kzna6dbFfo8qOldDKj1kJJ52iqKqCBVionQ4Yo/TsjS4UMdHz/IqmSiMt7rawISbXBBcMDh/YLM8rr9yISj2Bw8Dzo4d5U3yRiqlSgZgutr/ecDMCp4E27BjKzqKbNv03bZlYS5+Wxeo3QQpkBjzL6fhryyd4JwSKLqqqQsLC8PrfMahjVK6ur5VPUgo3OGd+wpRpLxXeBEKO16S75qti2D0G3fI5ggaWctcbfVdfN0syhXOjStm9kVicDeJUFslI11oaaM0zSwifGxmW5k21GWgtoy60gOzd8LVQeYCuXLUQufzJR4LHgV0oPVVSGRJCUbTUB1oIL/f2DwkC7/9570Xu6C9l0Avfcc5dUo3x9ZPbJfC9PQoLXqFGraoE4LJg9G80L9d60lY79nv2+vc7KB//lAetCsLHPU6qG/ntwU+D+Rx927qM1lRIzLNCUCk9buZS14yykmWpR2mhlKgX2XF9qo13EcCMzm7KlznyWgZU3iKrtGsKhydo1U7OBQZbhWAVJMFTuP/PTzZevw9333Y3Z82cjl3ViaGgCYwPnMD54DogPoq3GifqQBz6QSqqVgNND5XuCTQinvjiOwT3nURevRSafgsMrvpMSxFLuAqpa61G/pA0ToSTaFy/Bsq3b4aiswXg6jzd+/Su88+d3MXfuPHGv/PLLL6WCePihh8WrRnYFzGYyA+/o6IjI2NfW1UkwOHjoCA4ePirLesuXLxdrAs4+vtj1BXbv/kr2JXiDb92+XcQ3//D22/jLX/8qjyWj6I7b7xAlZ+qpnTx1EvMXLMDA+QFMmzYdV111Nd5++w84euQItm7ZIkGpurISq1etQk1Vdcn0TKiuSlawOyQkFOiHzs0sZZffscFShtRc9PPSR2YK0WgMtTU10j5TYoQG/eMnjuHgoQNIpOISFzi4p34XA1lNVY1Uh5xLRCbDGB0elYE4Kzx+TScpcpmTYMoBOH18ROySysqsdvx++arVjE+uI9oihyNTqKmpQntHu4A75zQclnt8PjTTQM3v11Ytf+ahF41WIXYwbEkelrVnbbntnKEISGX3mm3lFOc/5lgVW2acJZn2mp1J2NawPcakbxdVHEgQoUhtjhYWqqDN4zQ+OoGxMaWGC1tYlK7V+4XtNJIF2D7jMeK1l86k5N+ccRDsyUyjFh5ZbGRy0tfn1LFjuOeuO2lOhImxEezY8ZCAtewQmdkNwZ2dB5kzMrHgcrKRs9EKREUurSyNVhWmRWXJJ0UgsiwzyzowtgO2lCnb4Nfjqj8vEjDKW3LSxvsHH4JDpaFNCXAM5Bi5Gv21EtjYlp/u/qjIaHEf8ILZzqWZzUULN98EGy5F6jayGZTms2hrbcKypUswa9YMsS/+/PPPcabnrLBeRD5eFjmJO27UBAN44O67cOd37kLeDcSiaYTDSSQmJ5BLxBAfOw1vdgw1Pid8SMuNy4vHHaAycRqhhBcDh87i7N7zCCVq4asLoWl6s2To5872YWJiXNoPzUvbkajOom7OXCzZuhWumgYMhON47qcvobu/Fzt3PoLFiy/D3q/2YN/evVi9cjVmTJuOv334oUiEbN++HePjo3jnnT9i4aKFuO666/Dhhx/i1dd/SXKpZNYMSjseekiy05dfelkYU3PnzsXBg4cwc9ZMLFy0CH96909oam4Wc7X3/vxnJGJx3HbLbdi1axe+/Go3NmzYKLMJ2kBftmQJXv35z6SyYQXEQDHz69e0fetWNDWyomBFw6SWlYteMtLONK1Lzm1EBcEQEmxLj79nW2m8ecksszseZI3RkpotpEyaM50CTpw8jgMH9iGZpkNlChECRiopezB01xTJ/kxOHE7HR8aEiUZgJBuNC528Pvic/PuUmyHNNxKLCc2XAMSMWzTg3C6EgiqumUjEJHtva2/VWU7AL4/lG25obhbQUTFXbWvaysMUz8UFTI1pparEgo39PXujSRC0ApNltsqW5WZ/T1iDpnLSRITHUisPoRkb7TQGN6FBs7Jj9ZBhW5OVjxOxaBwjw6Po7T2LbCYHL/19QGM1r5xjUsT5fpiQxBNR5HLUZaN+XEqqmZa2FixbtlTUn0k6GJ+YwuED+3HbzTeJbcT7f3kPt912C67YtlVakDz/apegKsmsnNji444Qd5bI6VEzM7sAqwAjrMpi/8sCRmkD5kLAti1Iy2Az0F9Meko/t8fSKDfZGuTvxLwyLUALTlYrrcgF0DaasFwNLmnFY5h4RuVZgcgAlHlNlwgCFy3M6AtTNlppZmO5LWTkMNNatHAebrz+WmzYcDnqaqvlhtm/fz9e/8Ub+OqrvQB9a9xsl/ACcaG1rhZP7NiBm791K8LJKKLRDFKpAlKRKSQmxxEfPY1CbACVHqDSS1DTzWmnz4FsIQV/xouhrkGc3H8eFc52LNqwHPPWXYZKjx+j585j70efYrCrB40Lm+BodMHV1IQl27ejbtpsTGSB/3zuGbz34V/FX4bCmQvnL5ANa85tCAQsxOatAAAgAElEQVTPPPsMzp8/j0cf2SnB9aWXX8SsWbPw4EMP4s03f4UP//YJbrz5VtH6GhgYwGWLF+PAvv1iavbtb39bPmkfwMF/T28PfvXmm2hta8NlSy7DZ59/jr6ePjz4wIOyoPezV1+VwXtzSws6Oztx8803oSIUxGeffoZDBw6g69QpVASC2PnQDlx7zTXSqqHkPJcuNTCUNrl5syn1mMGu5NzIc2ilYxjc+JgpkgDo6yNDam03MbDx/wfOn8Oxo0cwMTkuzxWNkGk2JW0vViNcdqUZWZL03lgCkakwpsYnpQLV78U1eAKYnJzU292qNZjXK9v+bpew2wg0mTTJB3l0draLkRxfb2VNNdy0V3ZQBboCHh+dPd2ya0O2lT5tmXYXQYDVhNBttaVrabc2SNqvSiEvqTfYAFs+x7AVklg6m+VXu61OMBQVBrfuShFw+FieHwUY+g+xutEAnk5mhPF3fmAQE2OTkkAR1Ljwqt1CVRXg3IbJEr9JXE0m49pOqwhh/oL50mLkMeDe16ED+7F9yxZUBP34w1u/w+2334rbb7vFSCllpRpXGSDVbBOzdjF6s21tszdTPrP5RoPrmwQB2/5SPLJCmNaMxratrGTSN37HJAHscJS3ysrDn61SyyubIlBdUJ2Yqql8EbSs3WZJA7Jy8Y2PS220ixhwLljqFMjQbWCf143ly5bgzjtvx6YN66QFIpRQyXBT+OjjT/Hiiy9j/8EjcEgmp9VNZ2MTfvDII7j5jlsRzyQRDnPPIIfk5ARik2PITJ1DYvwMQq4carnZaaiXTm+BuIWAw4+xgXEcPTKKjtbl2HTHNaie2wpvOg9XMofuj7/E7rf/SqFnhNoCSFSEcNm2behYuBQRePDRF5/imRefF0dN+s3MmTUHdTW12LZ1GzasX48f/vCHIv3/Tz/4PlatXIkfP/NjxGJR3H3P3fjoo79hbHwSOx99Ah0dHRKgObN6/fXX8dNXfiqA9MADHNSyzeXCx598gp888xOEKirEe4YZPqncixcslurgyNEj0g6j1M3HH3+Em266EXPnzMXnn30mciSJWBQf/vV9XH3FVaJSzWAmysxkdZkWhd3XIdhw6K9zidItagfbliXHqoZZM6swBiICiBp7JSVA7d+/B3v2fqX9/VwWExNjyGXTUpHoPIGS/VkhBbCKobVBPBIToCOFXa8NKhTHEY3F5O+wQiG9mwGWRAMG2WrjRslF0anwJIJBP5qbG4UUwMolWFEhYCPxkWZkQYqxeoUKTZUBW7VJkLdmXWbZU9o4hhJdTte1TDUeI0sJL9/N4TESeRdjU6CzsFJ2bOc9esyVVcYZWpYkFfFPUSUIqaygasvKdlPAoXZcf98AhodG5O9ThJO0cD6Gx5fngvMyyuAQyFjhiGaeyyG2A6yWm5oJOC4c2LcP2zdvwYrlS3G66yQ2b96IaR3tcnzztF43i8BSvRBwHFRQd3AdWCza1fNFiSyyf1O2X2PBV3QBi1Vi+e+YqlBvTr3YisQDU27YvZeiUKYeC/2pVqgXzm5KagS65PnfgUL/jrGTUCaP+dP6tfg46aJYEkTpHJqXeYmNdrHijbbRSgQBZkj0PFm+ZDHuu+curN+0DpW1FSpx7qLsjBPurJpdvf32O3jhtdfQ1XdOPDD42dHYjB888jhu+9ZtwnLKJHOIhpOIjI0hFYkgHTmP8cEueBBHXQUpm2zCMXvULXKnw41YJIHeE2EsnrUBa++4Gsl6N/KxDDycnZ8bx67/+iP6w2dRN70K404n5q3fgHlr1iLmdCOSTOHQ8RM4fPgQ+vsHcPzYMfSc6ZF5zfe//z385S9/xcsvv4zvffcJ3HnnnWLx/P4H7+O+++5DX99ZdJ/uwRNPfE9aXvSfmRgfF9LBW2+9heuvvw4PP7wTu3Z9gS927cLMmTOx/8ABDPQP4K6775Zqp+vkKaxduxbDw8P46KOPpGoaGRkR0sK3vnW7WEITuJoaGlBdVYWR4WHcdMMNuP66643mmsrkF+XfTaAlEEhrTzJt7YkL6BlvDyoyk6rM+QsH8BWhSsm2Wb2RHUUQ4vnbu3c39h/YK9URGWGcQbGqKe4D5R1IJ1JC5eUMgnpqYoJH/TOjG8Y2GsGGQZEWxBOTk9JiIqOMVRnnSwQXbsrrYDwiVsj0qaHqcUWlVjICIg6HAg+9acQVk3Obks+JkDGMpAxfo612pPIhA80wsmzVYpc5dUdH7QP4YcGYz6dByQSwcnFUM62WSkHUuDWoia4ejDutyBQZHTyZ2yg7k2BDZtpg/zAGzg3K3g2DI+2fyQIkGYAgTMbf+MS4mK4J+41UdorV+r3o7OjAzNmzUVVTg91f7BI22t133oF8JiXHkuDEP+cPeI2+mxJXWGUJNZ87TpzTiA2F6prZKkUJAuUBXttnFmz+/jxHgeabc7HSnMY8p/jclH/8Y4KA4pdVibfMuRKQaB5hbRHM6y222EoAVI6D5anX1/4ol5Y6L16wmXWB6jMvk862Njxwz124+/ZbEKyrQBIUXVQRPk+qgECG/uwOnOw6jX9//ln87v0/CyONirRN1fX4nz/4V9z3nbvFtjgTTyObzCDDFgwptFPnMTlyFtn0KKpCWaE1+3j/ZwGPwwOnz4dYKon+o5OY37ISa++8Bum2IHLJPFy0Nz49hF2/ehvnxk6jZVY9hvN5zF63Dsu3bEbU5cToZBTHus6gIhRCQ2Mjent78dprr8lQ/n/867+KA+ezzzwrVcrOhx/Gc88/j1defgWPPPqI3FS//c3vcMcdd2Ht2tXi6Emr33Xr1uKTTz4W35oVK1fgdPdpCRg7duyQfj1to4OBoIhMVlYEcd/990qW/rvf/hbd3d0SfElYuP3WW8Vk7cDBA9KOYgDn57w5c9HW3i4ZMEUybYoowcE4bnKOIA6URrZF2jM0SVMutAANt/vdHu6s0D7YL5pdzOIrZY7CrN6Jvfu+wr59XyGVSWJ0YlSCVlV1FZwuesvnQNeWVCwhAEqbAFaxXp9PiAYEnsmJKXntnNX5AyH1uYkl5f2yIqIpHmVwCGAEl0wmJS20UGVQAIctIyodk5ZN1Qa27Pj/fDznF2QCEnDKWWM8DnZJ1u7QWHkVCzrlcirFGZdRC7D3nqVKl1cz9v9F2oYtPGOKxr/D5IGgI/s61KyTJV6VhbGmbMLQFLZaTpY6RwYncO7secSjMZlb+bweNDY0GEkdh9hNK9iwoqHZm/rjMMEL+v2YNmMGps2cicOHDmHViuX45+9/Fy4htND2OoECVwb8bHey1afDf31FpGxrJSPTmGK8Lx/0m8qj7Gf6nRLwfhOIlVBg5yWmvmBb0Qz5reKybY2ZuYk5BRdWL/IzUZdQC4MLwM5UOwJ+/z9stqI81j8IqIVLYHOxQg3Q1DBHqM/2+uMi2dXbt+GJR3di4bw5ok2Wd+tAktmwM5mDP+uiZgCi8STe+st7+PFPX8KJri7ptAc8fvyf//J/4PHHHkGMg+dYEulYEqloHCcOH8Wxg1/C7Uigs60CzfUeeBycU2RRyFDC0w0Pd2IA9O4bhmsqhE3fvg5taxYpz43Mtl378cmv30YEk2id24ixAjBz1Sos37YVMbcbf/rgQ7z2X78RF807vvUtYUo9//zzeO/dd/GDH/wAVdXVePaZZ8QwbcGCBdizZw+OHj2Kf/7nf8amTZvwo//8Ec71DUhbY2xsFFu2bJYKaOB8P9588010dZ2S6mTjxk0yF2KAPnHipFQCDJgcgk+f3ilZLLf1T508JbNMunK2t7cL2YAVCrNZ/r+0i6yOGoM9WWhGAFT00ShQKkuF1PRiaafUVtlBEc95nSOwNcMbmEZc9C72evyyeChGXhwaI4/JyXGpas71nxUmWjg6JdRl+qoQPFKk7aZySEbiGB4eksqGQZ6D69rqGlEXGBwckhZRKFQJt8srAp2cMbAyYXWFfAbVlSHZHxGyQyEnUjWstuhZU11TLYuM/LsM5mrl4JDzzpkTH0SwsRWNVXwuX/IszmRMpv5NDTTbDrsgKzcBsrytZn8uFGVT8ZDarSMhFWJVC2Vrn6zzkQuWH43UDQf1JFGQ5n/syEkMnR+SZVbO5FpaWiSwsgXGvzMxNSGtRyF6ZHi8qqSajYUjqKytxYJFi3C+/xxWLl+Bf/2XH6C/r1fApqO9FfFUXOVqjMOmhn9tfxdVn8vCTVkXrGyB0xqn2eqmVOnZitrODG2lWN6G06rCAIb2Iot/8ZtgUwJ2y3PRmY59DgNfRfpzGfb9/aBZRgwQ0PpGRXVpqfPixRo0NMwR6rO2WB1oqq3FIw88gLvu/BYqQwE4KW7pYk9YZfo9OQdc1HIUFpoLXf19+OGzz+BXv/k1UmzxONx4/NHH8d3HH5eMjJ7sqWgCe3d9hS8++hTjI2dRV+3FgtlNaG8JwuvMAvkEPA4v/J6AtAJ4CZ3dO4jzB8fQvnAWlm5ag9nT5yA8HsG+v32KU3sOwFFTQMv8FsR8XnQuXYqlW7YiWxHE3mPH8R8kAQycx7z586U1NTQ8hM7OabjvvnvR0NCI3/z613j//ffFRZHsMtJTV69ZjY0bN+LQwcPoPtVtlgW9mD1nNqZPnybzjN7eHpw7d04WGfl8dXX1svGumltGZcHBLFy9YBgEhZJqHCf5/7yrCBJWBt/SlkvmaBICixbGsnsjQMNZgW6O29aRvaw4V2KFQiZUMhWXmUd1ZbXK7WczOlPJpNDbewYnTh4TxYBoPIpcnmrMPgn8fHwylUYmlhLA4fCfu0OcM7Q2N0uQHR4ewfjYmIBaVWW1VHKjo2My1CbQUnKfRPjamkqpYPg6QxUBIZpwGZGVDUGIatHM7ONURab0jdfQnmVyrnMHydTNMiyPl9J4jQSNaasJ4HKBttxa2BwUGyTtzMsu2vJ4CqgZYgW/WqCR5y+bDUjWbhQZrEMqf98a5Ym/Dlt5Iu+kzMF4NIUTx05JO9XrdqMqVIHWllY5jgI2nNuMjiKRjMswnzOx1uYW1FRWYWxkBOFoDHUNjdIVuO2Wm/HdJx7Dr37xmmij3XbrTTKPYRdBQUGDvMxnrNqHQR/DNTOgoAel1DrUJdcSEGk7q4QYCmAlwU15tFYkRitQ/q6prEsq5CX3T7mKy+hppRaeQqM83hAvtHtZZk9wwYu5MHjqrOe/q0GXzTGfbp19yanzooQcAZsCnrK93VVLluBfnngCmzavh8PNzWT2rel/koGTN6qLvifKPKN99GQ8ht+/8w7+89lncOrMabjcHtx62x34p+99F02N9cins5gam8S7b7+DU0dPANkoAp4c5s1uRFOdByEfR61puAsu+D1+CVxsrZzfP4z+PYNiEEWv+lkdM5GIJNB3pgexySk4G9xoWdhK2Wo0zJ+LRVs2w9XchHg6g0PHj+P06dNGbsYhxl7cY+D8hEGHLLNTp04JGMycMdM4EToEPKQhIcuTtrVQ6lnLjou5gSy48IZkdSPDS1FWyJZpROkOkV3GlOXCfEGCnR1i2/aPmptR3kaVpouSNTKUpvowl2zNrWYsCGTnQFoTanlMFQO2/fga2NazSo0iJJnP4ujRwzhy7DBi8bCoNdNRmHsZdPPkeyB4uHIOJKZi6OnpEeVhtoCam5qkauF8SZYtRe/eKYKdMqtxe+T7DMJej1POO7XOeE0RdNiy4+yovbMd/lBA9oD4HtXVEwgEQ0XtPcrWCHWaunXcii8Dk3LSwDfN06ySs73JCGJ2MG4rHTu3IVOQz0V6OK8BVqFFnTkzgykKqIq+mzLu2EpWpQcO9lX7jvploq4hwq8OpFM5nO7qwZFDh5HPZBHw+dHa0oL6+jpj2ZzHVDgsuzZUE4hzPytUIcd4fGQUwyOjCAYrpCp69OGHce937sL/+o9/RyIewRPffUzsBeiOKsrPxoNHVDOEkWYqMEMrttVH+YxF8VzrAf21C2dXF86ytNVVTsLgSZXEqLinY+y4rb2DVew24GZxQ3/fIKEcY7OUW0b6uOB1/oNoKVBrnlTBypIRLBECl/xsLkqkEYuBWU9+fe4FbHiyb7zyKvzP730PcxbOQd6Vg4ffz2XEk8aZL4j0SU/PWfh8QcyaPQ9V1TU42d2Nf/v3/xe/++PbIlG/9vKN+P53n8Ca1StkXrN39x588fFnCI9Povf0UVQGHFi/ZiEaa92oDLjgdRLIqKPGzXIHHHQ2PBHBwO4BJMcj8KQLCLh8AkjpfBbco05VZtG2pAO+tmZ4Whsxb8smBGdOFypt0YvHsDYlEJugJWwuueaNqKZxduS3GBBFn4yyJNx1KXPSVDMza+uswqSlG6kk1S4mXdx/MDel6HpZBYYy4y/7YFUA0CxTdz6IEaU0k1WNBjcuOSqoWG95nemo7L200KQtRw0xfU5tnCtw8p7et3+PfLKFlsmR8cZRMsS4jG00UXieimFiaAzDQ4PC0musb5ABN43UVE5HHSujdO6cmERlVZVQgMORsIBoRcgv5AC280gEINiEo2EEQ0FVOWY27OLyoRIEWE3RlpuvPUfKsMclZAWlLpeYVLL4a46lzdLLF1tte8zK7tt/F6sfzhQzZJapeyrPj5W8kYTADMJV/0wVwCVzlyTc0H7pLmvARZdOLcigWJEn42lpw3af6kI0HJHdKTpu0gabpACqTtAbh7JBtBzgh+wsZbKizkC6OXdtKkNB3H7rzZg5fRrefOOXWLpsMR586H5VxhYFaLOcaUz1FOwUHPSjjFFm5ivlMjbF92QM0HRZ0iq8lwnammvWJlkXAoKZBxWDP9UebHJmKy8LbGWzGFkE0nhj50yqsWNe+j8gqulPjfhv0VentEBq9N4ugc1FCzZ1s7SNZlg5d950s4BN24w25DiroT4ag18yjUO792DPgQOYCEfgdHlRW9eIZUuWYsH8BXj2xRfwv37yI8TTWXTMmIXvPvEobrrxeqFlfvDn93Fw7wFMjI5j3+5P4HXmcOWWFVi5bBb+P/be60nu88oSPOmzvLcACih47wmAMHSilUSKogcpikaUqGabndjtmNiYhyUn9g/YmI2ZbUl0aqklsuUoiqQoUpToCe+9IbypAgrlq9JnLs+535eZQGsi5hEPKDUaYFWl+5lrzj33nFgoi0BuXHpcESYbYvaRMNKnMji16TQSZy+hIkn9khxiCCMTDiAdAsaiCXQtnIKa7glI1EQx/aYb0LBgnpbc6AmizqPMslYQQBkzybOUvBeGr4JF8fT6Z85SgIrBFsRNO9/AhJIGlAUu86/XzpDbO1El7ZbpPGRgw1b7UvDUgublhlDm02HBxLxUjIXmYTS+vDHRTA+LQ3xZHzDgBNmNBqVbpp0ZJivBTmns3bcbO3dvRyqdsH2MQg4Z6pcJVgpidHQco5eGlGz6+voED7Gz4Rsmu6qR8Bdp0cOmGkA6dGNTk7q9vot96hAaGmolT0P9tabmJglsjicTmvtUVleBjGHPOpOeHLXkIjQXY7IxHTomnHJoq2jX4IgCPHZXWkZb8WC0ZEncuHMtuRglspIlNI8/E47vKn0IU2J2jpQ2aHfunWSjOYKAZmBedYAGb66DEg1a5msBed0cOnAQ58+eVeEyfeo00Zp5rjmvGRwa0r8JJba3taG5qQn9fZcwODDAER2S4yntJk3r7sZ1y5ZgIhUGpndjwqROJSl2pM7xwzoTx+DizlqRyFXc+PfJsnTNqRCyKsTpqJWWQP0x8ce8mMTdYqzVaZ7l5hGAyxdADe603yklJ/u3dSXuHnLJxU9e/qd06P8QPM1JWOQIJn/fyZma+rVkc7Umm+bG6dbZOPz0ga9/A//Hc8+hfeoEpEM5VPDGzOexd8s2fPLen5HmsmAtMfk6RKMVGBsawexpMzE0NoIfvfQiNu/cjVhNHb7//afw1JOPIxqO4M9/eh+7d+zWwuPWDZ8gVEjhxjWLcOvNy1EVKyBU4MwmjFgwjAKH2VSL7ovi5ObTuLT/JOoSYdCJPZIPIBEuYDxUQDKcRPfCqaidPgH9oQym3HQD2lYtRyBbQMh5Yoiw6nXNeLMUPTytiPILeh5akMpzkc9TupH8LotVv7YFzWreqxMbHdkUhp0iiPNisZvOFLLty7N3TDCxBGEYBGf7Hf4mNeOulM0EvMp2Oewh2qs5T5r1MSOe+QJRIkUEA5dkU5kE9u3fgy3bNsnLxkzyXDWpIEBxzRzGB0Zw8Uyv6Nr8nDXV1Xp9zhaYTPg+mYj4N7XRmCwoxMngVFVZhUiEHVYAre2taGtvQ5IyLem0HCnZ6TD5SCnbiZcSxqMmms6T2FQsFAgJmiaaH0wXbYxdR8KAJgjQ+82U6aKVJyq/V0OYz8NGBjm613RWx2ICaiZhGmNK6AqwttckjyJmAhZfYb5n64y8Uybpx8wAWdoyDI/iyKFDUrwIB0JoaWqSnQBZf1RZuEQ7hjHaMQATJ0xQsiFt+vy5c9RAl2ID5zd06rz9tlvwxOOPqSscGR1CIpWQyK2uVKcswWtAwVfWHq6vUbAv0ZuLSaLIJLs8CV2eGMrEPN0CrYdwrWey2Yw11iXvJ37D7+542rUvYn23VSzYfNftFbadSd5lHc7fCJr2+ez9WTdWUq82htu1ZHO15ho5dX6FFbzgK+9b167FP//jP2D6gtlIh3OoCYWB8QQ+fOddHN65B6lgAGcuXsBNt96G1etuxL7tu3Bk30FMnDQJn372KX76+q9QiMRw3/3fwnPP/UCV20d//Qh7duzG8aMnlGzy6XEsXzwNX7txGTpbaxFBCoVsFnENXA1rD47EcXTbKfTsOYm6dFwWw2TKpSIBjNFquJDAjFmT0TRzInozw5iwdjWm3HyjBSznPSJM26lSiz7rPG3YffjlPB9vSzCM1uKKaAThJd4gpY1+CypMGsZMMsFGs2AozXR8dyLorWz4qU7HVZRetdbDQzZ3sL0OUWoltEktLpvXeIiCn8WUqgtiM4nSGwwhmUwXJWkoBmp0Xttb6R/ow/4De7B3/x4lGwqQcj6kgKSulmSGHMYGR3Dh9DnZQlPqhp0Blzvj0aiZiOVymnUwoFMfjYmGnRPnICROULWayWbCxE7EKuIYTyQQq6iQK2esIqb5kE+AltoNStH7FM5vBmTFHSJCalmzbuZr+mNl58RYeepqylSgJXdTnGOVyAWX0aPdTMHDRz4o+r5VcJzb49G7lHmoBXV2jgxsHpKN8B4pQDBYKpmRcOmxo1+KKh8OBKV/19nZida2VsGIl/ov4fSZ0yILTO7qkvwS3z/nN6NDo8hn8nJObair01LnutXXY8nSRepERxOjWuo0IVw3KJeMmB3HUvfgOwnf0Tjqg5ubuDylHxYTjU9ervUuzVjKcC2XJHxX4UVO7dyVlKVLA3tLT/Z//j04aK2cxebcPEu0B/eaRVTQExrMq4hfJWahp3qrhLxGELhas019vfnZ+At17rSp+Od/+kfc/I1bkQxkEM8Dyb5+fPzue+g/fQ4HThzHhxs34Nl//Ec8/eyzOLx7Pz7/68eoilcIOvj12+9gMJnC4iUL8Pf/8ENJpe/dsxeffPgpzp86jwN7duDkl4cxZ0Y7brv5Okyd1IJoII1IiESBAqIIIh6KoJCswP4dJ3B+31k0FmrR1d2FaTOmYjSbwf4vj6Dn5DF0tTVhwtwpGAqMo2XlCky55WZddZz7iE7sko1V8CUjKBfVXGAvEm2sC5FYig38PVRmFZxd9frL+aT7c+or5vKBq9Vf9lUOQdvSneugyn4gCzrvxeMUfdXtyCXSSdQ4t2TrAmzTWrYDzv6BEBe1tER19oFYc44cjh47gt17duJ871lZOdiA3ujS5vdTwNDQsJiD/T0Xce78eXnVxGNxBVGzmsjILCydSWs7nsmFVTqZbDQGU8ESzKOxsRZNzc0S6eR8oq2zXcucFJ2MxJiQrFNg8meCM6dSW95kIDGavS0s6vc4a3EDeR9k+DMztrOEcyX844NfkWDARCHGICFGyvo4QoczSePrW8dqNhE2s6EhHdUMckrOHqJS56NZnxuUO/iNx4mGc9lMHqdPnsK+3XtEaW6oq5X80ZQpUxCrjOPMuTM4cPCgZIxmz56l80W4k6ra6URGVuoDl/pQEYuhe0oXpk7uwm233yoFhuGxYe3asKux68jpVWrZ1KSfSh1HiRjs2Xl2NZYRht3+pHVBf2tocjlrzf9OCcJyBIJya+i/QUCwuaRjGDqCwJWwmU/4V9KsLSF6+R1bsPXzHn+Hebguny9cg9Gu1mTT2GhLnf5kttTX4bnvfx8PP7EehWgAcUpxDA7j8z//BYNne7F17x68/cGfMWvRQsxeuAgjff2Y2NqBKR0T0HvyDD7ZthVbDhxQwPnBs0/jkUce0XLgu2+/h5PHTuHk0cPYtvELTO9uVmcze9oEVIQziFDtl9vRQcJprEarsXv3SZzcfwbzpy7BmlvWoW32NEX7Lw8fxra//AWZixfRNq0dmVgWTYuXoPvGmxCKxfRHfvEa1ltQsvKNFbMLEGogbMeF8xu/78IbORdwvsYGaxeTjCUaq8Yv+yqzrS0iZn4HwBbMXTfjTNE8PGRP5hKS3XpcAOVip6/c/cymaMxWRmFVh+CqSXY2dBiVppeHeMKmNcYK+OCh/bIVGBkdRC6flvAmB9bcleGxIoSWTmeQHk+ir6cXZ8+cVRLiciz/ZjBkh8M/XExlMqGmGpUSeIzb2tpEfc7kkpg4qb2ook35maaWZnU5oWhEgZ5HwQc/m3WZlliYNPKgUbu9MrO6ONf18ED5bkaJ2CkoMCEJEnVqCv6x6vjcYznQ5/e5OMqurzzZ6Pth0rcjxWtCz6kZkTEByWhkwtE1U2Qeku/sEw4LnJCcPLnfdLH3gvTv0omEOhtKJ1Fxgmy802fPaLG3Y0In5s6dY1AQXXBJXghFRao5d+Y0cuk0Fs6fhymTJ2HBgnmYMXO6KOQU22T3nXXvRQKibrHTkemK+nn+OrXP66H3VhcAACAASURBVLuYy1WZL+9Cyq5sF+CL7LVyyRr/IDcv+dvxze4T3yGVEsYVFVgR+ivpufmcWA41q4Dg8ZZCgpvB+nmN69AL15LN1ZpqKMRZSja8KuLhEB769rfx1LPfQ+vEVlSy2h8bx2fv/wXnjhzH1t278aePPkQ6FEQiQGvnAO658+tYvWApKvJBfLJjG15/523EK0J48KFv45lnnlFw+uLTjdi2ZSeG+i5g97atQHYIt960DEvmT0dlNItgPosI/U14UzP4oQqHT1zEkQPncMPqO3HLPXcg0EA6L5AZH8PWP/wJhz7+HE0T6xGozKN61hzMuvk2VNXXIx8yK2YGCw6/ZfLmcF5PF+Wd5yET7XE4E6oCJa88G0w3l2/5mTRK/778jHpnTX8TlcMG1hV5+MzDCcUOpwxKKGY1V7H7pT8vvlly8Cyp5/Jz2LzBmESC3Byzh5+dzDiSAAif0VZgdHQQ6QwFIBkk6RsfRobb72naHOeQGhtDz7lzUhBgVqBjJ4U3KcB6iTs2CGLSxElaBD1+/ISsAwgD8RwbISKDzoltUm/g6/KQ1TU0IBqPycPG77vws/pEYPstnJUYXTqZphS/SfR7mKb43w5iZCHBzy09NAeb+W6onKorGNMJczLBlc+CirpzjnCgBEiSh9s78m60TDakHPu9Eh985V3Da4wOsXzuAMkaWYyNJ9B79jz27d4tRlpdbQ26urokR8Mr8ULfRZw6c1pJeMqUyfrM7IqoXVcTq0IulcOFnnPo77uIGdOmYnLXRCxYOA+LFy1EJp8Vm88gPlObEAzJhFOw7qtkKlburOkAKlU0JaMzSwClq9kP230n4me5/tr0lGfr+kuCsB5mvowEUAbZlScaX7RZJnLwWtnfxYF/sVtyTZdqs/LOpnxe45GIa53NVZttyqnPPO0EkpYtWoTn/vE56aJFefNls/jr2+8q2ezafwDvvP8+0tEw0rEw6Nt43eKluHXpSsxsmYBPd+/Ez956E7l8EkuXLsCzpECvWI5jR07ig/c/RN/580iPjeLMib2YN2si1qyYj+pY3pIN/eoj7GpyyAeq0XNxHCePXsIN19+FZXfdhEKMzp9ZCQ6e/GIrtrz5LoK1BcSaIghPnIIZ625GY1s7cgHKixhUw6Cu4bK0rhx12WHTuv1ckjE74KASTZZaCL7pUHfzN5KMl0YvAmW+RXEXfallKd78JQDDttN91VZ+cRAG806cCpJSCDCCgJ8DiUXkoAWmGPNWsZ0DBUZ2c24zn7723LHZs3c3tm7bjLExqgYIgHNq0Wy7eFzoJpnBQF8fTp88IbUA+vZQY43EAEqxDA0NqXqvramVAGffpUtSLiCt2X+WuoZqTOzqKMJkDU1NqK2vU4el98wg6RIG50EM7EpS3tcoFNQeCb88tOUN4tgVKZCy207b4qycPcsO4GU6Xm6AzEDO48HHexab37kpLtW6xVAF7kBAFGUmF9NIcxCqZO+tmySV3s9sBKupyWHiNyuCnrPncGjfAQwPDiIejUj1m3tevJTOXziPSwP9aGxuxsRJE9WNjo6O6v3VV9UiRE+b3h5c6DmPWISLoVW451vfxC233ITxxJgSlqj3bhYoZqWD8pQ5pEJRIp/4w1OCg32xcvly52XXoeeMuWTkE4CSjTopp7DgrAzM26q461JMIqVE5mnSdj8Vz1lZkim+vrtRBI15CNsZwZUTaIoEEkeRd0SeazDa1ZptrLMJvODPPpUCyPF/8onv4Mknv4tq3qAo4PM/f4ije/bj6LHjeP8vf0V/NoUkk00ghKlTpuC+tbdgQVsXdpw4hrc++xQnTh1BXX2FNMceePABJMczOHTgS2z45BNcPHcWwfwIJk+ow4JZXaiMZBFGDrFQQGoF+SChoFr096dx5vgQrlt0M5bfsQ7ZmiDCLI9TGRz5aAM2/vZtBBsDaOyuQ7K2GVNXrkPX9JnIBW04zhpIcvGuxWbSIZyiIMZEQ8kYLhFmcwIhGGTUA8kF0GYzHiW4Ei3wpk/l7DU7x2WPcSXcZY/1BeYVLoOCCAS3GcXa/Ef+Y7Ipx7N9tUj4xRhCBncxYeuz5nL6fFkmmz078cWGz5DJJlER5zb7uKMKG4OKEByXdNOpBI5/eVQ7NGSX8fMQ3iJENj46LjhIcFEqhbHxMSk/M9n4ypZdzcSudoxK2TiEzkmTTBWAsyRKwkjF2ZI550D8o2G+mF3By2cRDuP3Rmo8RgzwtE7wVOZyaq7vXHiMvO0Ck4vmPaGg5k8e2/cqDOWzHj4nITYuVNoA3mA0zlTYTcjfxolw8ns2eiP8ZWrQTFSEI2nt3Nd7ARd7ejEyPITk2JiO24yZMwTH9fVfwtmec3IoZWfDc83j2NjYiIaaOmQTaRw7ekSkjMa6WuzfsxurVq3AI+sfFqvPjwzFbNSsRmffyDHOOdcnlvI5SAnScpTkotxLKV37TufKhtvjvcYC83BX6d92zVqBdxnI7F7j8vunRH2+UnCmOPdU4vJLqi776AUclu1mQLZKYDNMFZPURrumIHB1phsvV+MrISYbVtfLlyzG//6f/gmrli9DIJfDsX0H8fkHH2JoeAQ7d+/FRzu3YTxK6CCIyZMm4f7Vt2BObSt6skn8Zed2fLHxYwRCWXzzm9/E0888hdbmTqk/H9l/ANs3b0J/7zF0tlZiVncb6quCiHI/hNLpJPYEcwjnq5AdD+P4nh5U5Juw9u6voX3RDBvODw5j5x//gu1//ADVU2vQOLsZ/eFKTL3+JsxdugwJJx/DAbSWOVHAyOioEg/3Qxgcarn3UVFpwcPBEWKAOSkQu1nLhvvFxQY7j1bJ+z1zfwM4XKCYpMqpAWXkUVetFfFoj745uI2Vv+TsnQmZZ6MJ1rkiChS35BlsgoQPrSKXVI66G3OGJDlg46bPkUyOyTnTLKhzNmMYTwpCY8KIhIO4cKFHMvkKzqAGW1iCo4MDg2iob9T3GBxJFOBnoD0AAyZVu7undSEcteE/K3fu1njyA6VxvDGa9lWc700RCmRqY6ciCwDvhlk63lrCDAb0vvxMyycdn0S8Tlq5yrOXufFdjNUEFubK2W0Go9lEjtU7zx6TN/d+REggrdxXBS7Y2Xs3zbp41DTmBgeG0Xv+PBKj47h08QJ6z/dIIaCra5KgRH623j5acsfkY8PEyD2mzo4OtDW3SAh11/YdCORzMi2kbBSv11mzZmD6jOk6p7qyXEA2pojBaUzsedGVS/I+smy/stPxwsrFsGQp4rJ9MDej8cQIm/lcLknjj7vlXXfsynC54s/LJGkcRbmY+IvggL+j9F6t+HM9ZXHGVnpq68588WXdlhiD19hoV2eqgWmjFQov6B7iKXay57WVlXjisUfxvSefQD0Nr0bGsPGjT3Hi+Cl5r7/9+UfYeGi/qtJ1a9fi64tWYlKgAvGJHXjj0w/xh3d+h0Awi5mzZ+KZ7z+DVSvWoOf8JRzauw8bPv0Uxw/vwOTOOqxaNhtd7bUGoQVysocORgKIZSsRGI/gy62nceHQICbNn4bJC6ajNl6Jwd4+nNi6G8PHTqN+fgtq5zaiJx/F9DU3Y97KlRh1FbGhu8DeffvwyaefiDnFAMmW/9Zbvoabb7pJQ1kLIFY02Wa2dTaWT3zCKGfrOJqnNzQpVls242GHYOSeUo2nm90vdLoyrwirudfR0Jt8ONfdKJCK+my7HoLS3NNqoEw4x0EN/AUGG1+Ri0qsl2eFnsOu3TuwYeNncoqsiLOzMyiKVs9cH2ES5+Y6VQWor3b+7HmRAUgOCIejmulQmJPJKRLiLCgkjxw/cOf+THVNFaZMnSRGWiafk+gmWVOxygolIr1HLeKZu6Qo7jpGxhQTHKQgb3Cnn9fY8qsdP08s8N2OZzj52cx/DKqlTXsLpjbf0PNzgTRkzDdPUvAnXkw3znLoiOkSBM+LJ5WoA/A3tQv0PFY86CMjYxi41I+xkVGcO3VakFp7extaW1uQyqRR19iAkbFRddDTZ8wwRYFUSpYTFO6MhsI4duQIhgcGMK17ihw6OzvbdM66Jk8yAoWbl+g1eWhcZxUgiUGLjraQap2K/XeJyuzeuE84xfNQWsIUPb+4d1ZSjtbisHUQReVn3+0U5z3uulf/4uY2SrH6Ba9UUHotg6ytsivNm8p+7iBjV3a4N39Fsimx1a4lm6s22RBGC+IFuzht0M0KkLfNvFmz8E9/93e4+YZ1iAYC6O/pxV//+iHOnj2LVAA4du6stsjnzJ6DmkII01snYP7q1Xj5N7/Cqz99Can0uLD99esfwZIly7Hh803Yu2sXzpw4ifToRczsbsctaxZj1pQWVEaZbLgdHZSuVjRfiVA6guPbjuPUjtMIRmKIVVajIV6D7FASyf4BhNNZVM9tRcPiCejLZ9G9bAnmrVuHMVbk7GgCQSQyGbz2q1/h1X/9KQZHhq2aDQD3fete/OB730NDfYOqQhlQccdH7DWyoUo7AwysZ86cVeXPIa98XdS6u70QZSoPoHHqZVWW5bCSw2Ex2ZTNc1ybVAx4WmosY6Mx2bBK952UnrM46y2RHIq01WJHlncdjioI7N67SzBaIjGqpU8GzVQyiXSSsw9jQzE4sBuiDw5FOEcot8K9EieFws89OprQEJxwEOXyRSWORSV7T8vnhsZakQR0HgnB0k+nIo54RYWSDWE9X5Gys5HiAmck6jjpmWR7OOWMMv6+Z56V4EtjrfGc+SXO8oG/v579QNtDbLy2mai0kOn2kNTZOpKAr849PKPiw8GaHpLyzp1GM+auk0kb8UswWiKJ0eExOZueP3MOJ788oYXOjo52EQ2aWpuk4MDZIOV+KNBJQ7pqwpb5PCqiUZw5eRrNDY2IhkIYGxnBjOlTsXjxAixcNB/pbFKfne9NQrAkBnDPhk9q/9SVp6VeXZv27v5jZ2IXkij3ns3lupfL4pWbq1j9ZBCaiZSWhDmLuzr+ui8r0i7/WUn12b9GqfspFwQtXuSlDs59CN4j9lV2l/kC7prFwNWaaoCZ05c+/xUN9gWyjZRshJvzTsiiMhrFN26/HT946knMnTUTwUIBx48fw/Yd2zAyMqpKmnpaKYk0XhTE0tE9DRt37cFf/vJnDA4NaAGOlsmTJnbh+PGTuHD+PEYGBxFIj2FSeyNuW7cYS+d2IR5KIhZMIhavBIJhBHNhRAoxnN99El9uPohAMopIrgLxTBgV+RgFzJDn/smUWjQu60amsoAJcydjzk03I1FdizSDbjCMTCCAH73yiuR0JKZImCGbwfQpU/DDZ57BLTfdAuQMiw/kaU2ddTbHpuTMELxr1265ey5duhx33XmnHDN5A1GEkRCXsapdlA9yVmSYdLFKK4MQrIp27DXXUZUSkqa8UgHwwZJB0UNCdn/9LZfD0k3H+5AEimzexBqDIb5eFvsP7semzRtlZEa1Z4l+kg6cyaqqZrCnejS5BqNjKdkr0FiN2l7cmGcysn0XSuWbFwvVpDkP4uVCeZqJkzph+41ZUaPpYMpEZH8IoVmi8VRjBnv+m9ddceDvug4fgDSkt81wC3JXiEBeuV/jGWz+dzlb4usqsbhAye/xi7MffpEMIPM+t7hqXQ4lb/xeCEkYWRUk0m4jnVxLpNbhisDgfW30WTIY7B9GNpXDxZ6LOLT/EOpq69DR2YHq2io0ttSDHUgiQ9FUuxbI5iNFOpVIoCIew+njp9DR0qGl0I//+iGam+rxne+sx9duuwmZnPnasGgIBtilmihuoGBWEvqZl6vxRBLnH2MJqAyCK7Me51VEEVye0PLZiyWVkj20PzfWTfN8WvFlhm1l9OVi2Luc8ea/7Tv78rmSbSmUnsOSP9l3ZXs2ypqWasoTlZt1XjNPu1rTzdLFNzz/lZz8CzQV00kmy4Z4aY4MsTxaGxvw+Pr1ePyx9YgEQ9izZxc++ugj7N6zR10NTzkxfzJ+WFtlA0FEq2pQV1+LuoZaNDU2or6+DhUVVar66NnBhHPi6H6M9vdi7fLZuGHVfFSE0ogGxmX6xWQTynHfJo6BIxdwatsRpPrTCKejiGTDCGc4Z2FVC2Q74qibPwFoiaNp1kTMWXsj0Nii95EPhjDw1XD2/3vxJfzqt7+GpB0L5ikfDQbx9TvuwJOPP4EJ7Z3awOZNy8qTw2DOP7R/ks3i92/+Qe6e8+bOx1NPPolpU6cKyzeVd7d1U5yn2JDbV7rli2tKQFfI4Zc0qqyqo4gmkwO/ZNCVNT8bDw9ZYiq/mi7/byVN2gNTjFPYPuc2eXx5/Ag2bPwCl/opQ2M7HRIdLRQwNkqRzYybhQSRTGXRd/GihCIZVMn3YkAhY4zJhl0fO5CR8TFn6JZDZXUF6htqUVkVR21dpXTRaOHAr3hlpeAogShlycQnGnYmKnSclpbEMN0eDR+vHRyXMKTOTNIHWZLOudOz1ST5zwQmKNhsE9i9+e9r18ZBS+bGaZBO+Z4Nk56fS9CgjElWr63rgVRr8xHKpFNKNv69mxWEyRPRF2iwbwjpRBpnT53DkYNHJNXT1tqG5rZG1DTUSCMulUlJwJQdIJU26uvqJAvEcuLsyTNob2nHDWvW4M/vvodjxw7jqae+i3U3XI9gmFN6diQkttDiIoRchgUT96pYO3n4zIoQI4/4a6882bguxS278vNYsnFqyu4y81Rv/afb1SlPFNbpe8UC65RUgDlVcksIrlO5LEGUqRd4q2g3jCpPIj75GN3aFn/9c14J0+VydOq8ZjFwVeab6VOXPp9IjL9AF0YZWjEA8SLhBUO2VgCYPX06Hn7gAYSDAbz3/nuq+hYtWox4vAKffPIpNm7cJOon8W9ed82tbbjrG3di9ZrrRZvVdniWBl+EbVIYGRrCqS8P4cSRfehqr8ayBVNRFckgVBgniIdAIIwo/W0CcaTPjeDU9qMYPN2PaCqMUD6MYJZSKxlwLJFqDKFp/iQEJ9Qi3t2E+WtuQlXnZKQY1EMhnD7fgx+9/DLeff89zRFo0xsKBTA6NIj2llb88Jkf4Ot33IV0iqZZIRw+egSbtm5Wt0bvmwULF2L7ju3413/9OSjI+fhjj+Huu+825WCGcjk7upuZFsUqukpLc8VkUyTUXGHP68kCDm6zZGOGYqympbTsqt9yaZDym9FfWL4ClRippNiJ7WfV4Zw4dQwf/OV99PSek4umlAdcQKf8jOAyLUDSWjiEc2fOyBmS1FvuipCxRrhmPJHUImiU6gEDAzYDy+cQr4yhtr4GHR0taG6uR0VVldhnTAxMOrQV4PXlgzMfx8/GYM8Og5+NiYI/97I45Z+Xn7GcpuxnNUwg/MOuxFOl/bzHEwP88fHfL6c/e8Vn3yFxf4fXMaFMCqDy/JGhxudmJ8ufM5Ex6fAoFzfzPZvELU+mxjPov9CPvbv24uTxk4IRuyZ1obOrA6lcyuwdYmT5pVBfVy+YraqqSrMXJpxjR44ik0jjqSeexJeHDuP8+dN44onH0NLWaN0jFbtpZxE0K3XVFiAMrKvSUeH9bNGOgF1HZgbnsoNSQOk4UZXAkoTvjHzRVJo+lpKKZjXOPI7P52drxQ1/2VKbXpuN3K6Ev8qTTTn3xUNtlqDsvdg7MAitNEe9Mtl8FbauUZ+vykwDoLV1phEEnBZXmlcFVY4JLVDskDd5oYAF8+drs/3goYNYuHChnCoJo3z+2RfYv/+AwUYFyAhq+dKluPmWmzFz1gzh0SbtXtAeB+VOaCucHh/CUN95BHLDmNBSheoYZza8CaMyZgtlgKpQHKGhLA5t2I2LJ3pRjQoZtlFxGsipqk5FMpi6aBqikxuRaY5h3uob0Tx9jmA0bmt8+Nnn+PErr+AgqaTVlbjxhnUYHxvFJx99iEgwiPvvvQ/PPP09NDU0Y8vmrfj1b3+D8eQ4YrG4JFtuvulmTOrqwu/f+L30v9Y/8ggWzJtv+xpOIZoXvKo/T//0xIDyXZwrhqDF66H4fdfZqKuxm9IHUg1qXUfkO5zSVncxbjhvd70NWQqogwHnILTwPoi33n4TfX0X0NjUYDMistFSKb2OKk+JjFLcMozTp0/qM9XX1srHZnRkDBkufSZSiEUrpHc2MDiI0fExKRGzo2loakB7ezOamupE62WCkaR/LGaDdmf3XIRhyhIIOwpt8DvaMhOQV2vm++P3/RKo74j8giaDHB8rTx2nkSZKtGBO6wr5RwlFEcueS3syPoi5GYQCrzxsbL+mdLzpXcNkTBvrqLms5rIlEkMRtgpoSTYxklSy2b93P04dP6PHcM9mUvckJNPjSGaSKAS5V0bb6BYlXFLIuQJFmPbE0WM4uO8AHrzvPjTU1opB+I2v30G/DwRC1tWwpmE3w/MFzm3yrsjw4pYuyDvqj+12OTX0YjLxDDw/izFw6jKIqjzReOhMnahPNt6q3EG8RmIpydPYjM4RXNxspRQP/9ZSqVORdliZL6KscCu19Z4bo1moe17K1VzrbK7SbMOlzq+CgNhohB846gThCJ49al7FKzB35izJauzbswdbt20VvkxZeNJfaarFgqWhoRFz5szF6uuWY8Hs2TKLUpVVgJb0CL9kMrZPQOXbXHociZEBpMf7UFsRQAvVAbJjsigIxuKI54OoCcURHc/j8OY96D1+DlPbujB9/jzUtbYinUriyOGDOHxkH7qndKJmVgcuRZKYtWodupesBEE9htCfv/7v+B8/eQljqQSmzpyBp556AmfPnMIrL72IbDqNyZMm4+9+8EPceced+Nm//gz/9stf4pv33I0bb7wRX375pbqbjo5OvP7aa4KZHv/Od4S/K6IzWOpm5Uafgw7c/XAlfGYxzqjSPoB5WMKYOo5MwO6IgJ+bBUjvzEF0npigatEFTT2Xo6hpJkG4h5AXZU3kqyOfOxw6cgB//egDOW1y7lAueGkzE3YItOgmZBSW3H0kHBI9fGhwAP19gxgaHBYrLRyM6PyTTj6WGNVWO4Mpk1hTcwOaW+olVyOaM2G0ijhi8Xhx8O+H9X5Hhp9BBAExwEzgVN1OIS+olj8vapflcpqxEPbz8JgILW7Jsvw5GKT4vL5r8QmHv+M7Gh0/5z3k35c3mxNzTpbdRkXn+2KXSNdN9gbcwfFBlXAnhTQlk0TyxVhKCefElydw6uRpvV73tKmYMKlD2nvjyTGkssZAq6+vV+fDYibLz5vL48SxY6ivrsW377lHRVFVVRxTp0wiwmxdDWWJeB7ZoObY9YURJJym68cvbZa6BdVCbifIz1WsOzQBVA8dctrjRiKXzX18jPeJ2NYFyrucsmR+WXbSsxtVpsxwzR32sg7MBUgPozmbjhKEZnnGPlsp4fhCwicbdjbXks3Vmmwapz//1YmSNprwa7oNUnPJsWJWLF2Ku++6C1MnT8H+ffvw69/8Bvv27wcl8hVAEMCEzolYvXoNli1bju6JnVoEtULfNMn4d5JdTYpukGlJn6QSIxgdGUA2NYRKKgNkxnHmxGGc7OlFLhxBdTCCCQ2tmDOxG6M9/bh4pgc3rlqLVXfdDrQ0AolxnN6zF5+9+w7ihCJmdeJ8dhDTVq3FnHU3q7PJh8L4yU9/in956WWkc1m0dLRj+fKlmkfs2L5NnRohp29+/Zv44bM/xLvv/gm/fO01PPU0HRIfLbLAuCX/4k9eVAB+8oknMbGz09kTwCpc3uBiszl4osw+wIozDwF4ZlrZ0KXIonEgAYkPBZPaYQBTFe/2biQQWbbfUaKm2g1tHZY5nbLqZmBEkJU6ZC/wxcbPMTJCOwA+v4lxepuE0ZFRUXBJkohGYoKIEuPjRiLI5uTRMjw4IuqziupQCCOjtCrIa8bFLoAwGim6DKic2fCjifUViWgu4Ye85cHfBzr+7Vl3PhF4OI0QGf+ww2EnxuuJz0EhUF63/D6fWwZrjuarhVgnsumfj49VwCtzk5TczRXaa7a7w/0amxWVdtC4tMmkyAVOf77c6zDJqKsK6j3m0gWMjyRw5NBRXOi5oMTIpc6a+molGs5syLqsoUBpNKrZJmG08dExdVC0KFixdBm+s/4RjI+MIBDIaxk3EiPEZzJA5u5K4kZOi7eyufDjER+7HaHCJ1QVSI6ooeTrFid94lCnZxLXVwzqPanADepdt63laVd4Fc9lGeXfhz1fZJWG/38DQiuOdUqwmeKSE9G1Is3/KSUwSzj2fNc6m6s00fBtNTfPfv6rjsYlG1IagSyr9HxearMP3PttrFm5UkylTCqFvfv3a66xfcdO7N23HxUVlbjrrq/jnnvuQU11LcKFHGJaWLEga0PvAtKc2STSSjbE/ROJEQwP9SOVGERvzykcObAbvedOond0BJzcVCGE1qp6zO2eholNraiKVeCu2+/AottuQDoSQJgSJMMj2PL7d3Bh+27UdrdiIDiOrhXXY9ZNX0OOpmIFiBzw0s9+hhwhJQZjh7WLReZutraWNvz93/8DBgeH8a8//SmeePIJPPboY9i8aRO2btmKRYsXYdfOndi2ZSseefgRXLd8OeIxBmT3GZ2gp98ZEXHHdRzlMxvf2Vx2OVyZbAq0cKbSsBPjlE+NSdgYGcGVjVf44ej7uv8899XOAQNTJBbSUuenn3+K0dEhRx4gCyutgM0gxQKAs5tsOid7bt64p0+dVLKhbXHfxUsYGR5TssllbLteNtLhgAQq4xVRkULaJ7Shc0K7nle7GgyK6nDozhm2uYSDyqykdoZlVwhmemjMIBhLzp40wO950oD04yTXY0y9cito/1j+zePJeYso3h4y8srYjoTAp5DvjWA2+vKYPQE7fk0xJORKmwUy0+j4SeFQSy685KUqIBO6MVmnj42MY9+ufei70Cd23uQpUxCtiGBwZEAD/obmBhUrDNjtbe2opCxQJoNYJIIvDx/B0kWL8PAD9yOTTCBPdiHZlBEyDI167CnNvLAVlNlvebZike5sx067NpL6ISW+5BUk1QbXJftZjckzlVGmr1jY1HH1DqHOF6j8IXv3uQAAIABJREFUHJV3I6VZC49j+a6Pf19XtkE2L/KXeSnZGCZY6mxcAee/55PrtZnN1ZttmlvnPv8VpGJLne6mNl4WsHjBAqx/8CERBDQEVyIyE7IDBw7ijd+/qWTy0IMPY/bs2cbXJ9vHUWt5OVBChbdBJl/A2HgSY4mE2DpcHBwY6MORw/uwfdtGnD97CoVcCuN0MIyEESsE9If0646mFiycNw8P3/8glt9wPVJhoCqdQyCdxf433sbRDz9D9bQ2jFTk0L54qZINocCDR7/Ej159VXMbblWnshkNvRlIYlQfdsNgvr977/021q5dh9//7ndIjI3huutWYO/evcLP2c3s27cXr//yNUybOg0PPfgA1q5Za1v+NOISs8luQNsM/Z8kG6frVX41/McEROUAG3r74S3nHpw9EB7zVbq21j027v926r9WaPJm5pnizMYsoTds2oCBwUvIZFKiI0v6hckmHJEKNINmmrTmgrH9vjx6VDd4a3Mzzp09r+CZSdG+2AgMZHsxvhGWo4wK2Yf1jbVobKp3G/jW/ZIkQqViVtRMQnxdP9TnO/UdiL/+/A6MtwLgz716APdRRG928we/M1MOyfluxScnn7j9a/F3y2E0nUO3BOtJCypKKJCpzs5IAUYGsIDNv5lsSKrwgpiih2dzMkILkoacC+DA/oM4efyUjOQ6OjtF2MjkU5pv1dRVg8QcKjDU1dSq+4my6wBwYO9eLF28COsfepC8a9dJESmgLpstvjLwSrVc3RxPhQVpv09jxYeVO74jNjJ/KcB7N1seG/t8jvLvIDJpCvrOoYxJ5mcn5c9VnG8p6bkexHVI9pKlJOLljXyX6/d2jOZ+eQIqdwb1nc3lBJnS3OeaxcDVm2vQ2Dr7+a+uRi11qsWm8jPVgnN5TGzvwGPr1+P661aYSZffsNdiYQD79h1QgJo3b76W0qR5RXpouRQGabg5VtFZJNNZJDMpjNO9MZnA4aOH8dGHH+DIkQPam2FhSAfoFL1tuN/h9mJ4sU+ZOBFPf/e7+Ma9d6Oithq142mEB0aw7533cfiDj1E1vQ2Z5jhqZ8/B7BtvQby2Fm/+8R38y0uv4FRvr2C/665fJRhNFNZgEJs2bsDmzVtU9U2ePBXP/uBZ1FZX4w9vvKEgQ/kQJp1VK1bg6JGj2Lljh47R4oWLMHfOnKKfiVXCTqGYWzZehaBsmGmluV0I/H0vxGn3oBccZCK3jX+fXKyS9pbUbvDqmG2eSu0reMPEvY+8mZARfklnkti+c5sSDvXMMtmU7mfSmZl0GHiZOBjQE2NJ5JhMCnmcOnlSRUdDfb2SDRl6idGUiB4MjHwMt+CZaLk/Ul1bjeraSrS0NEqmhsmFyYavIejKSf57iIsEAgZorwbg4SyfbHxA8ZVyOeTlE5QWYF0S1udwZAIeVnYy/rj7hOOXQz25oNj9uGLBz3UMCTKbCs/Us4rbPq8YaW6uoPdiE3Alm3GpMtCeHGKinThxSkZ0za0tNAZQd9PS2qxZGjtH6qaZNBCsI8zmUBmLYvGC+Zg3ZyaQsxmVOimn0aak4AQoFaD9PooTzrQ9LyfJ7yEx79JZrlfmEpa30RYS4eJV8dp04b9E6C8eVp/Z/IVty6VOZsacTkvK0JopkgmnTtPFG2/d7n7PGxJ6WNifj8tDqHVIviOzDs8rf+SuKQhcrfnmymRDejPproVMDhWRKB596GHc+827bbvb7TbwhuLXmDD9rKitko4n5EOOvxaZ3aWZNwvlFINZroBkNq1hPcUI//rxh9jwxefaajfNlLzoylldPLygnD9LOIRYIIgl8+bj8Ycfxo2rVqM5kUPfjn3Y+8knuHT4KKrmdCIwuR6xrsmYue5GNLW145Wf/xz/8vIrGOXuQiSEZ5/7Ozz55JNGCc7m8Ic3f493330PzVTfndiFNWtuwLzZs3Dy+HEMDw2hpaUVba0tTizSuXc6h05Rh0EPejKumBAMniDEYfbBNswsfhWHm3aX+A15G9a6TXQNd1m9mqghIR12Vp47qiSlYXVBOD+fiMHV9kVMTyxPW2zi6GRhyffDkhdhtC1bNiKVpvlZUg6ajG5x6sPRvCvPbiOL9HhKUBppvyQGVHIuly+gt+eC1AYG+ge100Hqs4gF2bTozTW11arUa+uq0NreIriMEjYc9PN3+Rp+fuePiQ/4xVlKmSq3Nz3zn9nDap4O7YfN+qxORdr72vi9G59gylls5V2Nfx+ewXY5M81EUcW40m4NB/BO7obVlFMV8ANqQaiEB1lQJQmrhTAyNIqesz0Y6B/Se+R9Eq8iRbwa8co4MvkMamtqZKzGY8xu2xZrs1g8fx4WL5yPMOHfDOdUWUFueo++A3EClN5fJyhVagZzU2Uov26KDDGnlO33i3Rf+30jJ9Ej0kCZvL89lV23go7LoM3yuGb52cDl8kVlv+xp+zu2oOkJMb6bKqdF+87Mdz1WQBkRxuZ+JfaZamSPLHNWmb+2Z3O15hp1Nl91LC/4sMihOefKIVYo+QJWr1iF9Q88iO4pU2wz3VkDG37Nwb8tzcWjNsPgyCBN0r91/PL44OIZFYjHU0kkMimMJsexbecOvPPeuzh9+pQkTBgYaOZlQZNum1zcoXyKCSFGEUAcQdyxYjW+vnINmobTSOw7hr4zJxHMjKN28RSEZ7Yi39SEmWvWYsLkKfhs4yZs37sXMc6S4jHMX7gAs2bPNOmTQECe72fPnkN9fSOamltQXV0ra2raGChgUV5FXim2AKnuz2t4OfiH71dDYS4DsuJ1gbtcVsWf/CKurRunBG942M2G12QFWjdj8BHl8Y2lJTsEQpWuGvTzB//8FhD4hzcn61NbgCMst1OdzVZ8tVMlCJOMLu7BcI5CmE6b+qEQUuNkUY1LVYDdDZ/pQk+P9myokdbfNyAojfbOquKT40o29Q11IghUVVegpa1J7Co+H5lbpEn7pU6+R79r43drfMAuJWCTvveDZ9/FKDBRucF3kc50zc9t/M5LeWfk4TdW/75L8WKd5b/vGYG+89Qx9rbL8qoxIzYNoQVpUl3bfGw81CbmGu+J8aSA6IsXLqH3/AXtcOkzUlG9rgp1lPQhvBkOYkJnp1hoyfEEGkkXj0R0LS1fvAhLFs0HOKvh7zqBXDYEoTALDTvDckDQBURqDws0vkebyfj+ww/PyyGv0s+ts/a7MFIPKD62BGf5f+lHZUKyxe6zSJjmpe2H9/YOPA3dX+dGQjB2nHUwpWG/EpWUpZ2Kteve/P3kxCQMzvQdV5kg57Wlzqs21QCNzTOf/+qkaWZjN5ptcod4wnMFtNQ34r6778Fdd9yJynhMnQwvDQWPfF4eJ7w6SAfm97OspBmZRcl01QhCUgFOptJI5zK40H8Rf/jjO/jki88U9Gzsx6+STAWxbW3yO0l6qhcQ0pla1Yilk6ZiWj6GxoFxhJDRrKd52VRUz52AvlAQ01Zfj/mLF2MkkUKSEEtFJYLRiFbdcjlHV3UB3zTQeL9RniQk0oB3X2TXoYDoZTk0J7HPJKFLbtZLnbnMPI3VZbkTZ/m5L9s18DecgpCDFOx77FbYzfBmpCWCJR6D6qyKF73WaXuNjo3i4sWLqKurQ2NTk9h13PTn4F6JhhBMNo0dO7Zg797d+jdVoMmwK5eqZwdCVYB8mlBaAmOjI4JuEmOjYu/VVpPuHcDFC31iPwk2RED+KnzPdXW1EuKMxMNoaq6Xh43t10RsFuD8hPhvP4vxMjweJtMw2ItkehaVhx3d0qeHVcoXNP1spjjPcs6bfD6fqLx+mofs/DH1ygR+78Y/P8+9sfacDBEg2R4VA9Kqy2uQzwJDM6g01QYM0tO/cwEc+/IEzpw8g4p4lZY2yfYLx0Koa6pVR0iqeHt7u5IXKc9N1EKLRUXUWLF0MZYvXaRkYzNQgzaDoYj+GCfLIQA2aXHAmV+ktJnT5fMPC89FyFzW195G2lktS27Judh6u21f5PiuxDqIUrB313iRdVkEAeyuNk8gp6fmOis/UdTPHeymY6/y5vIOSI/3kyY1WF793P1ecWlUxdi1pc6rNd/US/UZ8rPhxcILjcmCMFosGEZlJIrZ02bgwW9/W4QBtvIWb81zhVRN0marqipRW12DNNlUDLgFqhA4k6Wc+cqwsiQFee/Bffj1G7/ToiUxXHY91GNjwNcNJZTCAqz5nVhA543dnA5iYcskXFfbgo6RDIIR1ohpNC3oQsO8iTiVSWLy9Suxcs1apHI5pHijhCIiCPB2lFqtCinCUYQQqPrLG7AEO/DzSWSRBmOptG4GbV37pGJzV9OQ4vvnvoWT+BdrzItv/k9mNj6peyjBgc/FS8R3Nud7ejA0PIzWlhacOXtGnjKUmOcsRDsh4RC++OILfPTxJ1i3bq0IDpJMMXkrBzfkkEyMYfs2JptdghB5Hqh7xgLAJ3oapZEtFGNALRSUwJRwUmmkEknEonHBQmSlEWazj09Lg7QYUnTrrK6usmDaWIvaujotKTKJ0TLAd05FOnLEriO/B+MrZH6udDqlDtcnDzHJ6Emjz2yGa9YJU/WhJJ/PJObhIZ9U/H8X2WvuHPrO0cNq5TptFozLVZMtjNrSKd9LRsQAomnqCuWSaUw1djFM9qSg7993EMe/PIGOtk60d7Sjf2AAyWwCtY11qKiMoWNCB6oqK5EYG9fz11VX6/Px4lo4fw6WLV6AaJjFQ8qo7EF2hXEtNtuw3TpYWYnr/jWFAHZVVriUqS4XFceNZab37HJR+Za/FmGl88aCJaTPSXhcdHO3lKtE72jlbrRl164YLW426RKIoX6eJWfogH9vpX2gckKAGfn5RFmaobmdMVeE2SNKHZl1PiocryWbqzXZNDLZBAIveCyWCgI5XiAFoCIcRYSaYdm8OP/3fetbmDljRpGRY4V4QRpasr8lo6YqjkyBi39hKo2p0uZlzWTBLmYsNY6PP/sEb77zFs71XbBrk/CDNRQOFM4jkKOiQEBChKFCECnCc6ECGtIBTIrWYHXTBMwJVCKXTyAYyqKhuxVtsybgfCyAzlXLsGrNOrdrE0Ke5l+sRuW8SC0sY3rp3hAdk+pfhnUzzBi7yJKS7RHkkMukncujncks51NOU4rvnTcin0s7GL7Jv2xk47o8R021xcuyvZkiG9BgMh6rt956C3v27MEdd96Jo0eP4tTpU7j3299G54QJ5jwK4I/vvotf/epX+Nqtt4qSTWkVMuYOHdyPffv2YPbsmZgxfRq2bt0oKI2BUpU0oTp+Lv2h1D4tmWmURtfJAgb6L2F4eEj/pvkXHSjZCpGRRkXjRNLELElo4IxJM5uaakTiEe2SEBqqriWsVq0u2A3yfIiwLtp51vjBv5/HeK0yvh/f/XjIzXciSjZSPihtq5NwYBpm9jN9HmeeViQUsENyCUsdqHsPvqvySc9TnD0ExGRCSNXIDVlZOPNqYbeiYJqnQkZK1zqPZSgYwcH9h3Bg/yF0tHeita1NigvpXAq1jbXSkatvrNP7ZTFVGYtrZsNZIpPagnmzsGj+HFTEOCvisq2n/vJecdW/FjKtyg8591VCqJR7suTjCih/tJVDbfmS16s6MT229N9S+nPUZj/L4WO8MnR55+nzi+/O1aHKh8aguOLlb8HFwWblsjYOYnPsTTv2ZHX6hsw+c4kx5+c1Lrk6TM0zE90hupZsrtZkIz+bADsbu1DS9IDnxjYFNUnpzeYRyORRU1GJRfMX4NZbv4a5c2ajprpKwZrV79kzp7WDQt2zSdOmoH1ip8QteQPlM4ShKLtPNeFRnDl/Fu++/y4+3bQBiWxaSaYQpHSIiJyS8CDDKcqRDWVXsgVECkEk4yGMhYHqVAF1mQBu7ujGqoYOpJO0DUihrrkGXTMmYaCpEnXL5mHF9WukRFAIhUG50AwTiKAvlxDc5xUrRncFE1FYuzjUUHNcHquiHTtMitFuN4PJxt27+gys3jlb4TGxVynLNBZZL1cQKJOv4YMU1Nwg1EZDeWzZuhUH9u/H0mXLsGHjRuzYsR2LlizRz1paWyUbdPDQIbz++utYs2a1KMaUArr3W9/Cxx/9Fe+/9yfcc883cdeddyjZfP7FpyaxwnkQjdlyGfmiSLaFUv1Sd84jTCfOZAIXL15AYnQMI8PDgtC4R8VEQ+macXnd2EZ9Mp1ETW2VEk4gHJAoZ11DPeobGkTrVfKmMIVIDSUtLj+X4et7qRqfVHg8vOJ1kZHkdnI8ecDPdHxQFEFAiTNcnAvxtdWNu6VRD4sxGfkk55dJfbfIz1Xcp3H7THyvHN6zwyUMyYrfJxudXieaKlZmho6fMfSev4jdu/agpoqdXq06eHo1VdVVoqGpXseO91wkFEJVRaV2t/wcblr3JCxbvBBNDdUIFAyis8qdnVzIxF7VnVhF/x+TjZfcsaLE5mLGDPNLkg4RLu4dWadjs5IiFOw6ESUZBylacvF+NnatinXmEo0XOeXzu2mjg/1KfkL+miiSY5x0kCkauL0hVwyU7gvrOO168Irchlb4JdSvstp/beu+vjgWuFrj7v/q+yrv+f5XH3PV/t7MroXPfyUJ8gIraZ40dhC5SEgdBegL7zoLXqiRUBhTp3Zj3rx5aGtrVYBMjtPBcQD79uzFpQsXUS2153q0NDWjtqoa0bC5QvLm5uJgJpfFiZMncODIIXmli4PmKhpj2Vi1TIICVT3Z4ZCYkI+EkKVHSi6PWD6AeS1tePCmr6GtpgLH9+5CRSGHOVO6MNZYgZp53Vi27gaEauuQDoWRokGWjU/NEkA0S3slzimkaJwjJh9FJkcbafP3MFzaXdxuaGo7GfS8YbXnGK9OXt2Vk3Zzu6DHx3u2k4ynyMTxumdZLkWaBfH+/fuxe+8eMfc62jswf/589PT24JNPPsGiRQtx6NAhvPmHNzFz5kzBX7R4uPPOO9HQ2IB/f/3fsXLlSkF7ZPc9/dST+PLoERw+fEA7QTNnTMPu3Tvx+WefIJNOCh70S45ivDHwhiPSg5Msi1M2HhoYQG9PLwb7B1RAx2WilsHwwLB2Sdi9hqNhse9Ie66pq9XeDRlXdQ0NmtvEKyuKtGcmFDZkfA4/cfCBSouT7vz7LkNwlhKxwUK2cEkrbwZ90zYTDOZ8abwvjpevKbcS8HAZz00yldB74PckEksJHLL+HAudHYzNdNS3KbgxgVlXFRRDkEud+rljJXK+xfdhMxuSB+K41DeAM6fPibAhIU8SaSpjoomTTJHNUcstI+YevWz4/gUb5/Joa23CyuuWorO9BUGyJ/k6Tv6fB9knG0d0v3xmw/5KxYstzPovXvJ+oVOLsK5z98MXY+0ZycQudz/At+ucXXvRI8exTY0t6Caunm3mk4U7n+KsuDdh78sShIfUNL8pdvkkZnh1Ac+qK+2tGfZXWswtD6y2vZH/r23da64lm6sx49y5/Pbnh4dHXrh4qQ/JTBqZcAC5GEUmpb9swZ8YtKOu8qInlZWQiYbWgaCYaEmKaxJaITWRexeVVepseGFxb4cBtLGhQRemD6wM5VkGc9dmM4iqsuEMxbkjBghzSfCv3GM9j9rKOJ556ru4d+0aHPzsM/Ts2os5Dc0IddYj3tWC+TfcgHhHB8ZCYSTClM8JaVOe4qJcPNUgPkfpEdtspq4U/5fLUeKdAo3m6SEk3N1ovs3njci9If6MAURVHjexCRVStTkQwKVLl3Di+HFUV9dg2rSpqIhXYOu2bfrsZCENj9BXJo/Va9egEAzgl798TTswlIqpranDvfd+CydOnMBLL72Eb3zjG5q1vPLKK/jWvd/CurXr8OabbypYLl26VJYPixcvURHwi3/7OZYtXazFzXQqgfWPPIzKyjh27diOjSRkpFNip/kbnUFWsvqakXD4bMQCQZ+5HPouXJSe2ujgCArprNQEUuMJjI+MKSjys/I88pqora9FKBZGrDKGKs5wamtRRWiNezZuTsAqnrYFDNae8ccAKItpSanQd8a6Gj8n8Hs6Ysg58U7OZ/T7LIacM2U5y81/Li/oyarcFAFs/iMmmeBbs3X2Rmx5FhuaR5q1AAsUnmu+fyk9c7GZ515YDzsKs7dmJ0QvGu4iUU+Oahlnz/ZgbCyJbIaJlIrWUTQ01ikxB4K87owI0tjYgBp62ZBAEAgKVZjQ2Y4V1y1Fa1Mj+J7cXr0gZ+t8LRHz9VWiOSo2X8fmMVbU+NmK5o6OHm/Lx5ZQysVMi+QBzTCtIDMCAeWPDHIzNg3vR0tMBh2XYK0iO01onLEHXeay8OdIBr7b8ioTlmBcN1YG2xUToNMPtNmyfbnVQCMguI75Ghvtaswy7j19Z/Etz3815HyBiaavvx+9yQTGuWxHUIvaS74VVlDx14stkTFoaP+AlGgKI4bDYtOEohFUxiuUZCikSHhg/ty5CpK8Un7zm99g05YtSiiErJwrcdGHxPSafDXDZGNSHOo2XOcTDQK333wj/s/vfQ/N+QI2/P4t1KcyiHe3It0Ux6xVq9A4fbqSzd5Tp3H06DHBP4mREWQTCQ21Fy9dhLlz5+kGjlDpIO8pw27Q6robwj9e+l6CldmMkgZlSbjYeOrkKS3mzV+wAK3tbdi6fRv++pe/ytGUxImVK1dh7Zo1eO+99/CLX/wCS5YtRVtbG7bv2IHb7rhd2mEvv/wyZs6eha4Jk9Dc2IxbbrkZJ04eV7K5/vpV6j5+9at/xzPPfA8PPPggXn3lVXzxxQbBZ0eOHJEI6sMPP4wf//hHYp3FYxEsW7oE33lsvcLOpo1fYOuWzVIUYCLi+eKNr6qeXa2qU+ek6QIyAxaZUVR97u+9SMFhVMXiyHK5czyhIoSPJTzEJU4qPYfjYUS5S0KCQE21LKGZbLwLKo8w5w8Mgp4cwIStrlozGBPi9DCOzcGt42VyZuVvkKNRkXmhqKNwnZFPOGLb+YTho5Lb32LSuNLd0+YYQRS8HA1XALjXEgxJlsfDe7zm1d2qowo6ajw79zTGR0fUJRNuvHDhEk6eOC2jOQ7so9GY6OCU9KFoKRdrC4EcKuJxNDTWmwgnSRD8PAhg0sROXLd8iZIN54UKxBblBfl6Yoc6G9clSFdArqqO1Sn2pS2lCuIyf2uDNEkEcRTk8k5SRmiOuszCw5Ys6WFkGn0e7jXKhFdztnu1qETuRi4GetlujO9aLdnYVFMwqJvt+E6HxYM3uSsmJ/tHGbuu5KKrOdE1NtpVnGHK3tpzs1eLIMAFPAb+L4dHcGJsHCnedBJ8CmmwnibO7wOBLnBSmw1mY9ARe4W4bhCCohgcCbux4uJNQmXbWTNmYt78eRLy3LBpo3Y1igmHFzKrWv62JHHc3ENwP10ILeHo4g0HEcplJPr5f//DP+GOJUvx6W/eQO5sD+LT23CpIoNZq67H5CWLMRwI4me//wN+/evfoK2tE7OmdivhcKN+4qQJeOp738PsOXM548bwwAguXLiA+oZ6aVWx2t21axd279pt1V0+r4RC59HfvfEGvvj8czQ2NuHChYsKnA899JASxquvvipF5NWrV+PggQM4fvy4hD0JN77y01exfv2juOPOO/DiSy/JNnv5ddfhzbf+gMOHD6tLnNDegTtuvw0NDfX4xS9/oc6IVe+vf/1r/PCHz+L+B+7DT1/9Vxw6dFhQ2qZNmzBx4kQ88cQT+OMf38HPf/4zJJPj+O7jj+EbX78LhXwW27dvFSPNU589lMWZjU82qoqdGZx2SQQfhdTZXOq5iCwtpAmtFiCrCBqTMRATimSyicZjiFbGEKmK6b/5R8ZpcWOJ8YudDSVZbH8oV9Q4o8IDCx5WN8b+MzViISOulPWDbduTMvVlg8O4D2U+OD4JGdxpgdIz2XhNsruJRKk04Cj8TpvM5j0FRHlthQjZMcGYTbUFR6MMM0nbzhWVvm3WlCWVnIrPmn0FpQaQTuVw5Mgx9F8aRJSWDHEqX1doOTMepx9QRHYBFOIki893GIKO8wVM7GxXspnU2aH8wgRtsyVjAQp+dGnHC7wYUGz/35ICadp2HsW+kXuIzbPKxS1tCdZUEexXTXaJSbnYDTmFAj6vQcvWufCulKOtY8QVuw1HCLCi1cROdQ+5zsh3QJ4C7UVlJb/jignNhhw12qMKrqcpduaXz3N0xVyD0a7W1PPPC294/qub8AVqnhFfHwyG0ZvJY2B0BD2XLiJBWCga0lyFf7w0BruZgksy5ZVRlrshXFlztFRtXcsF0/j0c+fNE/V274ED1l5r476gQTVpxFIp4IzG2SSZ1JglG/3PCQeGclk0Vlfivzz9DO5esQpb3vojYv3DiM9ux9nwKGasXIn5a9diKBDCf3v1p/jZz36BR9Y/isceeRj5dAo/+vG/4I9/egf/9L/9J9x33/347NPPsemLTbh0qR+VVdUastfV1Stwj4yMYNbs2Th37hwWLVok87Sf/exn+Ldf/AJ3f+ObMpJ7++23JDXS2taKzz77HHfddReeeuopdUDsWghxMZEweTz8yCN49LFH8dJLL+PAwQNYv369vHOOnziBpvp6bNmwQQPlW2+9FR988Gc0NTbomL3++mtYvHgx5sydg/379qubuffee/Haa6+Levz9738ffZf68Oorr8hG4cknv4t58+aIAr1t6xZs2rxBygCcFagSdXs7ZFQp+QjCCSjYMdEygZpJXAB953tx/vQ5mXvVVVapsyHtnQuImkXQiyUURLymEtGqOCqqKlHhEk6US53SMyvIgI8dAYOgrhsGtFBYcyhaUZCRJQdRr9rMqthZOntiAOnGCpzhkHVHCIhiTSiOn8PbERS7Iwe9sUtTV8NkoyTpqL1uxsbQxnlNhHbaolfbMdJOlVN9UELxC5ac27Azz5LynJTOWSQS0w4T5zRDQ2PqcCora4yMEA7j4sVeKTd3dLQhVhHVedPOGlXUSROXI2oGHa0tmtl0T+4qLtcKKnJ8Fgvq1jvoHnOeSppvlUnVsAtXInAwle8wlZSM6O/mAAAgAElEQVSdvYC3dzCqubMYoOZdmSJ2OU1ZyYXQmVu8ZB4TQcAVBUwAHtrkfewp0+qQyhxZfeciyNx5QXm4r9xZtEifVhQpKaeX4o5L/up+riWbqzXX4D/PX/38V63zCxJ7pJJvrBKZihokCzmMZtMYTI3j9KVejCYSCEboChiUO6V0AQLEtA3/1Ra3ZhY55NV+s+OxzXvSo1XFhsKShmFg6R8cMEiMj+Mlzj0W3jGkfrJaIp+eNZpLMhpaFgnLAcQDBcSQx+O33YWbZs3FqU3b0BmMoGpBJ85XJDB5yRIsuPFGJKNx/Pd/+4WcNp/5/rP4/tNPYXigH//vf/9vePMPv8dzf/8PmDVrNl78ycuqSJcuvQ4bvtio98nE8v6f39dNSeYXb0p+b926dZqf/Pa3v8UPn30W99x9N1586UW896c/oaOjA729F3DHHXfi6aefwpkzZ5VsuiZNQmNDo5IXFbKfevppvPTyy/jzn9/H7bffjrHxBAYGB9DV2YmdW7cIZmP389ZbfxAM2T11Cnbu3IFazkGqqlRVkkTAhLN9+3YFx8WLFuPsuTN47bVfoq62Bo899ohma5Ss2bR5EzZv3mDq0ZKwcYKhVDomFKZKviAGIr2MGBioDsHoRpYbZzYXe3qRHkuoIOCMjsFVgYyVaCikYqWitkrSQDSq49yGjp2C0QRJsVgxsN20xbjVn9PPeK7T2azkcQilWEKx51b1q/0lU2ggXOuN5dzCk5KIn/XwZmO17qV8fFDyyc12DG22aEmNezGW+ARFSf/MOjF2NmJoKaBbVa+uybmzMsnwPTDhkLVXWVGFoaFhjI9zZpbFxUsDiMfMtTQajWBgsF8stOaWRlTxGFVV6n0wQQpKS6dkXMhks+q6pZg6ZbJZUGuplEiAJUGbWTiGmZetcWQKow8by1Baca7QM/M3++w8juoK2K2RNMMeRYroJXdNHVOvVuH3Y5SYyzobN0NSsrA3pXjg3UD1nxI1dbbUOqd+ebvIRyiqY/jrwncsxjh0EKCD0zzdwCA0t2jgWiru2Vxjo12l6eY/L73l+a9u6Bd4UWnju6IahXAMhVgEkZpKJAo5nLl0AYPDIxgaG8Po8CjGRsbERtICIdk8FM8k7MZuRGJ7ps3FZMPKmP7qXPik1z3dPUdHR5FMpxwbzZGEJdAnYF6QlnS+NAx0OwVMNg4EZvUW5wWdzeDWeQuxrLMLqRNnMLWiBo3Lp2CgIYf2uXMxd906ZCqr8PM338LLr7yKyVOm4rplSzE00C8R0M6JHbjv/vuxddt2vPLSq1i9ajVWrlyD99//ACdOHMfDjzysBEQr7NOnTskGe968ubj//vsErdH75rkf/hCPProeL774oiCsG9begFOnTssk7r77vo0LPb348MMPBXcRmnv55Zdwww03CvJ68cWf4O2338E999ytPYyTJ08iSpgpFBRUR2fH7du2aUVl0qSJMp0jHElbZ5vVevdKzl7yGBwcxHvv/Qnbtm3Ft+75Jr526y2C00jVJYy2a/dO55Vj1GftTjhKK2EjSe5k83oP/GJVzGSjfYxMFikqCwwNIzVqZJB0MmlQKM3PshnU8b3V1QhK5ayG7DT+rY7VVfbsHFi1avYSCGhOo50P1hkUSBUbyuAgm5kENBMySjMfa4w+BUk3M+Rlw66GHZIuoVzO7BKy2aJagd+7cbuOtjDqGYdOMJIJjj01A2XRS4cFlrTCDN4zVWI77iqoXHdDeM3mFiHJ+HAv6fz5C7h0aRChcMxkezjvymcQiYYQr4ihqorwWkzXOhMNF2vTVCUPAG3NjVixbAlmzZiuTkezLrdwSUKLzTzKk42bxTsYTYFY+2C2HO3tNKTz5paCtdiatcVeFoJGGuBnpGQU5zNu1uKlmqyxcAmrBN7ZK/uOwxLIZUrN7nk9LOYZaf7JivNZrz0nvyEXMMsJAUVctbT0WVJJ8An4WrK5SlMN8P/c97ScOsnuCXOwH6kQxTUVyGMsl8Y4K8qKKALhCC4NDmFkcAQjQ8M4c/acAmq8rhaBeEydUEJimwxkBc1ziGOPagO+Vcugk7u6NCjlbGLPvr3oH+KSG3W2zNFRC2ZuoayYbBwubB1SaSgZ47Z7AVjZ1Y1FrZ2o6B/BlFgVGpZNwlh7CI0zpmP2mjUI1Dfggy1b8dLLr6oqXDh/Hvbu3o3jp47ju08+jgcefAi/+e3v8NJPXsaCufOxfPkq5PKsNEOiHJOuzffLboLzm00bN+KxR9eLGPCTn/wEa9esxvJlS7FlyxbU1tTiu49/V3Rhdj0McA31DdK/uv322+T9s2PHDkyYMAGLFi7Cju3bRWnm63R3d0vAkTMNQk0S9KQCQippwqEKGqbBaNvSXnbEAgQDD98rZ0QjoyNYsGCefGVIBujv78P2ndtx+OghG0xzoOxYQr4CTSbTsn8oZLJa5mXHSWi1uKzIgJxKYWRgCImRUUGoPL+e7s3ERNiRityFsBUuNfV1gtKCEfNsYbLg4iWDmBKH9q/obJkTjKqZkYPxigKjLFz0eS0xCnJjkpEopQU/bbm7ylb6dEEGfNO3E3ynheK0qmd2SOUOm55sUNRho/q4M8TT0qhzjWCy4WPtCvQ6ad532XZ7+DgqLNDQrLq6DseOn8ClvkFUVdXqc4tpFwxoZkMKdExzG+tqKMgpjb3EmKC8lsZ6LFuyEHNnzURAr2uvZW6tJsZp+y6E9TyMxl8xGExzD6e0oG6mbF/GEmbpi4WHQdTqbwxKc8nGQ21+DYDHw8/O7Bp0MHdxRmOEgOL58Nia66iUWMoSiE88+n13jn3yss6lrCPyuU7vwe8PeZq0+738NbmaqzbZ/PihHzz/1QX6Ai84uSCy0uTNiQJSyCPJCjgcQk19A+obmiRbQvHKY6dOIccqqLoSwaoK9I+Nond4UDsGNNeaN3uOqM6bN22WkOONN9yIb9/7LTS3tMgL59e//Q127N5lFTbhDN5IrBid5bEoka6yMqMm0k5t+Mn/puxnNJ/HnPpmLGhpR1suiAmBKOoXdqDQVYHa7imYs3YtKto7cKj3Al586RV56jzx+OM4efwYXn71Zd3wP/y753RT/vhffoJIKIb1jz6mIMvOhnOWQwcPYt/evUoGhw8fwdDQgGwXyAAjlEam2MyZM3RzrVixQkkkR5+d/ftx7Ngx2WXPnj0Lba2tClx+n8BUgg3usWrbhB+Ftzu/FNv/SJnplxOF9JRUj1gU6aqOgeQHqAqMQeLlARw/8SW2btuC3os9kpchcOlhNMFFDrZid8OZjHyLirOJvK4LWoRnUyl1NUmy8DjnoWmYE6Lk3If2z5rPxGKIxGOob2zQzhVFUBWguEcSZYC1cKKgp50lQrCULAKioYiCLSFLUozVfSlIuy7CETX8QF2MM0J/zhqaf2sA7oIxj4eeu8yVMp1m10OavUGzTN56HEkGTjtPj3P0ay/ISWaXdmwcjCWGWtC8kViMMDld6L2oe6Cmth4nT57G+XO9qK6p00Ir6dZM7jSao0snG0hvw1DFPRsy3xKjmhl1trZg6aIFmDVjGls1UcU9ZMhrxfu/aOdEf0yeiBR/U9tx8KZisqUQJY6y3RslWiUkZ2HhHcadH41o1WXH0atW+O5HMyRRVEvOmsYuK1mf+8fr+HtI1O/JeFjMFQ26Dxxt2+Desuf1ZoHF7ssSnafXGYFAnd41gsDVmm3+r+W3P//VhfsC2Tmq5HLUdiLERRZaCOSp5FiNVVahe+p0tLS24cDBwzh29ixitTUYzmfQnxrH+aFBXBgdQiAXQLgQxu233Y6v33Unes/3oOfcecyZPRszZ8xUYOFs4vVf/Tvefe9PtpxGirXTZPPqygz4wvhd1Ur1aOqtSduzAMRI38wX0BWpxMKWDkyrqEVLBmha2IGK6bUINDdj9urVaJo2HcPBMP7lxz/Bxq3b8Oz3v6/u5o0338AvXvs3dE+dKuJAz7kLeOsP74g1xBkGKapPfPe7qoq3b91qkAUK6J4yGStXXIePP/4YL774Eh548H488vDDqpZJEDAetzvbnprjquHifoBmUR5zd0weN8BV9epuLCYb2TLTKloB0/Y/Lv/yuHXp+SyImEsnX2jXnp3YvHWzAin9VDiLYQJTICesouBsCgjcZSHLzKjEJmki4UkOwRMJJEfHMU4ojcNwF9jpTaTzRXmYaBQ1dfWyFyAVupa0Xu7akIHmFmIVFLRxbr5Igl3VSVmi4/fFXiJRwX1m0zLjMqojFviq3VXx2g3SLktEHYb/u7T34RluBj0J1nMzI29Ux0G9C1kuZ9v+iBQX3F6QCAJFxe+gEp0ltwASCULE43IzjccrcfbMeZw+cxbxiirJ28jGmqPJcBCVZO1x14fvQyZstGOII5tJylZgEtloSxZj5vSpSvQ8BwLwSJ7xRUuR9us26D0cpt0wu058d2CEade9lHUb+iV3LYraHLB9qyJm7YgRst0mTFl8bAll8MlGgpraxbZrwScYS0pGmy5nF5auY39nuC5FhYVbtCh2QW73xxUt9vxXJhvdA9dmNldrsvnn6cuf/+rCknmalrMc6Zi7HwzsoiATlsgDXd3dmDClG4ePHcexnvMoxKI4PzyIs4OXMEoXTF7s3BLIBnDDunX4zmOPobW5RcZr2p1wN2kqk8a7772H3/zutxgeHSlVt1aSCYJjxcskVKxIFYS4OW2JKUzjr0AAnaEolk2cgulV9agaTmDSki40zmjEeEUc01etwsT5CzAajuBHP3kJv/rtG3j2B8/gofvvx8mzp/DJpx/jYt8lrF6zBl0Tp2D71p04dOQgqqqrpDNG1pduFIlAGlRD2ILV+e7dezSnWbBgPp5++uni3oBGyUUJnBJt19/4bopahEVsyOvYQg5KJDvPFJsN8vGVZ9Hzw1WCRje1m946HafcCyZlJhPK2AewZdtmbNm6WVIy7HaYdDifKZcM8TIh7GK0o+JUlm14TPHhjJY5c8kUhvsH5GbaWF+v2cvg4IBIBEwaHPKzMKGtQF1jg1hp0Qpz65S5nrPxFXnEeYm6s67HE+7RcjCtBJQ0COmZkKuJbtoCLZMXOzF2G+qGXcUrkUhvxKU5EZOKiXoS2vOwE2Fjz3jzCVxq1FJ4MM8gg9HIOCvJsRCy8zsi2jFzlT+PGwVpmWwoKUOiAKFmLnYy8ZBpVlEZR5j+HYECqqiQTWuNQl5zJcKDhJjzXCouZNHV2Y7VK6/D9KndyNB7iGsGCtYlWMl3sepuHPHCrofSQF7QlERDS2v8NvNyEclpqBWVMtxyry8IeGw8gcAv3PprrnTtud0Y6Q7mhFAYm88Shidb2F5NaW/KZUN39do1bF1+KZH45FYqssq6HfchSu/jWmdzteYZva//Mn3x819daC/4G4pDeVa6vCq0i6DWOwTqMLZPnIQJ06bhwsgIDp0+heMXepRsRklbJUuHNFbqNmUKWLViJR579DFM7Ow0aQ/tT9hWPjuHA4cMStu1Z4/D7QXu2IXH35UroS3raV8g5+xsKS8jenRByaalEMSdy1ZgXlM7Ro6eRMfMZrRPb8ZwJIwZq1Zh2vLlGAoGsXnrDuzcuw8rli3FwgVc5CxgPJnQfImmVpxqa6kzaP4vNgexm0XSKIRU5AhpMMXoyAh27d6lIEE6ssnmO2tep2Pj51BFWKFsS1o3iHDq0vKqdTUQFdxoopw7WEAtJiXlFj+zufzSUrJxMKMSDVmB0RA2bt6ATVs2yXZACgGER9Mpt19jVajtU9A/yEzUtNNB1WupC1C6KCtCAK0nBi9ewtjwMKZNmaIN9qNHjohxRtFNnhtK4HNW09jSrN0bwqGE2CiJw2AvWMpZKwiuYwdLhQoJWpL664baYk0ZSaBIc3Xwm3yDKLnisH7NFBzE5uc1fIyH1PzjbdzhrAyccrEfmJtiQVAQFzsYql2rC3Kb7bZQapmery2arlxOjZBAu43RkXHt1aSSGSWbZCKNigq6lppKd2VVheAzs18weJCJmB+DUkUocDka6GxrwdrVqzBzajdyPO5u2dEgPKcOoOvEzWwcacLIoUbd9uwwSzaWqH2SKZp6uGKl2HX7xzt7Dx43FQkOhtN166A5G/wpnRS3/+XO6V7Ez8N8Z+MVIaQyYqmluKjpB/0l+rSbB7mXsGRjx953TfadUvKRfNC1mc3Vm2/+y+zFz391Il+QsrFaV7JVIibjIv0kAsshZAJBNLS3o336NFwYG8P2Qwdw9PxZJAgxEG7TzIXCagUJOS5ZvAQPPvAAZk6fYRvjZOjw5nay7CNjY+ps3nrnHWTl7mnD4uIglBVVwTBx4fOG8jvmG5dJgVgoiNpMDs89/CjuW3MTdn/wEUaSvejoqscQk831qzBv7TqMRqKa1+TFdXKKzsGAlI9574ZZPafz/z977/1l911lC+4b6lbdiiqVSjnnHGxZybZsMA5NY16Du+kAxtgmNe/RzWJ69cz8MhJ/wKyZWdPdgAEbY0xqbEymoWliY1uycrKySjmHyjeP9z7nfO+V+71Z837TmyWtJUsuVd3wvZ/vCfvss7fMQhmQy5WCLY+G94ZbHMSymSkIhyWB/TX2L2z1wctGywk+0L8ZNLBk4zAAvy+Cpc+uGjsbJRsfkts96g/cMDCNR9euYbkihQTCNUzhr299TTObLPelatxnoacN920agrqbwLGLoMgog6dZLht8p7kBi49qFVeol3blKrq7OmUZfeP6dRSKBbRTMSDfBlBBmlCR/r9F54eVvRKOqlb/XB3GMnqsK1QwWXmCFyNMKs2cyRghQEZy/PmAdGQVUbeWlowNuyPpqNUrbHYpVjy4rbMz7vgeY16jBE/tNZIYGGTLporBbobh3UgN9vpj74bFChMOOxvaMoyOlNDZOQanTp6RHTR3tphsWKTwnLS2tagzJhuNz2PWB03mksqVglQFLc0ZTOwdi3vXr8Oi+fNQ5S6RFDs4a7PZixUyrhzOAlEdlotj+twzFl8Ur/2saXYWc5iAbhOFaJve2xyv3mUoSXB3hu8hEZQN+M2gPctB3MWz9kTsQV+YNQjULLr5ud08Zwmoz5KP1ZrWvQaNWi9fez2+/JDYSpsNeqNcze1kc+vmGvz9wqXmZ+NDPZ4JWtqKl8JDyxuhWsMgZdDHjUNzbw8OnT+Lw2dOo5/GXCLx00iNP2e0UP7c7Jkz8eh7HsXau9YgT/iC8wAGANbLci0EXt+6Bd/6zndw9MRxC+6EzajSy/mBJxtZ4SYjzhRKTFY+FCUi0TpaxP/8ib/GZ576OHb98GfYvu3XmDK5EyNteUy/4w4svXcjhqk+ze5MBTVvHDu4TD+0qpbFQDUlOZYaLZlTJvCoatll2FW/uf4ZE0VZi48WqKJOs5sijJ385nHzzPgeo3/6QNfnEwlmrqqw7spJ+CI6G0tZ9co0SS5vA8FlnsYOLMdOgZTkInbs2o43tr8hqRo+PlUEKIjK12/VoEmU2Fa57XHQ8jtgLzLauP9EWRQuHd64fAWXzp8XTXfJosWS6rlw4bxmLtkWEgTySDFBMJC2mHxRVLn0bKFESwhqCqZhUuEB8gAjEdOwBkiSjXUBsYDI9y+GnlOztdvhm+f8t1Byju8L0U5eRwZNJj8GM7IKY9DP5+R14SXNSTsthZbmnLHdXAk8mG+8xvx8mCRYrBB6vHz5MkqlKnrG9irRHD16HN3dPcg15wWZMSCzm8m3tWiGoz0WwbN2Vtj5NTXV0JLLoGdMh9w6F9O/yGFWdYNOr0665rd3NmIAWDiXdUCw1lzH0IQ4vZtu6C50Pn3VQErMYVAmbymbtzRadRvTIODb+sxFTDPu8CTwmSXn6DwDTtc79jamPgfyROWqzlHw6b56G2RsRJtQSw/ZnNudzS2caoC/m79801sHRCqp+vCYMBh41Z5SlTmFciqNIf5jZzuuVIo4dPECBipljLLSLFk3lKmmtYypKr9WEQvr4Qcfwtq77tKmOWVgCD2RtcSqmXOboZFhnDh1EqfPnlGgYRXcnKUPe5PkXm7039Cw2hhbtmxGskJFFZZtb3dWavjbjzyJ//Xjn8Lh37+K3/3bjzCpN49Kdzd6FszHog13IzOuFzXK5tMuQXeiQTeE0tikmEwLl1UJKTHYG2yQQGluR2D6UMZcMhaPbdrbHpunxODjev0WycVgsPp+QOAZppDgw311X8YwUIch+m7Rgqrf/JJTd/jAup3kkaxAEGtPH6Qei+9xz77deG3La3LVTGXMelpLvD6LiKDNV2K+NmntQ3FOQjYcdb9S/H7O3mh4NjKC/qtX1eXceccd6m72H9gvCwk05dDS2SVITUmGCYfMK5dYkbulQ18cmMeeT6IM3DDYtgrbmYpK+pb8jQJuHkkx+7GK2JYrVUFr+ZNwsCWemDuww6B+X9gOMNk0btCLOi1mGucxRqs2hMpNyiRu6V46guRsP4XJhrtnPE89PeNx/HifvGza2ju0GBrJJddsys98Hca+MiIEyw8y1tpbc2hvy6GrrRUL583GkvkL0N5iluvqy32hsr6UaxOvWJYVxOSzdSOKGHuT50+ipezoGs5onUBgyUZFo0Nlgg+12+PWBEkBZh1FzId0kb2Z126cz8kc1kqUBQLmDQ21CIyNySbmd2KiNXbujt7Vlz1tThVFTJAFbi913sLp5rOL77DOxqsnMVYYgD240+mySgvgzjZcrZVx+MpFnBoeRJEQCFWCGRtLNTRVUmippdE1dgzGTRynG5IuhPTpoFQ9ZWAo+zIyMqxqkMmGez3E9hneKVKYbc5pg50J5zp3cEolQQ755hyGRwlTXAYBrpogCVYxZXQhg888+TT+7omncOC3/47f/esPMG18OzITxqNz9mwsvvse5CZMVLIpskJTZUi0jx0Mb0JtTZidMtV55R1WtgE5zbI4hHDIi0FZwcGxZqOg2s6K7XCYCq9cQC1beT/SMJuJgWwE1TgbLgHCzsrem6kT3zSz0eDaGWlxMzYwcgRk1GiARmUH86shKYCdDZNNoTiq98fnENtHVSuTmqkHyB2Tn3XZ1CB4jUaGh5RQmViYZJR0iiXpy7U3t8ghlJDQli1bcO3adZT5+XV1Se1Zumhkh/FzJeXZ8EZ1REZnt6QnuZs8HSgteJhhXf198gOLmaKuaVgSiypmMJoqfsnKWNQLRlp0qLGkaYQB25bnQJ4zKSYKFg+E4PSxcW6jBVKDRGlLoVmBWHR1lz8lDE82Q0PDYqNlMzl0dY3FwTcPY8+evWhuzivh5vMtUgtQx5mqqdNRt+PUczEsm1vQ2U4TtRTyTVnMmDoZq5YtRW/3GIenXWXZVZ816I9E6DCrwbMudhl04WCl+Y5MQmEODTWngEeySWYjHGGqm3fiCVmjfr3N9iESTn2gT3ahVhYaHFTVyzu70V5yvRN6e2i0JOppxuea+pLv1cTj2gpAaMDF899mo93CqQb47MKVm956gXLq1K9SRUKL6WyzILICb+B8KwaaMjh2/TJOXb2CYUFQKstElcyksmhtJS5NGCCLsWPHSMrk7JmzSjCqykStZQCkYq5tgasSpZaaL9/pG4mBi01VVQDqkjxLqwQfBXmk07hMx8MCZVNq6K4An/7Lx/GBjQ/gwK9/hyNv7sacGZPQOrsX2aljsHDDRrROm4VSLYMKLQY8GUg23l04reqj/W1Ns4MYyBPmMB0ox5DjpiV5wkUfVX07u0eUz4DGnFUjxlPQiBMKUCOM4dc9mfWYrjV/pjHZxFKd7eDc/CuYOjEHEqbvS4jVVAVb33hdMBqTqDl0WqeogtRvWiYfgwU9KWjYbpbSDLblMpdGR1GhrA1nB4NXkSkM4d6712LhgrnYd6QPR05fwBDnC/m8BEZJvLBBOPdLqDRgsxp9zBXu74ximArcHvh5CWLTnq/NFlmNnh2MJnvNrkLsm/S8rDaLiI7crk89GNZp4cEkY9IhnMfujd0zExWfmz/DHRyby1gnLJtueg9pTyjnFXcEdHZRTRgetvfSkmtVd7h7914cOnRE9wXZeexsqPzAZMOeUxpscjC1ATeft72Nopy05aigKQWMHzsGd6xYjtnTpoM/RaJNwIEscGLXpk42Meqy5P/1+VtxYjJBHsAdm7LFTiMaaB4jeM2SiTtrGNzLpOHzkpgVKV34N+nYBktZkj96pUkXLwTAX7d8iBr2doKAY++/YUTj0F3S3TiEFh2Q3ndS8DlBwKnWtertPZtbNuF8dv5yOXWagiuQId7PQJNuQqECFFvzQGcnTgzcwKHLF1HgPgQPR6mMzjxNoLpRKpvpWjENDF6/oYFmYPGmKMvjact7QUsNRon9m1sxS36ekJZPKLQP4bg26PvRgxydHwnlDA3i6oULGF9J433rN2L1pBkYOtSH0dEBLJg/B2OWjsPVfD/mbngHpq5ci9EaHTvp786KiDcib4wmlMqjqIl95pRlERWcJeMCgRq4q9Ll0NiFGIXl2E0clZe6JaoiuzVxMGdiZ0XeHw2VmyMPdja8QwmYz2jPRn0OyMuSitNcA3pr3OVJdiCclECYsFbGjp3b1N3Qv4fSNTG8NZ0vm9twgVIwBxljPAucv1A3pWL7NdcHRzEwXEKpQNfIFFpL1zGjK4s7VyzGgjnTcODcdew8fhHVTBpDko7JqFDgbEQOpg55BJwobxhSZctkvxU1YOe/MSAxCAdDzJJLMMiMytxYF4eyAr+ov2sZ1Yob2x0y35xIyIH92/ObBD8fT8NsSe8AhULRulMVCez4TJuNbDT+VpB0hWTJ/VdTGOUSarmCNhIkqins2Lkbx46dQFOuWZAiExuTLhc6aTjHaxvkFy2VpjKiS7e2NSshMdl0tuaxctlSLJwzR8mmKs8fwrh25njerHBjoeTMSVmcO4nB2Cr1nRmnvdhn4b5RurZGwBC6KQUFg8O1Su3aZzbPsQJTenUNsv7hzxb20rICcbahdUt23zd+plZMhGeOySPppV5CYHMAACAASURBVAqNtmW6ZI/GYezkg08SZl1jTTto9hi3lzpv1Wzz2bnLN71VpWyOqkHj+EoVI6zos81Id4/BjRpwiDTnkSFUWBBRXiPfhq62Dh28GwMDuDY0pETEm50dRzL4dXqpqqiQ22iQoYjrEsGACtF0Xa+mjN9PSqyox+6MSfybKgTjO7tw6cwZZC5cwTvmLMXKnklouTyAURQwZ8lcdC8bj3PpS5i9biPmrN2IcroZhVpGqsd2M1H8kQweOpRS2t4mHrYQ7cJ/rqQryMlvHg2TfRGVN4PmHr5QqBtLNxAT68100WCwGfITG9aebqLoVAWnOz4JkgH/JLBSQ7KJKr8+PK2fMjF3NJspaWazddvrGBwaMJdOS6cKXOwICGsymGooX6UAJz1YamjmtafJXGEUNwZGMThKOnAB5WIZXbUhvPvuFVi/egWyqRL+sO84Xj94CmMnTtQ5YGdLS2hu1wcsFtIk2sInqyoSOIft7BxcBUAsuejgAjaTN41Jvhj2z2PYMJMJ+X23/WbwpEUzrxt3iqK65s8GTb1OujCjNHXa+qz52sxymZ+HSfqYvbT2bEhSKZtxXFM2B0r9jIwW1OF0tLajVq5h2/adOH6iD/nWNuRylmh47qg4TaagpHtcGYH3HjX42lrb0dySRXO+CS3cC0qnsGLJEixbtBBpJhZFY+tGY0eKsCevhpY+pbZMHJjfY10hA7eSs1PSTE05GGBWyEXisffOc2AJRfdBg1qBnRmjqSUJR4pG9hz2WHW7Zt6/du6DZ2b3VSMtO9hkQQaw1+w6cJ6kbC5T37HSLJXiqbJAMNFWdXzGTPtc74zbttC3ZL75u7nLN7316SrZWEttVUkpnUWVlOD2dpwZHMSRC+cxSOpmZzva6MhYS2Gof0iDfAbWCgOsWm5SCnxPxA9B4xu3SjoWt+q1fVJxVhuSjdu1mY6XHTg72GlM6hqDnnwrsmevYEX3RKwcOxntVwYx3FxBz5zJGLNkHK7l+zFr3b2Yu/5+dTW1bF6lj1hZtTRKhM3StBlOifY8PDSiG4m7Ifv37cObBw8qebAqXbx4sZSb+eIDTgjtLQs+ZScOMDFawBJjyH1VAhYKiwZb0AzMzWmkUhawhU7+HG+ixmRjFy5IBo3QUMBGdU0qBRl1aRWcPHUCr77+B5w+e9LowzXrmnhZCXMFE5EPTnixQCg1w/kPO7USapUShkYrGPZkw4TTVrqGd29YjrvX3ol0pYDf7TmCf99/At0TJqCjp0ePSSIIP9fOzi4FbA3iveAQXdUTScAl7Cxki+wVbqhamGunqUM3zmSsE/HFVldeYCFAyIvvz2i2dp0YsKSCXC5J8FJJPwIyac2SyDEtNM5yjEBgXbDgLv69QbF4tFAUOYDirNylGSkUdC2bs80oFYrYvn0nTvSdQteYsQrQfHzCdNq3aTLTtSApMMnS3TPfnEemKSULgrZcToKs61bfgeWLF6NcoLKAnV4jFhiUKxabC5AqADtNJFGc0HtwarKrWVthZ9CZWRK4T5RI51S0ds+CEOVsaMFtzccPYR1vS2JHzFF4vWPfqZFurdficyAewMRwLeYyjmrY160Ka4SJbyYEeEPkHb8XtLcVBG7JTAOy0e7Y/FaI49zGFgcd6y6w0mtpxvVKFccuX8HV0RG0dI9Be1en9l84i+m/cUNvS9bIdOuUdawP1n3mELh7HJhg0wQUYqMKO808iNzRIU5Gkq72RHxRz4aU3sIzIFRqmNw9FlNqTZjT3ImF7T3ouDGKUnMVnVPGonf5RAx1jWL66vWYd/c71NX0j1Zx6cpFXL12GeMnTsGUqdNx4OA+7N6zHcMDIxgdLmDFypVYv2E9vv71r+P555+XncKcWbMlXbN+/XrDwH2PQK/XK+LoPAhBDQ4P49TJU9LLougmk69mVux2tNzqMFe94LQ9Gh/yCnZoSDZhZPb/BUYLVpwkbhho0sDwyCC2vPE69u7brWBLOC2qRc05XGreNMoojGnDcJqCEUZj0BsuVHH9xjBGhoaln9ZauIoH71qEe9bdiVS1gD/sP4Gthylh1IX2nh6pGJsaAT1euB1v1tCRHMxR08gJjQrBwY4i/KZ5l1hzwfqr2ZKpljW5T2NzLUoMSQ6HwVfdCRdh/Zon8wJzpgxtutCYM5kbW/4MiRdiRJztyY2zicQBnm+ZtiRnlWfddkFS6mq42MlOjo6vQwOD2Llrj2C0zq5udTx8/3xPSjS5jJIq3VT53nmGmGzIniN5I5tNqavkHtm61auxcukSuXWyu1Hn68w7Y4lZEWbHx5QoTOnS6fXWoHjQtu83KJZdAGeYtrPD+9fYe9bdKM6rww9qtkUwr6O8u7GzI/gtmWdG11SH0hq7nVgvC4JKMDEtadY7mCgQ4l7TXFVzJYsc8fU6LB/un7flam7VXIPPLlyz+a0cY8mGNzfnJk1NGCEraEwXzg4MYN/p06imMxg3aZISzcXLl2R6JphLuzE12QIwUfDf+TtotYbR16sTg55u7mgEmTi0RiYVux9W34TQ1Bn4UFm4tCCqKlqQRkdTDgs6x2Ht9LmYXMshe+kGSukS8t15TFo1BdWJaYxbvBzzNtyH05eu4Vd/2Ird+3bj6vUrePDhd+O9f/J+vPTyd/DMlz+PgeuDSFfSuP+d78An//qv8etf/xqf/6d/UnJYu2YNPvrU01i4cGEi4yIMWvtARnBgsBODrAb0nT6Dn/z0J5gzew4effQ9krtRopCygA2e7Qp4cPC/15ONDcCjq7GA6/s7HjgaIbQ4XJFobPDrFO607edQsubV117FaGFYcxzSjnnzqgPwbXPBaa4iwFlGpVwENZdz2QxGC1X0D4ygSBitUEB78RoeWbcE61avBKqjeOPwWWw/fgGZ1nak8q2qtlnN8z1wBsKEYyQSl/3xrk9eMm4THMUOISH+PL8ejC1+ja+VpAJeD3ng+K4LWY9MFvq6b9IzCPIxuMwZ9tPhFmkeLzQryznXt06hlTyOJ9sQotTMxmc71g2YXTrPIRlofA+E+AiZkV48OjyMM2fP4+DBwxgcHpFcTSJJ08zZEN+XdTZ8PCoIUDGcnQ255WzImhlYK2V1NUw27GqYbNQN0A2XiVW+MT5rcU8ewWhSY7ZZ3M0zG5t9xZiPyUY6aKRU63OwpWclNMfelGycaq9k46CY8pkTG5RsknmLd9fqOM0tNJKDChzptvluV3QuCUkhSCs3xwtrpEISp7Hjie7eX5Wer3YbRrtVs81n5q/Z/FYZtClY7VRyZmIZacqg1NqCc4OD6LtyBTlWXvk8hkeGMUKZF9RQQtn2J4iXVoAWyr/z6yYb4UPCeuKJQ2d7BTZwjM4lKhZ+3bayjbFG9lMTE5+zYoiTc+GTJVZzNouV02fjkbvW487ps9E2UkLf/n0YOH9OnU16ahM65yzEovsewJkrN/CPX/kqfvmbfxMd+KFH/hhPf+wT+OnPfoRnvvJFpHjvVtLo7hmLj33i4+rcvvD5z0un6+GHHlKymTZlarLsmWxVu1Co7TSkcX1gACdOn8H3XnoJU6dNwx89/LBk/8moW7xwEfItXCaM5cx6sjFigKcgZ1sp2bjnvbHRLEHFUkNjEk+ubdz4mrlG0k5hx45t+MNr/65dG9p2mwKxbYRznsBPgwKSWil1OJQJp1wYQaVYQKHI7iItbbThgX4sHN+qZDNt8niUC4PYdeoqDpzvRzmbQy2X96Boisj8H9tR8rlHA/xlbo9meRzYvxSfpcps1s9yFHVmWnRDMS9jwcPZjMcttEl/jEvGNmC2oXG94OE1s26bmmRMUHV2nogFHrw17FYH4erQvqXP52FgtnMKmc7xZ1ig2ZlIISdFgAr27X8Tx473ob29M7E6oH+NydQYTZ6fARM/yQF8H9kmSvvkkM81oSmdwvJFi7B88SL9XbCmXo/BXtrxIldBthRGF9e8KaEdO+zqJIH6bK9ufsbkKgZeiXe0JAn1ujTgD6VoYwd4++JK0Qmky4NmCUYzQCfMWMdobZWhEvWOx86tbxT4mQ82XB3lCLUIgzhDmzAgQetojHqdwKzGqPtc74y12hv8/8Ov/zZJ/H/Ad/eZ+Rs2Z9KpTbphOHDL55FubsFoPoejVy/hyPnzGEIKU6ZOVTV38lSfDSjTNZS4AFl26ZFyDVme9WwaZbF3bCchbu5kUOhQivfpSQcUyYbJStYFYqDUkCqTim1sHe3CKBmmBLNVUjUsnDodD9+zEY+/9z9hyfRZ2P/jX+DNX/wGmalNyM7IITdlJhZtfACdEybjma99A899/asYLo5gyrQZ+Phf/2cc7zuKz3/xH5FL5dCEJiXRpz/+Md1b7GzIlvrAn/0Znn7yKYzp7FJnQyO1gYFBTJk8FT09PbIS2LtvLwqjBVy5cR3TZs2SXhjnM5MnTcJvf/tb3LNhAx555CHkc1zQC7jD4ColCh/yxD0dnc3bCQJJtepnLRJOHV6wTpPUZ9L6CKfxzx07uWvzKkZGqQxg2m91/NtSv+ZpPgMg5k9Jm9GhAXUypTIlYWrS6aoVC3hk7WK8684FqFVIhx7GnrM3cODCIErsJtKkwJsUCx9ZyQA17bOwG5AoZs5cXwVnJfIpTrV1eCygFNvpqA+ig8XEf+echedW3UqtJooxpVvYAUuAU0rOnG+UXNvOlIuZZMyOmcoWo0nlzCeSvL2aUE3dJCvDvRujQVOJ22SObN+KUKq9V8Kn/K6O9naMjBQEpR0/flJzG0JokqZhks9SGNTOt0zY3NuHXX02l0a+rRmtOS52tmHd6jtFENDsjGKkGqhYIWewnw3xFdj9Ncvd1lUyNPsIGC1RoLCfE1wohQ63wNZ1Nrq3lTS2e2V7O0ExdpWJhO/sz9uQNJRgtM/mSajR5dOfOuDSJEEmjqA3z3PrEFxD9+Rn32BZI+kENPjWG7udbG7VPPS/vev9mzOZ9CZVuUihJdeC9tYOlDvasOXQm9h6YD9GMhnMmDFTFe/JvhOqUItUFeY2unX2yFZqyJHezMElpwUJ4yr2IqzVDXjNZDSMrtpYlSuZJPpTVJEGMtq9MadO0q4rHPZSiqVWwfTx47F8/gJ87M//En/8wIOo7TmC3S/9BCdLp9A6px2jHd2Ys+5eTJu/EL96bQu+8sJz2LV/D2qZJvzFBx/X7smL33xBtgjpSgqj5RLuuX+jbt7f/OrXSjb0wPn4Rz8ms7CtW7bq6/39A5g1azYeeOABXLlyBV/72tfU9c1bsAAPPPgQDh86hL1796ripFMpFbAnTZooqf5k21uF583JxhKPJWsGyEYozTpCh0b+m9Rn3zJnoMiyQqUUTBnbd2zD61texWiR2tz1obGgv1LdO8TQvnqRQJti0gyYaAYHRlAaHmQ5j3eumosH75yP5lwa6VoJu89cx4GLQxhFBsW0McFi6N7IAAvmWwTZOBNKfpKFidfmyc/3gFTJS6vPkkAw2cg0I7Mr2WfSv5NR1eQWx24t4BItyUIhWWY8R27dQEjL5HusNdRswZ0w+T5UeXtXpMTOitpp4+wOuFMkJe1SCW35PAqFMnbv3YeDbx5BJku/m3ZZeksfronLs8Z2k1oBVRWY5Dm/Ie25OS02Wk9Xp5LNonnzRBAgUSNM47Tnpc7IujhJFHnSsnMSLW7MQxuJJXUlZko1RWeihVov8ggP236OwWhWCzH52CJqKBjEzCagcbOWjrmKn2YbzFhf7g8WkG9CDHKFdz1ug2dRQJ8J8uFkj5j/CfJ0AoQ//u1kc6smm//rk5/ZXKvWNnHXgbbD1cEi0oUqql0dePPcWew8ehij2QzG9vRq6Hr12lUFy1KKDDQbmrLMy9XS4Lobkw07Gx4iMWJYAqqStE3vGPrG4YnFLqtW2aJn1F0E84q6UJRIEZrLgTJZLjzsXL7MptHd3oqxHe345Ic+jE9+8HE0n7iMo9/+EQ7cOIj2uR24nGrCnLV3Y/HqNbg4MIQvPPclfOO730IlncHCpSs0SD3w5l50t3ejWqjiysA1ZPPNCkSSyimW8alP/DWefupp/PJf/xVff+EF0Ohqwbz52LN7D8b29GDt2rX4w6uvorWtFR/84IcwZeo0EQxe/u5LwshX37kaj3/og5g7Z46uF3dYIqnYvNc7nFCA9ruGAUUwmpMtrIupJxv7tjr0ZmfMMG3RsSVuSfiqhJ27dmDLti1ScKBoJl8XZwfhOS8GnD8WE4I6UgUxWhLXUCyUMdA/jMJgP1AcxcZlM/DQ6gVopdtktYSdp6/h8NWiWIylDCv9MEkzCC3orEELZ3C0gbCJNsYsRO+AdGwGbqe3SgjT4ZJYEjRCBlmAhARNe81mNsaIJEWeQU9f8zlLXK9GogVhOO6t8PVqmdchXiYDwkkxmBZzzKtoVuy0qg5TNgZ8Ss3w8+I5bW6i4GkaFy9ewd59B3D16g2pA3R0dMq+gp0StdfkZ5MIzVJMM6NkQ0Zaa65JkjXUR1s0fz4gi+46pBe23mLcseMnW4+dSfjPJHsxQRQIdeR6IrC9mZiBBDnSeprwktKCqCcPJTBfBtVZSZQCoruoz77sczXRU1NxCLVmO2fBQou5j60ExCzHzrXN7eIzMAHPmPHFCkHAc5HI3kKzP9cz7TaMdkvmm83v/sDmt07CJlbRtCUuDI2iXCijadxYnB0axIFTp1DMNckQi4Kc1CsT+YU7HOxugkKbyiJN1hDrZskvmWqrNKn8QBuPP5a17HLE8NuSjWl7USKGTKoYhrLaYtXHs17m/cEhLim8KaCnrR25WhV//kfvwf/0sU8ie+Qsdn3zB7iYuYiuhd24jAxmrl6HO+7ZiJF0Bt9+5Z/xxa99BRev9QNNhHfIeCpi2cJlaG1qxe4DezFYHLY5FDusSg2f+uSn8JEnnsA//sM/ysr5Ex//OO66aw2e/fKz+O53v4v3vOc96moY4J78yJOi+j737LP46U9+gjlz5mjnZNnSpfizxx7DmK5Op4d7akjKRidNNMwXkmtTLjvN1XYsLOHYr8a5TVItOoymsJEyx85du3eIJDA0PITh0WFjdGmR0YIJoSHD5clCI/TmcAkN1+gYOlrSlnxxsB/VkSE8snYRHr5rocy+eP12nLyGo9fLqDY1g71QWDEImvVkEe9HVFifw5CxFrCa5IAcGmESie8LaDFR1vYOOSDaSFDqsLmTxdcs1p8N863wqUoTjcnEFo1tf8Yo2NZhWBdpNhKWtOxas3Np4XJqLCinUra743MJJho+PuWVmplE+LiZnPaVdu/ehxMnTiPXbHMZetoo2VCGiZCf7K2tF1A3mON1r6Ilm9FSJy0xli1cqLkZk41t2huhJiafZqdt9gwmBJvkhyCVud5ZXdI/5n42OXWVZ18GjY6LZ8DgVr+OOleu/OFyR5HU334OI/kzJ9kibnyKLoGTFFZ+7r2bNzjMdeMa9vECdgs1A73uhJkW0Jsuy+d6pt11e2ZzK2abT81dvTmdTm2ydrgmZ84aK7Wx3Tg32I8j586jwJujtQ3ldEpqwNpPCAqmdy9cxuRvLmNWwAosnBBJR7W9AA1Wdbbq8wIb7tUrGr2AUpX2MmpnTCuM8u7EzUlAgLxuWK+RbjqpcwzylRqWzZiNP3/k3Wi/MICzv92CYk8JE5aPx0BLG6atugsrNtytZHOw7zCeeeFZ/Ovv/x2FKoONLcA9eN+7sHblXfjJv/4Ldu7fZUoBTmJ4+smn8fRTT+Ef/u9/0Czmk5/4BBYvWoJnn3sO3/nOP+MjH3lCXianT58Gv3f2jFl47rnn8NOf/Qx/+ecfwOVLl/DG1q1y9Lz3nntMc8t/GVXVIIqEJOB4vBYRE9ma8LS5Odn8xzNlFaXJAfFzsuW33XuYbF7HwOAAhkaGnOllsxUGAtsTsnmPuorotxxmKhWZcIooDFxHebAfGxZNFozG4Emx0F1n+nH4agkVzmxc/kTzAOe6mjx9BHqjuQoq1JKtVfjsqEJgk9eeQVwFhjPB+FjRdQW0ZVCsXRvrEiioSndTmxnyZ2Kp1KBiq6A5y2JC4ZKldqfcp8io2C6H0uDIyUQQUitKXiqkCNeZgjSTTySbHGGyLL9WwaFDx3DsWJ9OEvd3uMPFRMPOieQHCX66cjgVpkmLJvxJ8U0mm4Vz52LpwgVop3ac24NbsgkTMpPoEYVZ7qe2OCkUIXF29eIkljk9iUQAN2zSChe+d8Fx/HySr0UH6jtNCYwWtHlLJBH8dX/zc3AWZszc6pAZYU8rAJKk5+ckBv8h3GqmflYECVILGxJXQbDiy2juer+V6ud6Z93ubG7FXIO/mb+GumiUrDHoRAP4NFKtrRgCcOr6dVzlbkNrC0aqVRmOiYujD9+7FyUMq0gIzYQyseiooqyaH0tAFDSJ4sGUzDtzS6mk3woW1TRqpSpqlORg91RllVpWouENn2IwU1VlFdmMcb1oqdSQHhzBqtnzMKfWio6L/aiOr6J3WS8KHWMwadlK3HHvRlRaWzGMAv7PL/4Dnn3xm0i1tIl9w0r48Q98CB/+iw/j+Refx9e//aJXhGaF+7GnP4rHH/8wXnj+efzg+z/E3XffjcWLl+AXv/iFoMePfezjePXVV7Fv3z584qO0nV6GV155Bb/9zW/wp3/6GNrb27HtjTewYvkKrFyxIgElkhvNk43dVHWLAl47GZnRwtl3TgJGq9/YNx8rG/aaDZGSjfaVUrKGfuONLbh6/aoYaZwdCH6SrQDhKIOgRAwgIUD085r2jBjEJJ3D2U5hGBgdwpyxWTywai6mTp2s59l9bgg7Tt1AmoPwfN707nz4HdUx3y8DdGDyxkSL/QjbmTEJfCtG+PPGTCvrrESXorlPzHJcty7gWHYV/KX9J+oa+d95vvhZxb6LlKx9OdKWN+3nrNsxxlnMgvgaeG1aqEjgCVMLpVoGpWNoUbpoZJrlW3JijmWyzahUU7h+fRBvvnkEFy9e1gIomWgiHDTZrk1iX+0L1Ux+La05tNGMrjmHcWPGYMnCBZg3a6Y6G5NlNs8XW3K1TkOdv2VSG+3HzNRZYJZQbNHXKMiN3U+d8yQpm1ja1JfrdOSQq7F6Ud/o0KL9b8zhorESXOldm810Yn4UzxedlsPuvvDLM2wiuAavxpzOWJP1XyoiYrfP2XgVaaPdTja3ZLL5LKnPKWwKNIeDd7K9iL23dHXj3NAgDp0/h0pLM0azKak1MwgREadgZpiuEdbiYD8CVgyFQ3crgoHJwNcZSQGFRHdDCjKXVcpUJrZBjToPJhvenBSKpFQIzy4D1bzJU5AtlHDtxGmsmrMAK9p6MfbqKIo9RYxb2gP0jEf33IVYce+96tZGM2W8+L1v48svvIjL/cN6fC4vfuqjn8JfP/lJ/P613+PLX/0S9u7ZoxuTAYfJhrOYA/v24yc/+RmOHTuu4D92bDceevBhrF27Dlu2bsGZ02ew8e67MXniRPSdOCFbhRkzZsjvJZhf7FZi4mrD/npno786LZcBl7BS4t8Svi8Opdj9Xl+SjP83rS4zIzOlhIoSz+49u7Bt+xvaMYpkw9dBxllQUTPccaLXTbGgpF7jfKxYEqzG18KZHUYHkS4MY9XMcXjX6nkYM6ZT3cnOs4PYcXoAudY88h0det1WQGQUhDXv8ATBUMMuQN2LU4Ybz4EgPhe8NBM0E+hsnE/F30O5gc/F16i9HNdYCwJKJCl9L6FDNxozqM+CtxJ7uayuQ9pjnEPqvGWsm2pQgtCOFTuSrFkHkCbPZNPe0YEc52A1Mt3ymtuMjJSwb/8h9J04qX/nc7a0ElLLo1nPZfs21gGyw0qjJW+0Z5IEOvItoj4vX7oYaZdGsibAQDTbCbLuzYgCttga58EQBlsjaFRbDrFMS7R1WrK+xzs3ycE4FZzXVpCflpPrqub2mPbbTMx8RkcyAYsNLYUSqrbl2aAr16Hgm8m96n4Ipjt5wzobt0hwElPs7qib0WuJzkbd0ud6Z9yG0W7JZPOZxdyzwSYNiJ3FwiBbTmWRaWlFf8q6mxuoYDiTwnChoEVGWgFkqnWTqmo2A67KCf1qoEEGXm4D3dBMs4NrW+DWTkflrkqNNFvi7uT8U2IjBeRSGWRJIJBDY0aBsCXfiu58Kwr9/ShdvYEVs+dhfedUjD0/iMH2AUxcMR6t02chP20mlqxbh/z4Xoxkyth/8jA+z52b37+qzoYJ89Mf+y/46ONPY6Q4jBdefB7fePFFdSSTJ0/C+9/3ftx/3ztU8Z09ex779u7D4OAg5s2fj3l0InUBRwaMLCEMDnMdstDiqy/fWcJ1xVzfS/ivJRt2cmKkRYJxOMICvnWJdQjk7cfK8Eeb49qeDWHIffv3YOfuHbh67QpuDFy3bXUNXE1TKjpFbo9rgZGzj1rKkp0SJBNbCtWhftRG+nHv0hm4f8VskRD4HtnZ7LkwqkWN5rY2wSicVTHAJ9L9KVvS5HUIqnJAW4Hx6/W4xpZBLXFWuLtiCUXJyEkBpD4z+ITYplhl5VJibS6BT9/b4nvm9zLwMQnbMqt1AoRNeb1taG8hNPxcQqRWodS7LluqpLRNzkwBUwb7pXi9q3x+evU0Y2S0hCOHj0tNgBppzS05+TaRsZbLWZIxzTXTXZPCQHNGumhMNmPa25RsFs6bK2JJHUIzPx8L4mb7HK6qIeNvdOWwAnhbB+wLmaZI4HNUNy0LPTRbGjXIi9cnEmyyQ6fmxhUMnGkWg/6Y1Vhit84lHDVVVDUoOdu/xxzSoTl/vKBPx3XXzzV2Zt5GBfX7rf2Iz3VPufP2zOZWzDZ/s3wNvWw2hSMlFZepe1alIjLSKOXzGM3lcLE0itODN9A/NKgOhuyzJrFgLFGUMin9ZqJhs2sH1v5NC1mEYkRzdkZJyvxErPO3RGSsJaoQEFpjB1VBhtVwtaLnkjmbqrQsunt70drViRtXLmOkvx+5chUzxk3AfR3TMPs6MNB6A1PumIS2GbNRGTsOS9atRe/sgbT6qQAAIABJREFUWRjJVDBQG8VXXvwmvvP9H6Gjow3jenrwZ48+hofve0jMrTe2b8G+fXu11c09mTlz52DsmLHJPoJtW9uMSyKIouLa0LtGgzFlGocG5IHjuwhyYzT4JeY0b082XNyzAbctCPJPzgNCisVw+P9oMyDAQ69JYdLkSrhnU5P1Kt48eAB79+/Bjf7rkuvxFY1knqb/l25jVcG6lqazqc9YGJhqKZnLlQauCkZ7x8rZ2LBoqpLajYF+7L9cxOlCC0pkTMXCKFxBOfGpMc8YdgpMmsk19OIk9mdiViPGlScXY6NZsLXZjLGTkvPlqgwkk7AzYyHD88VkEwoCCkhuOc0kZp2WQ0C+lCv7ZsFQ5vmT7HkkDCobTMsqI2uq0nx8StXws03L7rWEbKYFqXROyebGjSGcOH4S16/3i6Qg/57mJjQ3G4xGrTY+L5NhjgoDTUCOxVQ2gzEd7VIRCBhN2oOuTmOsLidykBbulG2Tnat3ESoUEoq9Wxo4k8zwNKcb8/H8+vCroj/rKzzjznbTEnNdO80Oer07MdFSZ0k6hBZnM7r1xtlNyOeE+rjJ6FjHYsQJZyu6JbU+P+nWxczHYo1j01rq7J6y6nayuRWTzWeWemcT9sfEqhm0slmMlirmZ9PejuFsGieuXsblgUGUOUh2V0j70EkJIEPNYR33FwnfcSnTeisdeD1vrGixo3KUUCJdEGlZQPaNpNdtwZNqAW0trWjr6NBzU/mZN23f8eMY6u9HulJFe64Z75g6FytaezA0egWz5k1B18xJGMhWsfDuDZi+aiVG0/ToSWHX3v3Yf+gQ2ts6MX7cBMyZPh2TesZpVkR7Y63caQfFFiBlKiZ5FPs3JRDdkIZLB8OJltaEGGWnIPqxDTUJHQaUVoe83HJXw1ibZzC4sbMxOMEkhEjBpmNmfUBtHZJzLTxf2Q0fTp2q2DmPqnEfo4b9B/Zh7/69GC2M4PqNaxil7Iu7jCaVrQMihIyU1AVbmHVycXhEumjDN66K+vyeDctw//JZGK2lsffwcRw6dw3ZMZNQ4ful0rPPBmSPIGiQkBmXGpt0TSNJaP6gjq2eREVacFZaUF8ThQE/D7HHxetkrpfswmh/YB0LRTH5ORGuaxRDjXtQHVQmZcKfnvyZCEkcYILSa1UX7YHTP4/4nM27qUldXbEwqiTKmQzJ5tUq6djUdkujUOT1z+LokePo6zulbpyvjfAbDdX4/FKEpgoAOxsqkqdrSjTUR+PcRp3N/LkmxKlIX6ep271Fx1w7M6RrG6nQfIAsKft9KVaBFxWORcXWfzARoyPn9QwqfGyC2Zm3ZKWA7/TmgDTFHkzYL6HaYBI58XlGoWT5KrTX7HvlkaMC1hJJEEzsM6aMlXW1iT211irsE43X8NbL+1zvbTbarZhqgM86jGY3b3h4cEOfw/kqytS3Yivd2opzAwM4ff0aCpTjYAXpC2AMSOxouA9jSccGkJI994qRFGkLhmSlGa2YLTqH/rzp+CelTcxKwKoZHiDe+IPDQxilC2I2i66urmQ3gTcqLaepLlyk1fRoAQ+uWI5H16zB4OnzaBktY+Lc8RhM92PW+vWYc88GjNQyKKXdAIsdQoUsqSZkUkWkUUQ1lUVJ7p2kW9vrMHuNBoqm/12dm8t6sArkL9ojpKuWsATLtOSUkDTsdCMpPbrbGAgFID7NrXlVrRYQJL6pxAZt8NMawYa/cXO5TpVviPs2hXZiUiRQuMVAKAhQhJPJhhT3gcF+WXJb92hkixBB5OejICvMvKqkNNB/A8P9/RgZpJrAqD7rR+5aiIdXz8dwph2v7T+OoydOonfiJKRa2yVZIwkUZ5HxFTfOaNTRuDaaxB599iRYSGrNZuLFx9C8p+EsJaKcrqcXS8EM1EyKTM7NNOlyGaGAaYNQEYFKNGev1m0PpCoSAi8nE3uw2KLy19Dc7xEmBJ5VnjdeT75eKgyEmrRIGQ5fxXnet+8A+k6eRkdnF/J5mqnRdoBMQEuWfG7OJeV7loEgtHxzE9qam+XWuWjBPHnN8HhITsYRBZ4pX/e3TX9nNarrcWHLSMya3cR2vz4Dg8/02UdnazN/K6hctUG6Enw/3s0HySAkDusaaKZcYJ2MtYwS3ExI2vXZkL5JM96MEWAcARBErrmjLZWaYKfBplGAJQoFLnXkm2aRdG4nm1sz1QCc2bwVSzfFkJiVmSp6BlEOqbOUH0kj09WJi0NDOHbxIkZFb4W+btIrOh4KQpwhvz3ZsM2NoFDHlm2Dm+rAlPfgzcfkQUdIDiGtaqxo+HqNM6MbN4TZW5dhtGoeRP58e1ubDuJg/wBWTJ6Ev3viCeSHSjjy2naMnzcOxXwBE1euwPz77kUplUMlaxbECoY1gnOebGoFVAXjGQVYlRpvmLL5ZQT1MvTcVH010YDN5yia19Sk/GvJo4qm5iZNBc6cOYOLFy5g8sRJGN87XpCHgoHf9ExItCO2Ks1UtQln9V+/jqGBAYwfNw7N9G9RUjNY5Ca5d1Wt5kWUZQB3ViBnE6yUD7y5D7v37lbHSG27oeFB7QYx4DLoxVxFBYLgyrQSxOjoiGnhkaHG7y8W0ZRK4/4VM/HOFbMxnOnAloN9OHzsOLrH9SI/pgcFd3y0OZCV0iHIyb/zuQhzCVLlNRIsYgkpdLQiqYit5Ykj7iHCLCQ26PpztqRChtUwO0hjwdUrbPupSD4qCHwgz0TK5wuSgjEkqcVmJnnqvtQdWKLhebOt/bSWMvk9FAYNh1B1J4LhDDo2PS8WEpBz59FjxyVd09bW4fI1Rkbgc2ihM5tFcwuhtCbTRssYlHbniuVYungRKmXu2vA9WzmvhKzul/cfAzfnYQY12lkNiNqDvM8Lk2VOr5/iWtlMql5YKTFZVrA5SYPLpu35vN2W2enP7kdjZIG6cV3MGZX4nRCRLPk6bGyRJKjUFjd4b9uMzs6TwdfhzmpsRvslAdLbyeZWTTb/JSEIRD3Dm5YUVAZMoMBAQTpqexsuj4zgxKXLSjbcuWHCseBniUamaTwoSeXqmLfDSnYcrGqP85FIbPh2fLHIrXkmOvOnN4aO+ZYkUiYNKtB8RgavCb3jtR+SHxrC3z/1FBaNnYgD//YHdM0ag1JHGeOXL8W8e+8Gmlrla0OxUMJ+qVoWtUoGTemSTMCk3JLx5T9ul7v6QaDS0ckYDGSOhSQYMynpxvCdB95MBw8dQqlaxoKFC/GDH/4Qv/vd7/D+P/kT3L/xPqeMcoBfVTA/0deHcxfOY+bMmZg+bTre2LoFe/fsxpVLlzBpwni88/53oKujXdcj5EgSCmriBc+8klKVzXyhitF3bfbt3yt9tGKZbo/WsXC5k/MgffLygSmbhD8/UnY2nvi0c8Sui7+ZdAHcs3gq1i+YhFPXi9h1/AKuDw4i39GJdL4V7BH5/vm58LVyphEfuOYu/MzE9DJ4ldeRnzWLCcKrsUPDrtaM1KzsDmZS2A+YWGdKy8hBJFBC8FmBOhZ5A3Ex01QG+Lnx7wzGfF3BsrIBNvduqILMxGIFBl+LNNRcdTthsEmHjESHoglr6nMnAYJWBexIbXBuHUEGb2zbgUOHj6K7uwf5tnZQqZoFFjs3zTk496PwaJ67NlmpEFD5mVAaO5slixaa9L/mKPUOt95x2SXWvZX41tg8I+t2zDwPpuhhhDV7jUZYSXaS3DY9OVvONLOO25KPMaLj/Vnwj6VsI3zU5yn8GSsWjIhjP+oQdHQ9rhAtlXC3J7fO8mY/ouh+1An74wSLL+DBaq36uQm3hThvzXTzqaXrNlerVbHRrHl2WFcmWzVh8ITL2sb34uLgIPb3nUSpKadkw21+/ZyG+JZsdAglS+7DWw+EYmLFdnxy4OmrbnBZsE24G8GEI/hDQdw49wx4YnZFKw9j8ZgFQQbje3steFy+hKf+5H3YMG0ezm3di7YZHaiNS6Fn0UIsun8jcq1dKNeaUOYeSo7eOUw2WaRrI1T14pQITU15BRILknZVgooZXU0ISjJZGMxgNwB/88Zj0PrWt7+Ncxcv4PEnPoxXvvc9vPzy9/DO+++X1A2r2CWLl2D8hPHY8sYb2LZjO06c7MPE3vH40/c/hi2vv4bnvvIsFsyfhw/82WNYvnSpbTx40o2BrypEDxr88CzsmcWAAi1TRqqG3Xt2YvvO7ZpJ6DXWKLRZwGiBis4F2+chw0oGXCLEKonyI+XMqDQ6Il03hhLOz965cjbuWTwNrx/oU7Lp6ulRsrHz4rsuzmRiQObjMJgY/GPE3ZjrqEqPpUzJzlhlTjjLGHx2XSUTQwKG2xdEwuf38zkUyMJd0rsezR787wGpJZV8Igrr3Q/VhV2kU8mXxBQqAsS8QFRtnz+6M2bI/gg49vfI6232N1Z8ka6/e88+HDx0RDAaVaCZaJiYtNiZ476TqUXnWnJiEXI+05ZvlhgnO5v58+agWirJ3MzmnlbxCxqLC0RU2KnxMlRzyRoWjvVFTyva7HrWd5oSONJttwUbJ8nFd2qif+A1taOYKLvzLuH7kN5cuPP6XEhQX3Qk7sFjs0m7921Hz1RHrIMy4kX8MhUKYzHq/Ps/yHrE6dYBk7Kz6bnNRrs1k83Hl67bXCMbzamJqnB8XiPPCrKH3lJAnjBrlpLN1n37UPDOhgug7kGLlFp6006SGoEvlkXLbEmpfjh1yJKbxoKEBpCUbS+Y3Lxhsz4X8U4i3BoTqmN83bewcyMj2LhiOTZMnIN032WMWzIBTdNa0Dp9OhbfvxFd3eNRrmZRyqVREOLRhFy2FRkUkKoRVqHcum+fJ825zWACKxaTSnMN2h0Y4+56fz+uXr0qWuvY3nHo6+vDc1/9Kk6fO4P3P/YYjh49ih//6EdYMJ96YnlcunQJ7330UcyeOwf//NJLmDR5kiwJfvWLf8U77rsfuUwWz3zxi/jTx96HD/3VX4phVWYXYmvdHn79egeExs+LQa5sMxvBQaRRU65mzy5Rn/m5aKhdtiRD6IowYLC+CHOymytWKij4IF+UY1KM2WXQdqBYwjtXzRFB4Ffb3sTWg6cwfvIU9EyYIG08LgUntgGJ2ZwTSbij4kyymBcoiPjgV2fPSRiWQAy24p8MsLZXY8EzglR0KZzdmSlZS0KtVrHgmH9AT43QTBQJZlZX9gRgqgrR2RDmKpHyH3s83gWyYudejph/obhMCjTp3SoK+NzGnrx46TLePHgIo6MltHd2aUbJ72NnI7o1ITwarCnZkBhTQy6T0Z7NXatWYfHC+aAoKlEH26X2Ibondpsxus2Aw4bJflEgBCEbpA7DRDZjqB/XxKRlvPNJSGbe/UR/qnvXrEAayQG8FkFhT/bKGooFRQvXtDMJI+u8kp0fPZ+x6MJuwqq9sJqOrsjYnHWYzxETiye3O5tbM9UAH12+YXO1GskmreW1aK01d2AtlUphzKRJuDgwgL3HjivZMKjwdyxYkTLL2Y39sgOU8GsdB44WnN/GIBcHPLoaGwBSp8uCSjC+krZfQYMVjj+2/xlD3zFjxqCtWkN3Nos13VMxrZDBpJVT0Tq7Axg3Dgvu3oCJk2fIdfLw2VPYd/Io+q+PIJtuQUtTDc1NVSxcsAQzps+2AXGDrpYgvVRKSYKv/dr1azh77hzmzZ+nG+h3v/89jh47iuaWvAzYWG0//8LXcObcWbznvY9iaHAIP/7hj/DH73433vXAA/jRD38kva1cvgW//OUvceddq3HH6jtx/vRZLF20GJcvXsTzzz2H9773UfzFn/2pJRsnCQTbKBnlBgaubM6hqlOxafdA18paWQoCpHNzlsOhNhc7CaNFBSv2nCArM4XjzT5SLPgAOSPyB03gSqMFzZBIe6YY59aDp7Hn5CW0dXWjbUyXoDea3rFqN2kZW4AU265UMokXX86zpU+n4jphRDsXb/NFiR2aYCRFkpG3jS8xRuBRApAhmAUjfjZKGg2zn9jxiWo4dn3i9XBmYse3ZpYAIYEjOI4dg+2dMEHY/8ept5+RKRuTZtksG6iUzKk//W1O9HG5s0tLnZKvyVHEs8l2bcQA5PVLoa2FZzIrKG3VsiWC0ZjoBXH7tn4Eaw3Rw8cmmFnO7kro5Yk6cl1TLWC0kPOJ7tIxtoRBpjs6vGn8Dk/udO74uGKzFaxmjhcdqV6jqMy05I6dM4PVoru1hwz0wIghphxgn1/y/L5jY9+dDJj8x60wrVRuJ5tbNdfgU+se2lwulTdJWFCJJsbPrhfFIXYmi5YxY9B34SIOnzkru2iT+Y/Sh7MP4tQBxdXdAOONC1bj/7hTJ6tq0WIbjJVs4Gn4NYNfHLjYfragYU6efGaJLjIp6WbIYPr0aWipVDFw4QLWd0/D0qYx6F06AWMX9WKwuRlz163FgkXLceLkeXzzJ6/gV9tew8Xz19CUacXK5Qsxd/YUrF93D+bPXaDO5MqVq3rMyVOm6G3s3LULP/2Xn6mN58D/+Inj+NDjjwtmemPbNsxfsACHDx+WcdZHnnoSu3btwm9+91t87BOf0MD/q0wef/wePPXkk3jmi8/o37vGdGHX7t2YOn0a1t99N9pa8pg7cxZO9fXhm9/8Bh558EE89v73yRa4XCkalBLOpw2b4skBq/pSnKirJlfDAKaZza7tCeWZSahQ4kTOhBJt2F0QhVbUd3YOusZ2vUeHhvS7NFrEyPAo7ls+U8lm98nLOHxxUB5IlKoRrNRkkvwR8BPmmb/IUP2NDkZ6aBWamZHFVl/QjCBkFPpgzNnsgJI6VgXb98dAnGeBsjIMjkEoCSHQYHAlZA8PijHLscDsM0gFV2NqCa5xMVieRc1pfPOf369kQ2q3dqhC78vmIBx4p9Oc4/AzOIDjJ06irb0TeSYTQmmuAC2/G3XLJI6k0EpDtRxN1LK4c8UyJZsqPXl84dcWJE1sVLCYpHnq2mUNZps3xR5LsHbfxroWk7gFdpvbKx35rk5AXWE/rYKRyhrhuNrA0ozPyOYzrt8WScRncrx/OZfjZyqZHRn4WYckDTXRpy1h+QFyiM1et7ojza1CsbrOcPPZ0ed6p91e6rwlE87/8shfbC6Xy5tILRZGrR6d+y4GKbDyJuMq09aGI6dOY9/x4ygo0ZjUf4KZMtlo4dA+/IQAH5WQt8isbljxCrohPfimiksIQlJVBmxlnZYtURr+azeFMdtIlzUZkjmzZyNdLOFCXx/unzQPd3RMQNesDkxaMhGXKmXMXnMX1mzYiOOnzuM3O7bgwkg/tm/biwvnr+KTn3gS73rgHhw7cgJ/+P1rOHT4EC5cvKilzve9733o6u7GF5/5IvpOnsSKlSuxf/8+7Nm7Fx/8qw9qwH/k6FHce++92L1rN7ZvfQOPP/GEFLJ//NOf4NN/+7eYMmkyvvzlL+OuO1fjo089hWeeeQa/+JefY8Pdd+PCpYu63itWrUTfsRNYsmARusd04ZVXvod1a+7Cf3rvoyYjQwaW740YLFnXnopKk7ILXMCUUKrWFsxqgMlm+85tgs4IrbEjYLJhUo+N7PBjCZtowZzscIZHMTI4qK6GzpRMSFQPmN+bx77TV3Aj3Y5cWxtX6KUrZp2BzXsIQfEvCRvR1ZXVzXpC4udZLHCuwwLDIDLppPneRvysxR+TnlcQTDTAjGTAc6XORqzGshhrDOCxt8OfkUdQyVQN+HU9ois12FDarIytU/J1AF92NHVlwnylOlVfFgXBXiQ0Fbe52yNTiUPBlSoOB3Ci71S9s2k2cU8SDAj9MVlRiJPFAXe12N1QjPOOFcuxaOE8VMuiXjjMZTM5o5z5zNMZYon+mSfTRo8gY5xZQUIYjL/4+pRstCRqIT0mI0ZBr99/Kk4cjru5g3HNNUcxLHF7delq0kIuPHGLcNGwQBqFSVgYBLQWqIc+D58r63v9Pw05ybql22y0WzLP6EVt/pOnNr91S22KoJ+hhIBk98s2cHcKLynQ/YUijp49KziNDDUmHAYMJilJhATLxZONwSEOqbkPhqnjGgvIWmQbcGu3hIdRv3220yDLYkNdq+aMgWLAsqjJjvFPnTpVzp6Xz5zFvRPnYE33FHRMasaUheNxI5vC7DV34s71G1FABsOZGkazNXz+C8/hpZd/jL/59Mfxp+9/D178+rfwg1d+iJV3rJILJ+GxmTNmYsHCBVJxvmfjvfjIk0/iO9/5Dp577lm8//2PKdm98oPvY+myZehqa5fVwoMPPYwdO3fg6y++iIff/Ueylv71r36FsWO68dEnn8LzX30eL7/8Ep586inNav791T+Iat7dNQYb1m1AZ3sbdu/ehalTJmPunFm6vrIwlqaY+9p4RRg4uLavaTOnZMNAH91NRTs2ZKMp0VRtx4QJSYu0bslMxWNbDuTXbNGSAXx4mOSAiuSCeK3JWFszb5KSzaFLg7gBJpomWTY0NaXRms8pqGh5MwgNHhUkzirWHvdFrIAIuJQJx3Zz7HO2IbdDtT4n0bBf8i5mCcAzygVLJih2ZoKTvAhK6OuuUhyEhKjWE4ipwdbBFAPq0J4StobuLmGjYGnPoT0sJUhLqBHUuYdj7C4y2ZodMkpjz959OHr0BDoJOba3CUoLmI47NmLhcWaS8XkNaf3NzVi5bBmWLl5gySZhAyRtot0HLmqqAsG7QCMteFESXbB3JtIYN0pXMmPVbMRtnIOdZ0HeC5eA6Pyp7bOpoxs2p7EaKAgAkdiSBH5TJ1RPzHHNzQG1/vWbn6MeRxMYrSG02qmp3SYI3Krp5u8f+YvNlUp1U1R4rKBBnxpSP8tl4fZkLJUzWXRPmCCSwMGTp8zETBvPtpTFmYLcB0VLrjNNTD6dB9C26plsWF3axri1zkZRtQ1629mpc+mtW3aKpldd0UarSnO1Aj7W9GnTFOjPnzqDJW09uKN7EiZMbcec+RNQ7mrHlOVLZTVQzuVRac5iFBV85avfxPMvfBtPPPGX+OBfPYYvf+lZnDh+Ch/7xMcxe/ZsfOlLX8K//PznWLFihajJd955J5586km8/PLL+NKXvow//8AHlDR/9KMf4R3vfCd6usagPDKKdes34PSZ0/jCl56RSOOTH/kIujo7rSvYeB+2b9uGndt34K61a3Dn6tW2BMoFP/cmESuqVNRNWyoVBNUx0Fg3aNdJHYMSvW3o81pLQcBnZuo6KaxaZbLZo7kNE32JXZI01ox8YY6gNq/REL5UMpkXstNkCUwaLhl77EAKuHblqoQ4H1qzCEcuD2P/ueuoUXcs14J8SxOac3S9tKXUCOh1DL8eyCOgqZYWlGb0Z0Gjb7MGEETCRNO4EGo9rqrw2MWRlpvvyKgzp01B+CZ55xSMKc1kfMcngqYWXaXHZvIxmtdwTiKPHs5vLBnJLiOxI3aAxyG1mFGRKUb1ZwZQzm927NyN4yf6MHZsL9raWuXuKTYa50K+nGmq0FlRnlubm7VvQzbasiWLlWy42CnozpOGse94MGzfRooW3FNzZp2Wgwm9SbjW5iJ2v6khCmMLJ+SQ2GGRSppnsZyt5zS4VR2Qzy8TdWgvA2O505KNFRI2i3EIrGGHpzHnBGvO3pTt71inU4fIotBs7GQCVgvasyWp28nmVs01eGr1uzaXK2V1NuZUyN0Skyo3dhml/lMocPA+YSIuD49g77FjqHIAzOpOlRgxf3rAW2tsshMGTwSHn4dEycarVzs8DTIWvuCnm6KxgvI9gKTWcVO2qDRFS3Ycd9q06dJ1O3f6LCZW0lgzZSbmTh+L2dO6kZnQg4lLFmLlxvswQql4MrVSwI9/9is88+yLeOjh+/Dk0x/E5//pGRw+fAyf/vSnsXjxYnz+C1/Az3/+czzy7j9C38k+XLhwEffddx8OHnwTv/71r/HEh58QhfmnP/0Jzp49i0wFuHPFCmy8/370jh8vB8++U31Yv249Zs+apYDNHYvgjqqSZ0Jm8q6ZKCbp4KxIja5qjpAiB4iZV1Vi93I5wbaTClBb5KSeh+eJSdbs3rsLu3dbsmFnI2tvJh33EwqCALsbPqc03yRYabCmuppiGUODg7h+9SpWzOjBw2sX49RABQcvDiDTkpfVtlZ8tKhjRQJhtKTiJ53Z1Z5jt4YBOdSAfcCbzGD4npg8+Cdfn7oWt4AW5MblTErSsNCRArOx0MiW4582A7IkFtcnoVJ7N8OfuZkKbSKdfC6pFkvNwOjGtixqUFt0ALFEKQhM+2D1IqretbP7r2H7jl0S5BzbMw75fCvyVH5uoYYb9dG4vEoYzQztclIlSKM5ncZdq1Zi5Ypl5mejwF+nBQstVTVn+nXULTT2lnVitCVIkpPDruwE+TsYZfo2JmSH1SRYKijTlmVD78zuQRv+N3Ys9vWbnUDNOsKyUMDqyoleZMa/Jfe1vjEyTMNXb+qegibnSahhbqOexubBt2c2t2q2+YvFazZnMtlNNmjlkJ8b8HSorGggyTabM5tCDci1d+DKyAiOnbuAVL4FRWqC8eCJjRKqzu64mQhV2sKXwSncoaGxFW9+4/hLB4kHUFa0nDfoxNSJbH7zROUZQSMCGDsB4fvcBWprQ6pSQ2GkgM5CBfctWY4VM3oxq7sFqfFj0TVvJpbffz/KnR3JbOn17fvwxee+jlV3LsWTT38IL7/0Cl5+6XtYtGgxlixdgldfe00qBU985CM4deY0vv/KKxgcGMTUqVNw+tRpbNy4US6etBMgOYB6BAvnzjNtLm2TQxbCYvlJCiaDaslIDVGlh1xNsqime9qqV+sCjRTAWYGG3K7+HOQKDVaT+1BuIMnMhns2TDyE0Eh91mDWE9FIYcQVi62TZICm4rOZZ7FjpbdNSZ8Z928qhSKGh4ZFA141swf3LpuJC4UMjl4dRZnJiAHX/WCMpZXWZ8NugQE92GTC/KlQULDdGOsuXP1bFhQ2L+RnHYu9qqzdRtqCoEM1/rqZHNTFSHLJalwO3U25gDbYVmnzz1ATiCQUBAE+H183O5kQWyUkpmG4nD9dyp+JLqoOPE4fAAAgAElEQVR+0eCp9m1umWaYadRi83AhPbpFKwG0iD50+IgIAh3tHepuZGnAxVGqD7ATIrnCkw27GyYdJptVK5brfmSyIRvOqP+u1iyHTqcRs2vR+REXW/ezzWEM5pMTKY0I6TxKrT+pJDC52H7T8DBdXIE2wsFe6IVSd6gBxD0YSSRJKvapGC3ZocjGuBfb/wn0liQi71EcgnMDAy9YGqE6z1//oeOxJOgzpNsKArdqsnn/7KWbW/L5TayqTL6FC2USLLFKyjlmJfpK5JrRXyrj7LVrkiQpZ7Mok27YUO0w6mm84nMXvm9BPS5TrgrVmTCGBNVtonWI1QIRUqpXRTqc1mvbDeAwnX2/3Vj0jOHfr1+9zlIezcUS7lmxEndNGYfFXS3AhB7Uesdg0f33on32TGRZCZZr2H/sNP7p2RcwfeYkJZvLF6/g9de2YNt2zjeqmDBhPDZs2IA1a9di3/79+Jef/Uw6bYTEdu7YISO1D3/4w4KXeA1lgOtsOrqWhpih0bWrkrLhewz/ERvQO3YR/jQeSG1QzmDPHQ9TSraZq8FnUSXGTS/4QtHOb3aJipYUDLdt34qdu3dK6JEBnN0OVQRMaicek6wmWxbk94ih6AxB6q2NDg4bnIcUFk1sw4bFU3GplMXhy8O+zMnhvP1m5cxDYFbLFL2sO3UyOTLIxuwk5jgR/ONPHYGbFi8Dnq3LsRDys1BjzDnrOIzuHIw0Pk9oayUGX05aiH+r7/owCRZs70dJkWKdJgIZuzDm8mkJnp+JEquozmXBV9btGAGCtGcudRIcPnf+At588zAKxZIgNKM/m2KCIDrBbiQMZNHaTCZak+C0NXesUrIpF0d1HtLc6/G5pXX4LNhcSZydsTpiJiDaHdiSLvXUBM1KFoaIhMlBMW+n5JSa0T1HWjt/lhqEfB3G+nJpHD1vnUDBa5TwITzAmeOv3byC2QKleBsEHhP+OoRmszm7nRuZaG9LNj4/svddZ6Td7mxu1QzT8Lo++85HNo+MjG4aGOg3/S8bMSugaXfGzZKYbDi3SbW24crwME5duoIib0ZWfcTbnVlmMINBF2ZPbAQBBkYqA1hFyorX5ECcY5kcSs1sXD3AEF9vwx33DX2k5OvUtspmMYELhZUKLl24JH2yXKWM5XPnYs34bqwd34222dMw1N6C2XevxdilC5Ep1pCrpnBxcBS//MNWtHU0Y8PddyGbJpMqhStXrgjyIUkgbAF+85vf4KXvvoTr169pl2PShIl49NFHsXbNGuvS2Bk2OB3yurAzsUDIwT2XLg0sj9efKOu6UjsZdoLRXNCQkAm7RsFDHO7HdfObMnaTkrkWyQHmLKcqO5LN1je2YNfuncjmMmKkaT/Fn9N8UWwWRLYZCQCNQ1p2NuXRgpSfOcjmjGhcZgjvvGMehnJdOHhhQLRnKgdIWJLVuc9WGllHEUSio40dmbrfjakA2xzK3EmjCraG1+Cw2PlQt8drnjhGmi1DBH4VOg6hCVJj9R7Jz1lRvP4x7zGlAZO4EQHAk41mNMkcybp47kgxOVjX5pQGxxyZgNjZNudaxEIrspOlbwDSOHjoME6dOiOFaAnQtjSDdtBc8pR6tUg3Ke3YMNnkm7K4y5NNUJ8JjQXsaa8zGwMY6RLSHsKY0exmrICUerqrKqvAk3UzIfAm+RYFK9HOqc3HbEfG7LvNEiK00AIac6g8SAJKKGbeJ3JQg3KAdUP+/Z6i4v62fFYvKOPs3Z7ZvJ3T+z9AQvl/e4m//N//j807d+7atG3bNh3OpnQTUrLdtKrIkoWRAZhw8j09uDZaxKFTpzDC0MIqSoHNqJOxd2B/v7ndNz8Sa7WtUreEFH4YtpVgMxuj3Tr2byVugrvzccO5s6OjQzf+0NAwRoYJ8dgwN1MpYcaUSbhnXDc2ThyH7kVzcb05g6nrVmPSmlXIjJaRr2RQbGrBaJrii6z2CzJuY7oNuq15sRvEQ1vhAwcOYO/evVIWXrdmDebNnWsb+/7exagjuY56UG7fayw7JzO4KnoIRmpWw+6Cyco30TXiF8XWhsGCmNRtsBvhoqXLt2uXob4HYtfSbAYskfh2U7qGrW+8LiFOVs4kLNCczubK1iWpoaSFt++0WPdpbLTCyKg5Vfpj91+/ga7aDbxr9QLUxkzCwQv9qLAyFm3ZXDVjYTcCjs3ujKIcSaBRkiSKkERA0hlr1lFwqG3sKUJM8bq0n6MKnvJAOeuUfHCvJNPg2cLEwO4hGGz83oDUjEVlUji83lIF8DNIN02Tn3HiCqyr4pkLaZtgSDJIW4KkcCQ1z0jRVqMt2JifFSVr+vpOo51stLY2PVdI4rBo4nnjby10us1AdDYkjBgzzqABfm7qUlw5QPUJ9ebcalswGmd/UiSIYG8JgefO1yWVnIKdpoRiT+AFoPWNCfQljCxG86EgYIWNFVC8t/0cOuypOKDP0ApP61ZFUzY4O1AMxhMb5UaflNzz9Vdk/2Q/c3NfZd9zmyBwy6akgde3bf7hD76/6QevfN8w6Rol8t2HPOxfudVP2IwHNp/HjUIR569fRyGdwSirYQ0gCKlZJVXfNXD9VmelGIzs6rxs4cUa0qTC8FbZFFhnxUCp+5MHmwEsxwqwGa0trWiiNXTJFvla21tRLJdw4dIFbcQ3VdPIlmm0VsWcaVOxduxYLG/No3f+TAw3A5M3rMacB+5FhTuB5TRqmRwqKW64F1AFh9EmLxILgKw2gzknaMIZTLZtH3BYaE2ZPlpof+mdkRbLDqfIHQm/kRNZd8eZY6YlpqrXdW6SpucXlGZilnKI9GsVSUeJ2FWwebGEwUs4k8mej1fBlu1bsWPPTqApjRJ10QTJlNWNaX9JophWwTLpFKVFZ+w0EQQYTKoVDFzrx7XL1zG1LYUHVy8Cuifh0OUBOTWUUvZ5cqnSI5IFLN8WjIDFxw8monnN87nsdQgKS3Y0rJuJ/7dhPWdLRhqgcnTs02hnRkKUJjZpzLHQYqsnFsFlDqGZHI3NlowxZc+nPR1R/wsm/a/HNlYfz2MIhcogUDJGtvMlYVDf1QmWHD8PdW4pdkEVvHnwsNxeOzu79Pq15NhEy3Pzz9H8R0KcTWjR7wzuWrkSK5YtFTuxVilZl+J0a6sqfInSBluWOCKZqutqlDhyUzVP3pIpdEaoDfmdOu7ECit46tqFMa/h0w70D+ga0dGWZAcVLzZyTdiEkbHUsbmhol5Og1hnJJLksT3VRUKxnPJfmd0kWcf//XayuWXzjJ2DvjObv/nVr276zje/hdbmFqTKVfNDqfsSGaPHxfdkjpXJ4tLQEK4MD2l2E0ue3AAh8stqytHXhDVVvwom3y6igIgBbM1tqYwQSkumBflsC1pac8jlsyiWRjEwdEOBujXXjPZ8h34z2fDnC9Uirg3dwFBxGIVKAS2lFHJFIFsuY8m8uVg9bjxm1dKYOm8aqs1VjF9/B2a9ayMK1SaUU9REY3JjlVdAtTaCWjoL9kbR8osdJtjLpHQC2gn152QrwEULjQ1br7hMctJHno5F8w/SxMUuY8fg+yuRNFgZkq7KACfvEsGN/F4O2636lveNz7Ls77YvIYoHqa8MuGVKz1BatIbXdm7FG3t3oJSpoUi7aMJ7TDRMKEWy0+yG1XOUC2CzVtb7sO40VSthqP8aBq4NolqoYVIzcP/y+cDYiTh2fQTIA4VUgdpGyKQsYcS+TJhhKSg3UGKD5dQoO9PERCU/IytGGNgFrWl5kgHbloHN395UnC1JmLGdBvfOWmOQpF4ar1Myf3ATtHCIDHiOz8GOLGjl/NSYFPmabfnTxCIjgfHP6JT4/DLX8ySncyI7biMx2LY9uzBgz579OHnyDHrG9aK52WY2fF4ZqOm9mj0Ekw1/U0Fg3Z13KtnQSwiEsxKQ0ws1FhXuXWMIuBUxsXxpHWTAaFYHiFSSfK8VdTG7s07P0IcgofA9GrHCvpfv/fLly9rBGjeuB62tbTajEwRMaM+UABo7Enu+eiSweynmcj6PbTBta+xe1PD4MDig43gkwXH1ZdTbeza3asqpnbu06euf/8Lmb7zwAsa0d9qAnpEmEXy0w0BKJaEe7td0jO3RYueJ8+dRa2nGKEiNrurfMoKMjCpqJy1Y8/XWmImCVZ4dZFbiHEQa9tzS1ILWlja0tbcgm0tjcKgfFy+fx+jwiO0K1DLIpnLmFMig3dKEzrFdGC0O4+qNK8iVoN/dyGLJ1OlY3DUGMzhfWTQd1c4MelYtxdx3bUQq24FKqtW5WrxZiYOPSPWZDosM6KSABsU4oWN7+29CoX5je4Wlm9yZDYIKrNLyTXS7y4zya3tMhE14iSSL77MpLtHWlIeCTcRAavMLq2A567LZTXQHvLljKVdGbRR15GfB6a86zRpe27EFuw/uQzWbwki5YDpofB1lssyYwCwAaemTygIMaSQzyIW0iOHBGxjsv4bqaBXZWg7j0iWsnT8dpY4enBkuI9ORRTFdQFM6p4Sj1+bukwx2ctEk09G9ZAICiQrcmUS+xW7BjjTtGDJbMcKZS3jXmGeMBStLOiYjY9dUhZQz1fge2EHJGdY7G/6svHB8tyfYckkR4Ls2IlNIoSIjd02bN5q6gbqi8EWSqKUlQC0lE26Tg2gEcv4lixPH+3DkyHElGgpyUrZGezYiCZAFaJA0u5d8SzPaW5qx9g4mmyVJsmExFx1aDOS1P+OsPpuF1Du1SBSRlGPuVSdf1DUOdd3s4jWsJphSd2ig8dHZrTVaBsQ8LjyWbH8uMLF4rASds3ujseNN1AXqoSMICKaz6CsV/tKi24nOyWB2fea3k80tm2wuXNn0y5df3vzCV5/H8MAQaGtsQ2yDjKKIUrIhFZeGZ2PGYKBYRN+FCxgmrMGqLpsBO5sUKy/5wcfPWrDVA3k3X5HQJuERCjaaqyMZXqOkwhJGk0YSExEp09x2p6c7YRH6YBJ2IRxlAYkD8JZ8M9ra8xgtDKF0YwjZErCsZzJWjJ+KMaUiJqbTGL9iJtKT29GxcC7m33c38u29qCCPQqqm5U7QhSXLuUQT5J1AOXkax1Ht2KXclTij8pKkr8MBScfiw/8wnQp2je8A2B3jxmfsIFUpm1eKuaTWUKqVUSMT2JO9YKZqBVevXMXAwKB2dPK0H/YEY3L8deFIjmsk05KiFQB/ljTrqiC0fQf3o5yqYoQQmlQcykhVWCyHv5AlFjlNZnMoVWHmaSPDKIwMAtUimlN5VAo1tI7cwD2L56DQNgZHrw0hPzaPao7MJ3o3GGSiwTk7GRIQPMjH9bM6xBIwRTJt/sGlTpN/4YCd1946FqO2x7zHOhazbm78JQUBp5TbQmbdy55fl7hr0oW41xJZlg6f8bkJZ2kWRNaXC0yqMxKNvd4txPMG400MO6kFmNsood9cs2m9ae4mqj/JGWUcP9YnFWh2Ay35fMJKixka9dKy6RRack1a7Fy2aKHoz/xaja/L1wyChSgo2mnK0XnbezdfHmmZyZPHFCMMmvbO0zuC0B/Ua/B7nwVdqHcH3Vwdi8sMxWfSuLBr59v2kBJyR8OCpiUHxz2iEHVSRxRo0T4Z48wLttgnijTawISrEw00C/pcz5RVm2/VePvf+7punkr99/70Lfb9tXNXNp05dGjz15//Gra9vsWYaL7HUFdxJrLBkJWCJgfZLHKdnbg8OIjTly+buVoup38jbVkmagokUdVbII323ip5s3ploOT/M9mYsjIH66r3HY7jzxLOIAzBE8dERAl4C9QalBaLmDSxV3OFqxcuIZfKYP2s+Vg6bgrSV66gs1DApJWzkZ81FtmpkzDvnnXoGjsFNXY2TazI2f6PIJUuI1XlvkMugbb0PBx+a+/I3Tr9vdmrjO7GhsjmBBM52gaeyZVwlo/RgANnNzIECQ/8RbM1vhHRj7nnhBoOHz6k5VA+8Lo1azFr5kyrWzXU5+zIyj2RMxK7X0JNpO9q2CLa874D+0zxuTAih0kJWFqEcwiN3QHFOSsoV1MYHPWEpCcqAUz61SxG+gtoHr6Gd65chHLnOBy7NozWnlaM1IalOt3c1GI7NbJ5tu3zOh5vtGpLsAbpNO69aN+EFsDuJxTzAqvgDS5igCc8xgcwerF1G6RBm6K0wVrGenOTu5Dk9019Bl2ywYJpZbARi46qzOcEnUnd2XZ+GGTJ4ouuQF2Wz5mMSsy5C83iquYLRKipyWX0tRzKuSAVzWs4dPAIzl24gO7usf5zTeqa9P3satjlpNNiqeVSKSxeMF82A7SJ5tzMPDjt/Gg+6AuoSqiifNs+UDQowSIzyNAg7vrnUbcoD1pzzCtjVhYGdzfNVHzuGJ9tyNMIbBZb4G3D+4RxVk82EQrrsxmnbDdoqCXh8j/Qoe3MJm8yZI2Az3VPup1sbrE045/TuWubKgP96mx+8L3vG+MomVH45ylYwBIOjdSq6Qw6esfh6vAQjp4+q+XOKoe3TpuUt0d0NxGMeWOw/Rdzi3sPOQUkVVtlg0B04zPXEW4yNoF1WBrCmlUxnztDBQAG/0pFMiqpchmTe3tBzd1z585h5qwZeN+G+7F80nQMHj+By/sPoHvBJHTPn4jimHYsvPduTJw8G5Vas5LNiFhzhJKKYJxoom20s5rkveIVmKmzuVaU2yFoIuM3gt3ItkhnCcZuhkg4ev8+kL1w4Tz6TvSJXj116jTMmD7DgqOMzai6azMCBrRvfeub+P4Pv49ly5fhvY++R8HkyMGDuj4zpk7HnFmzjVodwZULmUwYtYpEMblTs3PHdhzYv1/XmUNdkipEb+UrVsIyenqlws6GP5tGga2Nz2wqxRHU+BkVahi4NoD88A2smjEJpc5xGGhqQ3tPK4ZrI2LCUYlYS5m+eKjlQVKOCU2Fp4qbYwVkI7JCNZSf3fXUs1EETl4/aeEJMmPn4bCVLwdr4O/QGL/HbJqN+KAE4NCNbBSor8ZdkwaKtSkQW4Jkt8xETWIGEwmTQWJx7Kw4Ph9/noQCDtn9dJjkkhgVVojIJTRD+3Ce2ZR2bWhP0ds7QR0Hf55KArxcGUFqWeQoV9PSgky1iiULF2D1qpXavVGy8WV70eEDIaArqu81RVIIlp0SUwJn2/kN+DEoyW9PJEkcd5HPgNDsjDVAwuy03GaAz0NIPDgujQGvPuT3r8agxf83upjoqpLX7uSAtwfPm2C05DH0l9vJ5pbMNLz5LtzYVCuMbH7+2efw3W99G/l0k7bgrauJysmCJxnRZKSRLJBqaZEw55WhQYzyZuaox5aavU32CspDr7HQHK5h1acDaoGc1TkrVUEmnBHwtnXnT9VnTDhs+8l4U2ITeVPJJlutobkGTO4Zh6ZqFTeG+vEnj70P//mpj2J6z3hc3LUXr33v+xhJj6B35nhca0lj/sb1mLdwJUbLWVQJxalKY5AZxtWBYVy+3q/XNH7cONAjh3pm7G7UffhNGza6waIz+MGYX9bRebLxm0VpSGveGRw8eBA/+5ef4+TJkwpmM2bMwrvf/UeYP2++qudTp07jzNnTmDBxgqrcb3zzG7IzWLd+HaZNmYJtb2zFhXOcYw1jYm8v/urP/xJTJ0/Ra2TME/TIzNiURprss0oJb+7fhzf378fg4IAWM2Xv4FvlCsROzWaikRDn/8Pee7/JdV5ngu+tHDtHAI0MEI3YiARBEmIQgySKMj0aa+y1vB5qbHn2h312/wJA/8Ou1x4lijRFU6Io2iIlUqKYQRIkMoicM9DoRndXvvfWvbV8z/m+qgIky/5pBnoeQE8LINBdXV117znfec8bAsALdGkrxp1uVSDSWrGGqfEZdAZVjGRiCDr7ER8cQbY3iyCui2iltbYr7rVp2ilG4VT1s7eRz1pk1CVAe7eevsV9ok1fo4y5oFk8lb6sNjF2oqEokz+TZaTx8wmxyYQiBqEtR2k7OQkLLZGQn9dza/K5bDj8XBV+qgegpUu3M90kMVb8z9SBQ9hiJAXQcduJCKONe/MKKeRhBEcOH8PFS5cxODyMfC5nUjutxZAmXqaTSeQyacQdB/3dXVg3tgZzZ89CyD2WeLAZqYEcDPn9Ys3308KNdgoT6r7AZy3WncwFt/x3q0ZZG6lWU7GQGD9H9HhyrSlxw+5+BP4mfNfGAmjON2bSkd/MRKskDfte65/tLqq9Ud40JZmkzjvN5nbtKH/geTWuT237XAiw/Yff/R5+/E/PIxdNIM7q27ToMxCIiM1oSaJsNJIBUh2dmCyVcObyJc23kShpvZbU/rxFErAitCYMYWARThAWF2bhlWbDi5AFocG9Q1wmLZ9Fho9PVbywmpRGnKiHSIUO+pjrHoli8Yql+Jv/49vYtGWzTELpiWl8+vIvcOjQHgwP92A6G8O8Leuxat09qAYxYU6Rz3D82EEcPrQfFydv4Oz4dYFDRubMwea7N2P0rrtEoCe0VrHjsJBZC0KzN5wwzxwDEbG6Kk1GfagawEyhgGd+9CyOHjsqxp3Vak2WxvdvvR9jY2PYs2sXTp04jmMnjiOTzYjbNDVQtMp54qtfQXGmgB3vf4Atmzfj6qXLOPa5bf1f/+U38eDWB2T8TCSpC/Ik9jqIq46GBjXHDh/C4c8OoFoqw6c/HSdPc/JWZp/SoMWqhR/UGpEoITZCkKkm8GqoFT1UZqroCqpYM3sATt8sXPUaiGZjiHckmhCiTiAtONUWIFlkm/2LsNAkJE93cDIJGHaZlCAWcOM+rpNITKAyeQza3QhsFhNGFw8rMkXE4uIA0E7XtUQAPianCIkYF3hPizZDzLTZqZhTG53u7FpsKZ2+Oa21Z/UoxKZTjYSYmeA31WcpbZsaIHHQ5p4OMRw4cAhnzp7F0NAs9PX1iAO0ZaKJwp8wmqOZNmSjpWMxrF87JnAamw0ZafLzyeum1HxlmCiL0hInWkwyQ9gQCxlj72HIKjftSaRO6OdYwoYt+kJLN6QcTlScyHQFaTR2hMaFRGQEn3ancutuxVLSjGDUHiysl5p1GLENs7m/sdC0ocPdaTZ/jM1msrjt86tm+ysvvYznn30WQakKEoLFH8scS5qW7ewiXDpHo6jUfSTplVYq4uT5C9IICHFJQzCWIXYUtxiwvZB4WtcpgfeNuvxaWxOucEk0iDBtsuGIdQ7ZcTRVidDihM2GJTRkyJeDdAj5GOntx6yuHvzJ157EX/z5f4GTScKPAPEbBex95TXs3/8phoe6MZOPY+6WdVhz9/2oUo0TOjiw/yBeeOE57N71MYqEexJJXfICGFszhqf/+q+xccMmeb5SRA3sZJepCkEoRboRMR+kDvt1TExOynRC80UWXGbk/OjZ50Sc+dhjj4mSnEviWbNmoVAo4N133kI6FZNJ5oMPP8Bf/uU3Rafzyiuv4Kk/fQrTk1N441dvYPWKVdL46AX38NYHMbZ6DUi8iMBFLOLLlOmGPhpkN8Uj2Lt3Dw4dOijF3K2R2qwkDuu2LVClYPpkCjLnhhORst8kG6fuoV6rIqg1UCu6QhB4cPUoov2z8dnlCWk2sZwKo9QSRv3OVLirtGSheYstiwEkHQghwC7elc2nVGt+HWE3c/A1rDhVsROC5dcoNKancBuwZk/O1ltNHkMP6Pq8DKONz0l3LirSVDgqInYzAi2KGakJ6TNiSy3kegK3jDTrfsACL/Rifo5iArIf4+mfuxyNUOaUk8bBg0dw7Phx9PT0oq+/TwSe/L66s9FDHR8nnUgiQ5POz99/xgyQkUYYjU4CSstmmiybje5GhdAgjs16yBHKvIkbsJRlC23qZNMywrXjhqU9W/KGPUTx9ZGIBkOakD2m2YdZKyKFiXWP1oTNtH8130eFFm1vNI2vLeLZZtZY3VNzVdPcg+pYZAkI5q3VNqlv/h0Y7XbtQ41iddvnJ93tp0+exMs/fQlHPt2LrDm9s6hySU1oQHF3Hx4XtyxYDWpcAklorNbrmC6VoI2CjDWl82p1VloqS5s93WojU5YSixtPq1JcBNqJiM4lGjr6wauTuhNhjsbgwxdGFfczyXgECT9AVzyBBzZsxsLBYcwfHMZjWx9Ax4K5vFtROHQcO//lNZw/fxLz5g2j3JNG/7pRrN5yP/xEBucvXsZ3f/BDvP3Wb5DJJLBgdDkG5s7H4UOHZKfCPJlv/m9/iS9/6Ss4dfIUpqemJKStI9+hrDkHYl7Im6JQKOLE6ZPo6e/FkiVLcfjwEXGGHh0dFadoYVG5Hn7z5m/xs5/9DLQImj1nBEvvWiaWN/Pmz8fp00cwNTMuk8/OTz7Bn/3Zn4EuCc8//2M8+uhj4vDwy1d/hS2bNmNkFiMVIlixdBR93b0y2cSdGqKNitKnhXoVgU9R565Pcfj4EbkhS5Vy0xXBZtmoi4BaFCkjLYagwUAyJQk06h4cGoG6QGGyhHRlGg+PrRCdzfGJGcTzCSDVkhjZxb0VVkhhNwVfbYp4UlZ/NIFlRLCpTK72vQ7/rrmzMbsWy36yzCvb0HShbVwrTKy3bQz8ez4OpxULjVligTY7JRRI5DK1TUbAaZlO4pBhBJ8s2HK6N7k6vAj4szR1RZzWDIVZiyWboVr/16o+PvvsCMbHr6OruxsdHXlkMmlxdqDNk1CsMxkkxUU6ilwqhWwijrWrV2P5Mk42PhxLhZdhRskm0qhNQbYu2rYZWDGsTmytzJkmjaXJHFPGnzYD04iatjNawWzzsfVMoDgzvVt4TM0R/41f5nnqY7V3IkNyMd+j6at20+cpGUKGOPuc7aRkvt3nqOIdNtrt2mz8mfK2z2/W7Uxi/JeXX8G7r/0KjWIV5VIRdXpkiXGfXsWCE9MckicYeqXxxkyl5M+T09Mo0T9LoC7itjzZESLhrkUvYNGQGEaRPB5fFGohPNeIFdWwpkHNQqiGknQzoHU6b15+gR96aDgBErSyb/iI1TyMzpuHpx77MtL0NDtyFpsWLMeSFSvgJJO4eOgITuzajUqjjHnL5iEc7kLn8oVYfe9WNNkjPqwAACAASURBVHId+Pkbb+D/feaHuD5xFflcGvc/+DBWrVmHT3Z+ggvnz+MLW7fiS49/SXYi3/vu9/H+e+/hiSe+gnVr16NYKEiswPT0tEBG/f39eG/HB3B9D996+r9hx44deP311/FX3/wmHnnki4aRB/n8Tz75BEePHpWf++Sp0+jq7MSDDz2AT/d8Ci/wMDjQj507d+LJrz2JefNG8MwPfoB777kHa1avxmv/+iqK0zPoyndg3pwRbFy3HkNcNkdjSDYCxEN1ieZAQir1jZlpHDh+BKevXEDF91CqVVrThjmd8r0qVyvqACGn5CS8Ov3sPGG1RQk5BT5mJoooTBTQAw+Prl8Fp2cYR65NIZajb54yBgkZ2hO/bRYKqWm+fDOKwggHZddhdRJmsW/JDrxE7NKYxZ3F0E7K/BwLkWkzMxgur8GmM7Ra0dhdj1jCNGMHLOzUstAR8gCjoEWJr1Y4rcLWMPoSJTxwF2NhYY2AdoTJpqJTSxDgjkOpz5xq9u07iD2796GjswuDg0PIZDnZppBM0raGWTZxFXhyyopGJakzm0pi7epVAqPVPRcRO/FJobWOFVb0qPep2vtoc7HNpsXsa7YKuad08GjZ2XA200A4hcNFcmCC4iyj1DYjmYTEpcCML2KT9IcIu62GcStjzSx7m2LlVkOzTcm+v79rztmacO7obG7XXoOg6m77fNze7lZqeOnFn+BXP/0ZGgXqKsgs4ilRBWZKrdWEdTYPn3sU/lQ8gaVTKFVdXJuYhEeNgl1W8mtMUJPV0VvDP7mJDezAZqMYOguV8vTJEnBoncM/B8SnLYOG/+AjGnJR6mO4oxNf3LIFWzfdjclLl3Dj01PomyF0kUIjdFCvVpCKAJVMgJ6lQ4jP7UfH0nlYde/9cLp68LN33sT/8+PncPnqRdm1xJy4CBNz2SxmDc/C2OrVeOALDyCXyeL5556XSUVcoDfdjR0f7MD169eFwsrG8Y1vfAPpXFZ2MvwzPcXOnD4twWmzZg0L04nakVMnT4pV/8oVK6Rg/eD7P8Cx40exYMF8HDp+AsNz52Fkzmx8svNjbL3/Xtx33xZ8vON9zJk1hE0b1uH82TO4cX0cs4eGMDjQJ9AKdSckDNQLVTgVHw3Xh1+poea7KFYqmA5quOFXcHVmCtNuWd0bDMRFsoVHCxv6onHCqfsKoTVUmCe2+24VleIMytMV2dn0OT4e27AGkd5hHLl6Q6aaIBEglkgJNV0SPYWppHYtMn1wP8ci1tZAlExgNF2C0upJmc3P0o5tgbMxzlaIyccRx2hDsTY109Qsui8oQ886ZMtzYXR1M2JYG5n1aGO2jRIINKJaHJYto42TTtPSRqctWfwbN2hxRw9C+TuatPJ7Mna7KbqMMrMmjV279uDw4aPSbDo6OwVC484mxWZjsmw45ZAgkKQ/Gr+/A4mGZsPhe8OP1i855zd1NjdTkfX+tQ2+1WzakkhvqUw6qSgF27LtrCO1jaG2RDLbaGVaMo+j3mZ/oNn8gQX/7zYX0wjt4900FRkhaut8IV9+xxvttm01oHp82+dRw9vJ/vrpP7+IV577MSIVTxg5LEYsPpqHYVTt1rxRqUXwyIbhIjUWw3ShiAJjnzn9iDpYicA+l4dmwmla6pujCB9XHX7VdViToiPGEJMLfHqDEXahsI/utSyINcQbPoZ68ti6aSPu37Ae/Z2duHT6DCY+OoX8VX5v7gziiJJuixCltI+BFXORXTiMyKxuLNt8D/Jz5uJseQY/+e0b+PkrL+PS5QtgSEC0YeKITWLhhvUbcN89W7B3z17s2bMXf/EXf4GNGzbirbfeNjdliLffeRtf+9qfCFz2j//4P5DLZORmnTtnDr719NPwqlUxaCwXivjZT1/Chzs+wPp169Dd3Y2jR49gw/r1uPvuTdi1Zz9OnjmHpUuWyOve1ZHFpvVrSSxD3auiVimhWi6iVi5KcqNbq8pHrVpFqVhEreCiOl1DknKdWh1u3Uc8lUTYncVUNMD1WhFToQseLhrE/Y0LdY27mkhD2E8OpwQnJk2DRZcMueLUBKrFGTh+BEEtRGe9gsc3rhEHgaPXppDqTsGPUhibBBxLKQ6MRiWmuTkNTgaaU6OFrKUJsQtpWrSwtkgkuYkJsJMMT/0ifDWwq21kMrWYyAVZYnMC9rTRqcUNKcJ0AaDnmJIYLARn6eUs0oS0+NyqlbJAaXxMfr0KN+nHpjYtdlKSXKFQGwz3SHRJYLOSjCWytDhdyIGKu44EJiansG/vQVy/PikmnPl8J3p6uxRGoyaK8QL0RUslkU2nkOBBjnToRkMC+ezORvY2RnipSn3dlekt1dLQqNjT7HAM4cISHuy0ZllmdlFvQCq1GzITIZu2HBAM40/LmRZ7FVcbir8RLWuzMRPMTVDZzVPNrS3JQpa2WemXms+yjaatWbVHDCiSR4beHRjttm03brG87fNdynY2ljdf/zVef+llFC6Po1wsKBwgbrdG+s8L3JxcqAUR5pmKA5BMp2V8vjo9halqVa1tjNW9uNASCzZFhr8LNmxU5bqMVBNI3iCyIK7zv41ygQvQwBMFexw+hnpzWDh7AMsXjWDN6FL057NIxxO4MT6O8fdPI3XOh08YLppEnEMZoaOUj6GVc9G1bC4quSiWbLobc1atxkzMwdHJa3j//Xdx4uQxhF5IrA4XLl7EyRMnRAOUSqbw7b/9W9HePPPMj/D009/CU089BUYOHDhwUPyhDh85gkceeUQaC3dfL7/8M9nv/Oc/fQp/8/S3BJIUB14Ahw8exAfvvSeJl4lEDIsXL8J9996LkZE5aIQUkPK1qaNaLqNWLqBWKsCtlFB3K5iZmhDbGN+twHMrYvDJyZCFTaKAkUGtAiTLdaRqmknjszgNdaHak8EVt4DrYU0iA+iDxzMpiRjVRh0VwpK0ABKoMwk/oFK/inK5hGpphlscROpRuEUP3WENj6xfiasucGKygFmLZqEe82Ua4r7HJrRKsTMmoTZQy9KZ+butJfbPhLlEX2WmaauD4TWiZo+OMM/YQPhnm1MjzYM+ZMZQVOKhzb7HFk2B3YwhpO4m5GQjTDCBugwVnE2efmUaEW13Rjol8JclMNhJjZMbGW3yGJzOqaexywU4SNJzMBLHnj37sX//Z4hG4khnsuju6UF/f69obDi5JxNRaTZsqmw0FHUyYoDHJk41q1csF9qzvR914lMKs2U9thdsua9kbapODk09voHEW3YyZiawULkRyqiThzZLdWtW2NHuzGzDskxCKRN2srm1KVhBQJu+5uadze82p9a/tzKv2gvpTc2qRXa4s7O5XbuNNptwe+gHOHXsON54+V+w9/0PMTM9pamdZPAoMGxszVUQx1uTIjW1NWETisjCsxIGGC8UUHU91Hg6tQ2JDYRUV2E36U3fPE0Z7QpPTmIQKfoepjTKF8tNkog2kE3GMKe/E+tXLsHKJfPQl08gE48gSfgr4qBWLuPqh+dRO1xEhdh5NoscrVwqNZQbJQwtHJJmM50Kcdfme+Rjwndx+NIFXLp0QUwoZ82egzlz5uLDHR/imWeewflz5xCNxPC3f/M3UjSe+eEzktq5evVq/MP/9w/o7evD2NhavPbaaxieNQvf/m9/g9LMDH70zA9F1/Jf/+p/x9ee+IpMiCLIo5aEKZJkHjUgE2S5XBSyAP9M1hd3I3RF4F6GE1G9WoNLynKlis+nUKQoiDUCWsZsuzVPTp18funObtwoV3H1wHHULlyT94nQVdeapYgsHMLp4gRuROtI8LTNt5RZK0EDFdRR5r6G0w4hOKaqWgo8dyBuRZ4bHQRIf865BTyw+i5crNTx6cnzmL9sPnJ9WXEeQISuz0oqkR2IpHaqASuhNf5qdw3QA6wWMl4UJChokdRTc/ueRgSShq1modfmHsEIPoWe3LaktsQBoVnTNy6eaHOEVudnS8MWwbF4lCmcxqaRTPDzIyY1VVlrtuBas0vuNXS3ERFdlh6ftECnUhlMTxdw4OBhiRegsDOXzyHf0YnOrjzyuSzSmSSSKYpDIXAamw1hNHF+jkaE+rxq+SgCz5X70f5M2rjNNGOYYryv2huJdRAw+IRx97B+aDf7ovFaFxf2m2IFWqiGNB4RbBsSgWlGMt0YRE9+dkMjs5OUtLOm/sZseG6F25oN2sxO8u+tKUmvk5sD21SSZex67nij3a5tRp+XX65u+/wUuJ2uY0ISeOEn+NVLP5fJRpTQkoVBC3UjrrTCK+HrO9JM+KEOAxFEaAESj6NQKkv0rFuv4wZFkibjnPCanCeNoEyTFQ0TSqAAaj4YRx1DIpVBJp1VuCXw0NeRxX3rV2Ld8kVIRzwkwioSkQYyCRYXwHWruPzJVcwcKiKzYB76VixDXyIN//o0Tp34DDGnjo7REUxngSUbN2F0yxbR1fzoxZ/gtVd/AbdaxpYHH8D9Dz+Ea1fH8fZbb+HY0WOyu3n66afFFv573/seBvoHsHnzZuzdux/j169jYHBACuvcufPw6EMPYaivF9//7ndx9cpV/O3T/xWLFsxH4NZQLRbhVcqo12rwSCP2fVQrJRRnpuUULRoNfxopVDXmoeGgO9eJSADUZirwyp7skwI3xNTkDKZvFDA5OQ3PpeI9ixUrV2HZ3WMoOh6Ov/cJzu88IEt/Fvv5X7wH3txe7L18GjfifD0bMtkEtKRxPRQCFxUESHLJTeMGY8TJ50QYrVacQbRRRyaWQWmqjJFMFA+vXY5j49P42ds70D/Sj1UbVsCJpeAHxnpfXLK1OMvEwYgEA2m1wzQtSEvt8FvO0IYcYPzO1NfLrLPbEjzt9GPZZWwAlqAgkBsbvbge69KbAwr1OGLtI+w1dSVQGEwtfuySX5qWgYXa462Vpq2Ubj3hWz84w7SUyV8jE25MTuGzQ0dx5eq47BFJgSaM1tnVha6uDnR00qI/hURCjThjSY3XTiUSorFhc6GDAPc2VmdjKcwqJNadjYXRlBJtYDAdWiwtWAGw39mp2B0O6zZfX+NPaHZbVncjr3/bpNNCzfR7ycMazL1FAmnzSGtvNrcy0W4qk/qT6PO0zcb+XQu2kz2yZVZbfc8dB4Hbt+Fwsvn8ZtwuwU/1AD9/7gX8/PkXUHeZnUGvMO5JjL7EMH4sy4V24qL6Fh8sZeNwLqEAk7Aao5qrrouLVy7Lv9Nckac/geCYsMkTYzwO38RAE7Ko+TVUvYpMNLlcHrlsXpbf05PjqLtVPLxlLR7/wiaCRUiFFSRiESSI0kXjYq9ybvdFuJfr2PjVL2H0ofvhRBNAoYx9v/o1Tn+6G7n5A/DycQyPrcCyrfdgKgjwo5+/jJ+98BN45aqQHhqcikj19n3MGhzCf/rTp/C1J5+Um/a3v31TNCtbt27F3JERXL92DcuWLsXI8CxpEIWZKez44D289sorGF20GI8/8kUR4dWqZZkWQ8JpdEEuVxGtq66Ee4qe/n6hvPp+CVW3AKfoIuk24FVdSR+ly3a6rwezZ43A90JcPn4GE2cvw/fqUtAWrlqOLY8+jN45w/CdEBd27ceu197ExQvnpYCvevKLqI/0YueZY5iM1sVFu0EtE3/eeh2lwIUXCZGOpxB6gWSncDHNz6hVXZQY8xAJEA2imBmfwZbRBXh000rsPnoWr/zmPVQjIVbdsxHdvb2oekoLlhC1usYisGY0LXXkulFoxE4lbNbq86Y0aDW+VCaX0Jab/91K6+Q0Z0/x1v5e9C/WIZru2MYWh2C+XZYLU0/oyi12m6VPC1tNJiffaIK02EnattnhWCq2PVTrpENWJZ0YIkjElDjAqahcqWLP7r04dfosYpyoInz8GPIdeXR0dCCXzyCfzwqURpJAMp1AMqlu0nwumVRSaNCcbFYvH5XE0IhxAJcjXhNG00lKdyl2ImyFlFkoUTQqZur7fYQBfU90FyPqHZN1pMmrpp01o9zt37QmDoHrDBNONzs3713YkW76u1tKoxlub26KN0UhmMZoaN7tj2Wa6He6h9fcMeK8HVtOtaiiTlmy1gP8y/Mv4hc//gk8Wpowb17SGc2oao4ymkKjy0/FhRWs5f9IQGUzUVamuv3y4mPwGTF3ihj5MNTqxFMZSroR0E4+DDFVLKFM1lO9hsCrS8OjzYg0NDm5NHDvurvw6NYN6E2GyIRlJMjW4bQVSaHeSOLUwXOIVhPY8p+exKz1q9REsx7i3Fsf49hr7yCaTyLWlULf2FIsfegeVHIp7Dx9Au/+8i0c3LkXk9MFCYHLpjOYS1rx+nV45MEHMDw0JM1XD8dklbmoVsuolyrwyxU4ro+wWsPV8Ut49/23UZ6YxOaxteij3Y1bRUA1ecyRGIfOTFacqd2pErwaNSwNcWTIdnfDjUVxdvwapo+eR+PyVJPNlFw8B6u//CAWLl4ir++pD3dj76/ewo2JSTkFjz54D1Y/dj8yyaz4Cl0/fBwfv/pLnDp+TJbMI5vHEBnpx4mZCUxEQhGVCh+woSLBWugiiBrKswfEgxqSoYcaRZw1xkeQQODBL3goXS9izYJ+PLRxFBNTNfzy9Xex89gJDN51F9ZuGENnD4PBTLMgs41Tm4HFpMA1G41Ru/O6qVs4iDCaK7oVC5cJZGSvPeMwoM4GNlpBi51oXyTWgJAWzTnNVMP9oc+mTNWWuWbNclsFlMqQs4co/rk5kcUjwsZjCB33V/y+Qhpw1Ek5lL0Wp1Kd3pwGXdOj0qiqNRf79h3A0SPHhV0XpRO1EY1msxl0dnWgp7cbnR15xGK0qWGDjiEtcJqae2pkdBwbxtZixegyyZoS70ITQaHdRgu6QlaaOWMnNv1ZbKPV5mObkehwhLygP/+tE0+LNNCma7HOf80did7/uhOyz+PW1X+r8jVp5P9GMdT3p/WPIlI1QW/W8cGy33T9YzZRlkAQNr7TO3LHiPN27DVkNm37/HQtJwGext559XX86ws/xeS1a9JweGGr3T2tPNSPic2GpzO1udcAMDkNCUNNiQC80emp1XSgNf5MCmarvxrTPdloHCYjApgqFFEJPHiE7kiDlTZnstIlw6OOlYuH8ejW9VjQl0PeqUmjEZfpaAaNSAZnD18CylE88NTXMDC2SvE9P8Sld3di77+8AacnjVhfFrkls7HqkXvhdHeiFI+iPFHEwU/24fz5swgaHmYPDmHDuvUY7O2FX6uJ7ojTgOdWdSnv1lCcnobHnB3+/FTCE6s3OqLhVB4juS45iZaKM5gJXYTZhNilXL18BdeOnEXp4nWUizrFDSxZiPu+8jhGVq7ATLGAY299jHMf7ROGGa1yljy4Gcsf24p0Rw5uEGDisxM48Ot3cf74ScSCBoaWL8Lah+/D7IWLJNTu0Hs78Nk776MwPSXRcLG5A0gtGMZMMorrjngwCOvPq1UkvyakN1yEOxXm7cSk2aBWhO/xPUjASTqYcWcwfWUaUS+C0Tld2LxiPiKxPF5/4z28uXsPSrEEVqwaxabN6+VgQcNPvs3cffAXrwVayRDCEoaXuE6rh7HkGUk8sYpK+atpA2MiCuz+RpqQmLNqUbPuy9oxeKmq8wA/jzseZbMFcuDh9yAsyImL/y4QHydzIyom/MbCSbKKiI/JvBeYl5OKZhDJ8p9WSskk6oQixXJJadZOg86CcaTTGZw6cwY7P/4EExM35PkwGM7qX9KZFHp7e9Db141cnnY1bF5RJKXhaKAaiQKUHTD2YOO6dVi5fBkaHiebhlzz4l8oWdBmejDQmdXetKvwW0VeQwpbi34TqmaqU5OlpvmeKnkwE400AttH2kLP7GvdhDjt82mreM320xY98PsKom02FhLUybUlEm02NDvZ3Gk2t2Vf+b1Pqloub/v8Bt+uF2iA80dO4NWfvIxPP/4Y5cIMGmKBIhQUmSzM8Ul7BjUxvBqUryw7Boo+peFw+yICQT1JSXa6VAJOKTTsi8sE4TDalzduJoNitYpLk+Pwo/SQjOrjyfcV201pePMH83jk/vVYuWAQeceVZkO6LptN4CRx9eQkrp+dwdjmzVh/731w0nk0Jqbw6etv4vB7O5BbPITMwgFk5w5g+X0bkB8aRJhMcdRCbYbU4klUypMIaq4wf9xKFVMTk9JoeOMRXgpJq21AkkP7enrQ3dUtxYpOApWSC68WIF/yEb02I+6+dKIOhzsxe+NK9Pb2SZbJ2Y/2o3r6mkQsMAdl0598GauefExHuChwccceHPjlO7hy6bK4KKx45D6sfGwrkvksM0Vx9uO9ApOVrlxHug5Es2ksWL4UfaOLccEt4fSuvbhx8ozssugg7PZkEZndC68ri4kIC2coIltSqAMW93gDbujCr3NvkEUi9AC3hKDOyTCGeizARHECtakaupKd6EsFWL1wGLmOfplsPjh4CF4mh67uHJYsWYAFCxYgm8shFnVQc6tNRT6LPAPDeNlwarWuzLrDU0GkkgsULuO0oMFr+stCP3bSUWsca6evhpMaZ6HXJP+NzDRee9o89ORMmI4TSzP5VPQyxvfMJGyKtQ0dLkQvxMdSOxgx5oxRF0P3cW02Mtlz2okkUavWUa26wlCki4RCV7TKYQS0pn7GElF093ajq7sT2VwGKcJoaR5GVEDJhpPJZBCPUdwZwab164QgwGuP1zzhbX7YVsADnqbe6oRhX6emZLNpwa9+amobc/NupH2V074vaS8cmpYpt7FOQmai0B2cghz2l2WT/SHY7NaipAQEAwk2J7S2PY3d2d1pNn88TcY+Uzabz09sAqPxxBYUK/j58y/ilZd/BrdSEaYSbfwlIdKYJgqzSD5fpxm96CA7APJwnBhxW2WtqB+V+onJDR9R7UyMSX/M92Ab4ePJANLAtcIUblRKcqLjh1y84hhJLN/BUGcCD9+3DhuXzUPOqcqNl5Ko6gw8Zq1cqeD8wQsizhy9awVm9Q3h8rmLOLF3P9ypaXSuGEF26RBi3RnMWrYA6a4uVKj5qPooT5VQnJ6AX6vI0py5PkINjkTQ3dmNnq5upLg4r3lwixWErocgFkGp7qHGzLVUDDPXZ3D2+Fm4py4jP1UTN95MLoeNf/oljD7xkDRMFsN9//oWdr/yG2H5kkW24anHsfyrX+SYJh9n3v9EYLLi5A0kGg6y8wexYMMKzFowF0WvgiMf78KZfZ8hLNck/tlJJdhVUElGUE1FkPZC5BmXEI+LtsXtzmEmFcV0HJiOORKwJn5lkobZQBgJUKtXpdmESCJWd+H4VYR1nvKjqEdDlP0KgkqAiOugPxPBhtGFyOX78atfv4vffrIbJbKxIgEymSSWLl2C1atXgXARC7aWJ52CdXdiwszMElpYVWLHrxOzamzUf4uVUXU4vIa08KifGWMLNK9GP4xTQJt7gKXVi4mq/feADs9U7OtEY335+BiinJdoB7pGEy5T12s5JJm9ERuMwHx8niIns0v1GEqlGo4dPYkTJ0+KfVHEUZaa0LAjqqEhXB2NR9A30Ks6mxxdBBLyfDh9seHwmuN0k0rEpGHfs2kjxlatgFepSOyAkHek0JuAOpEX2PAk5cJZLYz+3mKfGR6ZXaiY86POHpYubXcrlpUmILks/xXdsI9/c8MyiJ5J6Gw2mz9IBri5ZspuSQ28m03NMgvbad26SbsDo/1RdRzXrYpdjRWJReshXvzRP+Gfn39eRX8+RZHKKtKrgI1Gtza88FiM5SblyY0CTKchNjZy+xlGDW+iBs00uSgm3mxOgSQJuHUq1wPU/Dq6ensx7VVx6vJFoX7ykK/LSk1J5JmqMxXioS1rcf/au5B3KqILITUUsQx8ijgn6zi36wTGz1xGFgmknQTqFVdsPoh/d6ycg8zoLJSDGiKZmOiEim4NsUYUcSeOTDyNznQHEswfqXly8iWRgdYwqXgS106ew7mDxzB17TqZfCgnI+iYNxtbvv5lLLxvAyK1EPs+2oV9P/816ieviNvCwNAwNv2Xr2LOQ5vlebBAnnzjQ+z6yS9RKpSQSqYx9wsbsO7rj6N3qA8zN8Zx8Lfv49THuxGWykiS9ZQG4t0ZdAx0oeRXMHN9guCWUGPjPIFzR8EDazaBaD6FrkgS+TCGCP3H4GA6EcG5WhlX3ArKbD502KbOpcECHsL16TbA3RJzV6KIN+pINBhfTe+tGDynjkrgojZTE9HoivmzsW7ZIlyfLOE3b36AXceOw0+l6NNKPrX4uc2dN4JFCxdgaGhQ4B4x+CStO9CIaBZ2jRRQayOeKdQvTa8RFjVOJWyYnHBIm5bpgbsPFnoauBoXBN50Iuhk5iozaAw8JgZI4oKhpo8aBKaFt6mjkcRY7kmEcin/zn/T5bhCcTw8ea5mLmmV0x0N4WQ2FP739NQMjhw5gdNnzqFaqcn9Ia7ixiZQrGjozcZAtmQc/UP96O7pQDqbEtqzaGwihNISQhoRnQ33Nwixad1arFu9UqKh4wJD8CVtAVxkgjak2ZgUJbtpF783ywizv+t00vQ0a9/XNCt6e+Ox7FGjs2lqaGzJN1qfppDTMgb5Xf4wIeB3i6XZK5nnJDsbM81IJo+JAb/TbP6o2ow+Wdd1pdlYB9yIH+DlF17ESz95UU73FP+FZNmY4Cvan8slJEtbzSPhzUkoiOJHXvBc9tvFpaisaeTIkyshB+41+LvYyweQUsebMp5AIp1GFSGmqhX4riuQlZ7IeIpVv69s1MMD94zhkc2r0RX1xLOLN58TzwjtNnqjgQt7TmP86HlkvahShZshYA4a/Sl0LRlGrrcD0XQMQTKGKk/2ZIb5DaRqDUQLHqZKRVybnMSEW8bAwrlYPTaGgaFBlM5dw2cf7MTUucuI1+qopKK45yuPYP03vgq3K4l4uQ73yhQ+/ddf4+R7n6Jaq6Gjqwv3fuNJLHx4izRsUsw/e/0dHHjtbVTLFYn/bczqwrwtY1h612Kcv3AWp/YfAMoVoRtTTEmjy1g2jkYsRCTJJhNDLp1GLp+XUzrtZmos5Ny7uV2H/wAAIABJREFUOHXEag2g7MGJJoFIAlOxCM5XyrhULqNCBmCdTC6aASkMWvNq8OsuQicOZkEyiiveCCRZkmeOkldFoVqGV/YRqUewdM5s9Ocy2L33EPYfOIYCGXa0guE72uC8ysk3lCC7zZvvRl9/D2rVCqpuWdMw4xQvksWoMFULFlPNi/7i7k9zaZr6DjPpWtYZ7WfkOvZcmZp4MNB8nkYz8VOIKjT4NPHIRIJ4uNLIAEJ16hIgp2rTbKx+RicsNdpUM1oeunj44i6BUwsjCxoS2b3r0904efoskqmMRpZTw0Rv7mZjMp5rbGJxR6aa7t4udHRlkc2mkWBjafC9TUpYmyIBDSTiEWk269eulv0gwwKlqRgGqHhTi70/2SsG7pZpUCFoC3FJgzHu1PrndmJEi1KuzLVb9jXStHTq08GDsohWIqdIGCx8Z+tgGy53E2vsD9bJFkFA3w9tNgIXWj2RhQrvTDZ/XB3H9wPxRrMnRMf38ZtXX8VLL76IqclJFf3Vlf5MzydCCYSGLBOIJ1JOLNJ0OHsIpEU2jlIgq9Wq7DKUgq/NiZAaATgaE3JvU6IWJJFEOptDEIuiEtTFgqVSKgpeL+4DvEEJLTSquG/9cjx27zr0JuriEBBjIE00hUgijeRMHBf2nsPV/afQUeNuKCHuxTxZ82TkxupIdmcwOGcA0VRMJpPkcB8yyQymJ6dROHQGwelrKMcdVBMOMNyFu//kcWx++EEqMYHJEva++hvs+PkvkSy48LJx3PvlRzH2Z19GsTuBfBloXJjEB//6Bg5/sFNo3Vw6L9g8htGtd8tJ+cKFczj90W5MHT8jccsUePodCaAvi66uTuTzOVrOIRIJkcxEkUxFkO3KIN+VhsNmEtRkqc/bnu4A9DTjh+zLnDpqXgkRF4j6hCcpuo1hyongcs3DhFtHhZkvHuE82gJRVKMQFaE1Nn7GfkcIe8p7G4pDQtl1USO01ODpO4FsJI5EABw6cgInTp4DMmn41NLUPSQZAxEqWSIac7B06WJsunsjcrkM6oGHekhlPgPpjBV/4MninQVTjDxFta9TijpCK5wl145ov6I6JZuMFRYlNhhJ7zRNQ1M3WY3MNGMWyTJVUDTJ6GnSJMykw6gD/tn6r/G5W2q00qJN/DIJDaHYoiCRSOHG5AwuXLiEC+cv4sqVq1LwGcgnz1+DW2UCYoNqwnSgG0JSmg13XNmOtCSqxhNRpONpJGNJCcEjo4/U/qjTwOKFc6XZ9OQ7hPos61Mz7/N7iouAsPMIWZpwtbaUzVb9J1tNm7n1jpP/blKSf58Ox8JVShCwqZ/CQGuNGM3HbV/o31oN/yNsNDlrGIGnNJhbm4slBdxpNn9czaZa9bd9PnE0YbR4I8ThfXul2Rw/clisTBzRP4S881UgRwiDbs3mBherEfM/3mi86BOphODTpNhSWGhHYQJvLCyqs0nKzTl+YxIl2vQTonNoiS8uR0KkFuYMMzsM5TXVcLFx1RI8vmUtZuWjIuqMEdaj8jmSQNrP4fS+s7i49wS6PEJKncj29qtwcfKGWNdwUggiIYJoiNmb12Dz159A95y5wEwRx3/xLo794h1M1Ksox4COZXPxwF88hbljK4WlxqnnwK/fwcev/ArxiRLcaANLxlZi3dceQW50HuLVOs58tAsfvvk2Js9dEqt/CTDLxdE1f1iw+ZmZKSRqLvqSKWQzScSZPNqZQqqvA52dHejt7UUqn0JD7AYCePUqwoDNhVOAC5euzULACEQ0y9atLEF1efYCF45Hv1Iapkal4RQicZybLmDKr8OLJ1GpepBhkfseoRg1pNl4tK/nmYEpnRLZHaBSrQrMyfeWuzBOgI4PZKIpnDhxBkePnwKSCdRJ/Q19JPjz0NCSkQQkiUQdjI7eJVNOZ3cenZ15VGtltfQWVhw1WIkmnEaY1lKlZT9oIp1Fz8J9CV0hTNSzQl22gOrPYT3VxNvMFESlPSuzTK/FFpOLu0Brxqmpn83SrIt29dyS7J14jLuVpDAIC4USdu/ahxMnTsnn0B/NYSMn5My4BxM7wOZIGI8f3AORbZdKxdHTTUFnBvmOjFwXwkaLJcWfj+y0fAfFnpzcQiyYNwdjq1eip7NT9pT26dtQPmtZQ8YciTx2OtH9Vrvlv4baicg12lq8K4WYP6fR7gjUaNycje+YDFCCaLT0M/albDHXLKRmnmRzSFU47VZ6tRlgm0VTfo62yASriTKPdsvuSX8OmeqMBCNshN/pH1l/R2dzO7ahHe9/um1oeGg77c5lCRp6KE1N4CfP/xivv/qqEATIgCGMppCYwgpilim7HB2qha/PnY1xFKBteiKdRLFSguv7QoUl1MFrgjfsTLGIYrkiqYRi7sGRXuiwguaj0SBUQIdnc2ozbJtkWMPSuYPSbEZn94CgT8JhDk5UGk7K6cKpIxdxYd9JzM0OYOG6dRi8axnCYhWHP92Hy/sPI1msAskIUl0ZrP3zr2Lhkw/pKbQeovDOPhx4/pc4OX4RlRiQnD+Ae7/+FSzbsgFhvIHGxAw+ff0tHPjV20hcn5Egt1Q+i9nrlmPWuuVoVIo49OknuHDmDNLMlhd4JAFkYoh1pJHJc4JLor8rh8HuTnR0ZJBIROA7AeoOFdoKe/iREC4pyo066gxB811pqqRSeww/E/EsZOdFo1PqPQjZ1Mn+atThVzmZ8JSdhBdEMRWEuFquYtr1UKHOyVNLIKEeB7oQF2Elnwd8RANH9D+SeolQrGsIebLZFKaLiDeS6Mz04PDhYzhx8pQkuDKtlfQCQj/8xUZDyrDWD7bHACtXrcDChfPFnqW7t9NoYXSqkDeBhV9ozXryttR6m83C64zTmJ6udfeidjNqoaLxAUqTt7R7mmKKJ5oF56QBGYsXyV4yzDdpBITcNIiM35//rVRhvQ5TyQympmZwfXwSZ86cw+nT52TS0dO8QsIySHPO5z0hhAay1NioyZxzBB7OpOMY6O9GLpdCPk/9GZsNIbQUkvT0o94mrb9393RhzeqVmD9vRCQBZKHJpCTSA6NrM04H+jrqz6a7KeMIbV4rs8I3Rdo0rTY6sr6OCpE1v/b3NRtT4C1SpsNRS8ejSJtNauVtbGA43Zzp1Mlf9rHbi+MttDYR/poGd9OUI19vSNXmewVh4zuD8+40m9ux1+Dpv/q7bU888cT2rz75FfYTgILKWgnPfO/7+OkLL4CqAQrJhP1i3ls5RQsVTY36NEeecEFcTr/MQYlyp9CZR63uS34KGVc0dJyZKerilzoHwiPU2DQCmZS4zEaDLs+8GIl383itTUgYSTw91quY1Z3Do/eswYalc5CKNqTZSAYOT52RHC6cvYZzB07hC2P3Yuypp4CuLqDsY3r/MXz80i8wc+iERCZnezuw+s+/jAVf3SpCSOpxih8dwcF/fgNHz5wEnZBj/R0Y3bIOy+9ei0Y+gevnLmDPjg9x5fBxJDkdNAIksylE+jsQdKbQmYkhHQ1E9Z1PZ5DrzMkiuLO/G/FcAiGfKye2BhtIDWHoM+oEYYSQmC/wS4J+cwjgE3PnzUk6r0s4k42FS/MANTjy4db5ddoYKFaqNRwU3Dp8t44oeMp2UCi7uF4uoc7pI8J/rynBz6xvmfApOztJGmVWUSCWODQl1YU+oS9mCtERIEBhpohMrAu5VA9OnDiJY8eOy0TkULBI8aqBrmzR42lbLIgcFnFOAFGMrliGBQvniXqeNvtCQHF4XbjwAwOHGeoyixYPKlycs/BT52SpvdKMxM+MDC7NUVKHaXVj5i9ObMIq5Em+WaDMrjGhE5VlpMXoOEFlksC2atDJSYbvS6lURqVcxZEjx3Ds2Em5X2RvI35iOjFwKpPgNLYZ3h/CMWYP1YZDSIxTez6dQF9PB3q6cshn1DWARpycbJhim2TGTTqJ/uFBjK1bi1mzh+Vnk02pgZn4PZqFuG3/Ys1PWzXbNh9zcDMoRHv+j4q0DRXaMkxvgdZ0irg5r8bqZ1qM5xYZ4SYetOx525irrV7zOw1DiEeinqbTiPrr2b+zCEkLFjQsOrMvatyZbG7LPiNPatnCldu+/Xd/t/2//93fqdqf6m3U8d2//3s8/+xz6M7lhQLMhEDZihoKJWnL9lSh8KrqDNgiQFqoNJsOiZG+ePUKiqVim0bHLBMF9uG+hUfBiOxvxN6f2dI8u1NIZ24BnaIcpOGhNxPHI3evxv1jS5GKhog3PPFSY7NynDgmJmZw+cRlPLDpASz50pcQUrtAceKVaRz4yS9w4vV3UW14SOTTGHniXiz60wfR39WL8nQBJ36xA6de+xDFmRlpsH40RCyfQn5WH8J8HOVKEVW3gkw8ju58DtFkDKl8Gsm+TsS7cxjsz6CvO4UsQ+XoAyYNJCKLezdgIdVJQVhgDDkTfJ3U44ZMFQ5PyVTWiF0I47HZBDnCNBCp0w4ohmodKIQNTPkBilUfNaI2tUCs/0secKPooVr1ZNpxgxAVz0e5XkNHfw8ynRmUmGdDuM2vmWIlZmjSbAIaDjl1iMm2r1519YAMOp5aVZdC09Bssh/5zBDGr13FkcOHMTk1KQ4JYaDJrgqXWKcJ3QlBDg9adGRb0wgEXlu8ZKGcwily5D6FzDjtCeYxzO+y+xDJl4o27SmczYK2/pxe2Fi4J7Nfy68haYAToaX1tijO6m8man1GnVcYKucgmUhLA1FojY/pC9Ps4sWLOHXqDMqlqvy9jDCmqfC1lrRPRkE0lDWnglWl8nLnyWZDiJE2tplEFAM9HRjq60J3ntdLAplUQvaivO5iqSQyHXmMbdyAJctHJZeI5Bu1pVXdW+uXEWZaOKltqmmF1hkNjmjWdNGv04eeIG/S2DSbTZPhbOArMyWZxX0LEtNji9U2yUmmbWJpG2Kau6Fb/675sxgrId0JK1XeNhr7lNufbPPwYLBPzbO54yBwW3acxx/68rZvfvOb27/+9a8LeybqkOoc4Eff+z6e/cEPxbqfJ2oyX8jrt8pt7lHkJGeU3KI5CBgXDSRzHYinUpgqFjBTKiA0fklqu64nQHsB2TA2GSxYJAK6EfMmVhhN9hGy3Cee7CAZushFG3j07jV45O5VSEUDaTYkLdCRgOrtStnH1bPXsGbZWqz44iNoZDJwXAelI2fxyc9fxeVP9sNveHASDrwFvei/bxUWz1+IKxcu4dhHn8C9ch0xJ4JMIoFUPoNULiV0YsJg6VwavQPdmNXfL1Y0LI6N0Bc/Mk4j/P8Gw92kyBB40h7r1+mAzSKoRVKgG3NFiMcXb07SgAkjBrQuSQr+Tx+0armGSokZQyG8RgwVv4GJiourxRKmZ8ogyik7Gg+ohVGUmTlDKEnKu0ZqBxEfua4s0vkE/IaLsOGh5rO4ymdIQeQ+hM8fDv8jBt9jk3ARjbETEaqKolqtYGrqBjpyc9DTOR+VchGHDh3E6VPHyQ2RqYTNU6cCNVgVN2TjLSaQFicMKvNFy8KmGsp0Q21OR2ce+c48+vv7TCqmOkXTiVk1MZy0NAGWLDz+mUf9ZEKnGFK6rQkkSS9CySeDkuQCiRGAiCXZcGg/Y52jFQJiCWR0dAKZTA7j4+OYmSlgfHxCDFlJlGCNl52RYINGgChnMHmnZbEvyJXAoQJ66ZRECJIxEGTGuRXkkzEsnT+CpfNnY7i3E7k04wS0YdKA03cANwyxcv06zFu6BFWScEjM0cWJuiQYmrN4wdluwd+NzkWp3s2O0uYE3baPsUt2E5/Qrs1p60ZNLY48nHmtWtHNrWZD5qh8im1Ypl81J5Gb/mBo0W2V0cJl/F2dSYw9UJvTNhGRmx+m2Yb43t9pNrdlpwGw892dsrMZHh5W4Rx3A04D77/9Np774Q9x4fRZRLiU1erQpKjKBWdGb7ObE0pzI5VBNJtDoVzCdKkkEdLqKKBYrS5g9VxDCELio7kvsP5KIWE7nWwIo0k6tCARuiNKBh5SCPDFjSvx+D1jAlklwGYTFbw87qRQ9xxcOHUJ2UQeS9dvQs+CRYgVfex7+0Mc2fExIlMz0hBYWEtdcbiDWXR1qI6mEXcRyzXQzWCrjk4R3g0M9UvTEap0WBeoJ8liQiiQDVoah8KMjMWuSgqpQifiYsypzaNmRScI+oDRfcERyx/up5SF5XuBNJa6GyCMxVF3IiiRQTZdwuRUETMlF5U6Hz+CSr2Bkk+PNm6r4kiGMcS4o4mmUOcH92vqTifQmBOrI9sRRyrDYlVD0HBR9QhpimBDmo1QewM2Ih46KD6MwvOLSMRZqCOoVSiirMtkl03PQVfHAsnU2b9vN44d/Uw0Ng0+lkBF2rzkfTZWLgrTKI4vDUHxIFMEFQ7j5yxYOB8rViyX07Fbq2H27Fno6elGpUraNJf8uuNR12UVX1olve5ODMxr6LKquyE8qz59TGEVp2hxZVa7HP7i7ofvAeMA+NwJDx4/fqJJeSYBQDVfhKPUg826LlNDo0aijDEwzYZF0UwBbBNsNslIA365gO5MAquWLsKC4X4MdmbRmUmiM5UUvzU+f86/tTDE6Lp1WLxqJSp+AF9Sb60nIa8ljWyn+NliBTwEWvamJTpYQWcTgbDZNpYn0W4h06ZjualmtVyVm4/fnIbMdKRNXhf87ayzFsTWekSdSH5PJ2r7WhuaZ0W7La5Bq7nYh9EOJ9PVnWZzuzab6lRx+8ULF7fx9DcyMiKiQyqtJ69exXPPPIPXf/Ea4g2uniEZK4QbLPOJF7b6VKmGhjd0uq8fN1wPV8fHRTfDZlMlMcC8AEqBpqNzTopOqVQyZp2qgHZCgkhsSISYONmoK4GNi06GPlKNOrauVkZaVyaGpOPJvoDTgSi2I3FMXZvB6ePn4EYS6B2Zj2C6gklqYwIf+UQM6UQEuXQMje4U0JvB4MCAiA/zvTlEUo40L7FSidB3jYdILd0ypXhqk0M7GxYXwiNWJd+oR9AI6PfG+bAhTUZsUNhEff4cXDoDRbcuH1XuRYi9+0B5poLJGzMoFqso1+vStFwaPYr/FqcVnpIJJdG8lAJaTpe8t6NwBKUiTZRnZ0KSBruJ8HtyWqmhs5tZ95wUikC0Dtfna69pkxw2CR359Zr4v8WiGRF00oU6Hqc+yoFbI6TmS7OJoA9dHYuQTsdwYP8uHPlsP6Lc93AKFcMHu6jmKdyaQVqVv76e4iYg2RX26lBtDicf/s4phs1h3bq1Qp8ukQrve5KoyZhtNhjGSpBmT4o8l/rc03C/Q8o9r0dGPZNFxuKXjBs3ZuNKwPeXH+VSGTemboh9TqVcw8mTp3Dx4iX5GoaiiZDZXN/U1WizUdsX63Bgl+PcV5FxIQGB0mwUsorReoehbE6IsFbGUGcOa5ctwbyBbgzkUuhMJ5FL0jNOXxs/GoXrAEvH1mLe6AqUua/jdSYXOVuX+hVKdLvSt/Tvms1GbzgrgrRTigBxptn8vp2NbRJNJlrbCGEJA5bvfLM1jdmd6OhzE/Ps32w25rHtNMP/tH+W1052w+r6bRuO/ZxmPf0df5w7MNrt2mtQvj65/aWXXtrGk9k3/uwbcuLjBUqq8DPf/R5eePY5pGMJgdA42fCCkxMHLwxztFF0THHvEhxM0RXAr0vMACeTqUJB/k3IBKLZiWCgv18urcmJScN6Ya1kVeI0QF2CLw2HRbMuC2feUlEkAg+JuosNS+Yo/bmvA5kYzcG0QYhliUM6dAJT1wu4cHVSdhyZSBwdiTQyXOL35DDYlUcvF/uZKIJYqFCLibGOcDeQjCGSitOkDQ0utXlqInwjrrt6CpdkUe5aIoBHtX0USHtxZMMU/FgE5cCHV/NlqRyUPET9COphDJVqgIszJVwslHGjWEPVpyYminq5jiodoBGDz2mQppBU1IuzdVzgRVr8R5jkaTYiHl8fA5Vxgkyw2AgdOpTnzf0Lm41bm0JPdwqdHXG47jTqDdKZS00ChqZ4q04jqNOokloWFtOKNCra1rCJcgdVKE5j/GqAvt5RLFo4R5rNoQO7ZQfF7xsaqq2lDQueb1wBDIdMrjEbJ8DXXXQzskQ2sQPG1ZmnZT4nQYcUlcLCRQvFCofXT6lcFNiOUJvAVQZiobaJDEhOHlzss7FxElHDTXUGoAg5m83h2rVxfPbZZ7hx44Y6VtAQ1Ew9CQqVQ7XW4TcnhKapnroD0YRRa+uvBADCv8KZEbhQhY/Ug7GvstmknAbmD/Rg1cJ5GOnpQG8qho5UHFk5MHH6aqAei8KLRLFozRhmL12GEh044nHRjJF1afOlSDagkNZCtnyRSJZpNQ3bdOw0oOSFf3NnY6p9e9yzvjEGKmzuhfQA0exFxkXbvr83LYHaDprtXyDHjLZmYaHMm3Q/bQ2oOS21M9Ass83uiBgLfcf1+fbsN9cvXNj+zDM/2pbNZPHtb/93cegV9lO9ju/+wz/gxX96HjnecISMDF4mhYLZNSQO8GQlmDwNHKOYrHmYpp27uOdGRdynC1s9ZrGVsLBQS0J8evz6uLwwtlAQnqDiX1QjjkZPi4qHliBsNmEdaTSwcv4QHr57NeYNdyLtkJflC9wTTaYkk4ZW78lYSvY4jK1O0Xae9wYbS4JFmQ0pQIyqbervjFszi4lAfWTKJeOIJhLiUC1sIlqmcCfAAiOnTE4PUUkqpbaCDLvaTIhGNY5qGKDoMYWzivHrk5gmTbrCqcJBucJUTKBGqnIjgpDFg7b0LCTUsTgJ3XMRUmHToYLdiRlfuYgYlNqcFyXRqdWLI1oS/pBmDyNNWhf+5dIU+gc60ZFPYHpmXGBEP+AEo5OFWglxJ+JJWmpAwSfJGvAR0gGadODAEZp1jQ20lkbfwDIMDfXjo4/ex55PdiBDfzi+Z6bwKFNMT6WyuzCwmpQ7453HnZE4KYszs9Wm6+Je6p7sEjix8WsUiuU0potj7obMcpsHJJmw+ZaQbEDfsV5UK1Vcn5yAWyXzzy7VdWehDUW92IQxZqZ2/X66ileRqHq1WWt+mXKMHodNVGMDHIkEIPRLLZQmW1NUzEMW3zvt6+lIiM5UHPN7uzA6MgvzB3vQm45LCi3FsEIX57Uk9PcIFqxajfkrVqIShPB4LZO4IIRqA0EKTZmvlxqYSsqmUKx1wa4UaG2edqFv/eXsFCFF3OxsmgeEJrSmn2UnHTkwtiArq700BwVlkLU62S0173ccBdrGJtuQzKCrDUcPsXb2bYJnzYZonAXap5sGIwbuUJ9vy27DZvPJrl3bspkO3HffVvFeckjfDAL88Hvfw4+fe1ZO9ZxqRLksuwje2Go3o8VcUxh5A5YbDqZcngK1MIiflVygajfByYPFgumWvKGvXL6ip1zj9KqnTzX5ZCEPQ4oDJS0EsWgS2VgMXZk05g10YOPKxVg60o1spIxoo4xU1EMjmUGdtjUmA4Wpi1IMHIVnJJQroidbLpgly0OCvTQDxTYVhrFFYwlEYykNYCMhgrqGRkMC4Ur0RavWUK8LuCYFeHJiCpevuZguRFD1PPko8nME8SB8RvptCkGdUyAV7HwupBTrtCgiO/qZ0aaeOSt83kp4kuet8coaMESISdMk1dWYv0iZ9UlTcAIRfhKOYU5KEPqouWUsWjwfA0N9uHjpHCrVAup+DU7owiGbj3Tj0NdoCGbQcDcQicu00gg8MfuM+D5cL4pyOUTP0BJ0Dy6W93fX7t3Yu/N9xOlHzWnKGF5aWq7d11mKfGsZr1oMLSKmabTVKr4mQiU2bKlWVJfufXQXbpyHbTE1Ro5Ng0i+vm2FVK5Lc7AQCxxekybPRqub2WFZmfItlvg37UGaE0ILNpJJEnVEG4xT1+ZAh3M2QEKGqUiA3mwSSwZ6sXz2EOYO9KAzFUUi7ojOhs6eDQOZeU4Ec5ctw4KVK+BTUsDRjnuiJvOLz93wAQysRgSAXHo2yYmJCWmgZPnpxKbkHNUNGcmCOFxrY5XX1DgwWJaXmp/q5KastVaz0Zu89a5oL7l5n3Jr0buJBGcZh+1inSYLUQ+A7Y/YtNcRZwSew2yzafm8BUF4p9nclp0GwOS1K9tj0eg29XCKywlM4gTCEO+9/TaeJUngzJkmQYAUUi4kZVxX43/Bkfk7i3q8oxszXoDJyUlwWuL9SKzd3uR6QTvo6u6SAjs1NSUnQhEyCpOIJzF1GJDL3CFGHkUuw6x2Bo+lkY5GEa+XsGrJCMaWzUJXkoTgMmKNMhrRtJhy0nuLJ18xNDDwC5ljvOF5w0QTao+iE5Vi/UKRlQLCWGFaw8RRc0NUXepbWLR5sm9gaqqAC5euyX6F/05CFEWS1aoPj9ATknDpB8fTeFynFI5PYSMCp8GdUqIZcmWddGV3IR5tbHyaeS/eVuK6Ekq2CS1NxMFBfiZOCgFclzsWmlXGkEln4BN6FHIFT4Yhctm0WMRcvXZF7FHWrF2NK1cvy0I/maDQkPkonkJgHh2FA6DuiQM3KewOHQVIGglDJOWEn8ClK9NId8/ByNK1cP0An+zajf27P0LDK8m+RvZnaq5lTsHmMGH+zt4L5vB6ky+9hUp0iNbJSEuOPl6TUmvIBTIwN9EcQ8e30Rfm85tqTusHJlE+pnCKGFYjMaTgmmbTfOJtgkbTEs1zaPmC2UWDtBzJ8w6Ews+GI35lDhsO+46DtBMIIWDVyCwsHerDQEcW/R1pJJN0yfDUHoqSqUgUnuOgc3gYi9esEXdy2t1JBlTbZl13N2ZfIz+vWuWwqZw/f152UnPmzJFGIw4M1FKxnxqHaP7cIoq1iahywDNO2nIN2olI2XbSbKz+xm7bbFOwsPofKHb/brMxU7GgHXYSNY8rhqL2UuAEzSRWOmhHo+KQzefGZtN9h/p8e7abaxfObE8kk9uOHT2BSCSBVSuXiyaBCZhXLl3Cj77/A7z5xq+FIMD7SE6nxtqcq0mJeDb/zaqeHxhCNXAkwyXf0SEX+cTEdbkfyfwR2xn6rCUSQhLgIrdQKMgJXfZBIqHgTcqTIONzu5HPd6Grs0v0AZ3HAAAgAElEQVQoqfVKWT4ifgFrRxdg46r5yMUqiKOKZNRFLJpFJJI2pBg2G204LDgRZoMwQCvB06HayNALS5oMxYCEwQKQ24ZIJAkiS+PXp3HpygRmCi58n9Chg2qNeSU0E2UnoCiQzrx0BuYFb3Qzju5MCIPRUoYaoBgX1HUlMRCuswVVTpoqDW/uvnhjUYfCBsMipYxXdSNm02ThtQFffHG53KatC/PrZ8+dLSmQ1QqX+1H5/eSpk6KtWbtuHcYnrmHf3l2YPTyAOUO9uHbxLKrlaWSSUaBSQsyrweHyPJmUZhN4LhKOI9qhoJHEhUuTiOaHMLhgJar1AO/u+BC7Pv4AsQgpyebka0V2stszJ2BpCu3r4uZI28ZSs3RdI+NqnqT1NNsEXuRLja0Ni6CNIhZH8ZYppJr4tHYO1hm62fCauyRDjrKmY+23a3PaanNQNlTnZh+0TSnCMVz1Ymw2QlMmgSNG0bKDjBNKgxmbPwd3DfWhL59Gf0cWySTdM2ri2EEDBj/iwOX3yGSwZPUaDM6bj4pQ5Am96kleYTGdDJUBZ/q2HNj0ICVIRNPOh39mIzI+hUZ1z4lZc30U8vQ9RmJz2iIUbg04Rc0pL1J7s2l/R1tUj98PpbUGn1bwTZN0YF5vJV7oG60hde17oZubjSUQSI8XAS2/JvhO78jGO3Y1t2O7uXLuxPZYLLbt+edfRCadxdPf+pbQTSksYyzz9//Hd/Hij/9ZRHPcFei0TpaImW6s26zQMnkiSyCMqeKacIyYO8oJ3BVxnIUweFHNmjVLnAUuXb4stijZbBapVE7MH7kb6OrpwdDwbJkCiL2TWgoaUPouovUiVi+di3Ur5iEbqSIRqSEdp3eV+lbZokf9DfdH4nZAuE9U5lTe01csEKiMlb5QLOLGjWlMV+uYrvgol11hjdHw2vMJ5/DnU+6PpJRG+HVxITQQ6iOpgVMYdyCMEA4dWr8oO8ujeJM3EdltAcV9cWFK8QaRJEk5PdIJWKMUSL+Q9yDiiO6EH9VaVULIarWa5Nfnc1lp3osWLUI+l8e+vXtw8OBBWZ4vXzWK48eOYd++PbqPqfsyuQ0ODWF0+Simp6dEF7Nw/giWL12AHe+8iZPHDmH+3GFEi9PocurI5vMiyk1zGmzQqZsTT4BCJcCViSJKjTRyQwsQz3bg/Z27sOODd+A0fPl5WktfNc6UmeSmxEczI1h8Xkwu9cNarBhJlplnbBiarUhaLIW2bfcSNmfFkFWas5AUaKOgF28yhXybz9Hk0TS/nxmVrAKkBRKZnmVtXCz4Z/3DzFNrkBYoSbMx8TgTQjx3KETU4hQlB+jPp2WyGZ09iOHuPLrFF00PG9wrUtNGJzzS6GvRKOYvX44Fy0bhck9oXAPNEtT4atjnpo1awt0Yy0D6PB21TVic/sy6w5HXp6l3c6TB2EOgnWasI4O+W8YTzbDr/t1a1n4ysOBa+0TUxCMNd+3WfU7bYaW5szG7UwHPBArVRij6K6Nb+/zl+07/vDvN5t99f/5XfMLUlXPbP79it/393/8j0qks/s//+/8SHJ4WJtzO/+Pf/wOee+ZZZFIZseFXU8GYLO7F4ZbFVwp6Un6nRX0jmkQun4Nb4y2jmDBhNV4ghIM4smsmexT9/QOo1VzMzMygp6cHHflupJI5WXGz4ZCEIAccsy9yAg8Nr4pGbQaLR/qwfuUC9OWjSEY9REIaftJKnle3OVUSvhLPNv3wAgclWteUqihUXIG/ytU6KpWanEDDaBa1MGnCRxUqZKPiDkV6LZexbAeyVOIORsOxhHZnT9XGYyyRTiDTkUY0qVRePgYV4pVSBaViWYwaOenx9eb+iJRe1qZipShix0wmje6ebtlvTc9M49Kli5iansJdS5diyeIlmLpxQ5oSdSOcEPfs2o3ZI7Owdt0YThw/gcuXL2kMM1lMQYhisYzR0VG4Xg3nTp9Ef18PFs+fjcMHduPKhbOYN2cQuVoBQ7FQ/NzEHZlMPDZPUrErZUxXAoxPV7H/9GVpNotWjOHdnbvwwY734ZMpyGuhKRA0BqGmkTQLvJkCzMHcJGvaPYyebO3Z2LoMt4ztjaeZmWzUbVz3PYrxG2aYGWeEN2mbjcm4ETqtFFq1Y7PpkAoRGbiuOULdelcqnCQF2EwX7TRhTqPChpRWY/BbOhTEGKPhIIW60J5Xjgxj2VA/Zvd2ooNwZpz3kZqfkvFIDwWP0000ipGlS7F45Ur4zMLhMCcQtqa1Wxix5WCt0Jdem6TvK2Jg3bM1NVcBTn6eTj3qymB3N2pgygapE7T+fNpsZOKwDDAzMd5Mbfs3modpJk0Yrd3vTPnZ5h3TMU2HYfMd7VLX1BKF0lqwqkKDqqH6/Ivv7Gz+VzSS/8j3nLp2bntQ97e9/vpvBK760leeENt6MWf0Azz7w2flgzsdTg3UsPCDPmQs6LKsJOuGIsdYDIkU9zQKESmOqot4CbyidYikI6oYT0+zQNUwhYQNJEVb/PVbeh42NVJWhRHnA2T7uAUM9WSxZtk8zBnIIRHx0aiXzdTNxhARfUW55qFUqeneJXRQo2U+c2joH0a/L04oEZ52yToivJYQNhghPNX2EJ4wtGihpRq4whqQcsrRLqSvS9SBK9YiARbetQBLRxejVqd+ZkImkqGBQZw8fgLHjx5HnZHbxkWXJ+4lSxZjamYaN6amsGLlCmk2ly5fRFd3twgb9+7dg48++hDr16/Hpo2bcOjgZ9i3dx+WLlmMlStWYs/uPUilkxjjXubyFVy+eEl2YP39/bh6ZRxnTp/D2NiY3JQXz52RaINe2tdMTcCrFdHblUe2MoEBpypuw7JqChmBzQgJDb+bcUNcL9Rw5MIEMoNzMXvJcvz6/Y/xwYcfSnBeQvy/rKLeulEb6LUt7rfFjLIQm502LAPMOC00Fzs681l/ruYOR8ybW1udlo5EKyF3MPxXgZ0k2pmOD4RAVTPF9842G4GIWkHLNzWUVn1tYXm/r9moqJWxF2QXasaMQEPc7cchk82c3k6smjsbiwd6MNyVl2bDeAHZ65DpyGZDliHtd+IxzFu2DItWrJDJhr6DZEca8MzAacbq/yaIslWsWw2nlW9jZkulZhsYzhIlZFdiGYU8JJnIbmlUxgHDNh5LJNBRySz05YVtdiLzx1aD1qnKsA3Np7XcmxX2tISFZuMxOzU5vBo7Hn0MNkNjsSoNjASBO5PNf6T2/0//nMkrpxgJvS0RTwujiv5k+e4eIVdyf7L7k7144Z/+WazkyQYjRBWJcM+RFpYNWVvCkJEgJ50oePriSYp7GaVSMpsjYdx4VaQluSGyo1Eaqaix6Sbgk3mVVK8041ulFzKniUAim0O/ilhYQ08ugbsWzsas/jz8WhF+tQC3HoHr86ZkrouPmufB8+lEwDs5LqdCeX78CeNJgdbE90ueu7r00tNKC5UWJ2HehXWN9DVJk/yzFCBhyim0xl1MGK2jwkV5pI71d6/FgiXz8P6Od7Dz04+xZOlibL3vPtyYmMTZU2dRmC5g/vyFWLhwoRAlGBlw+MhxmaooMOUUQ/PS5SuWY2zNGrz33nt467dv4v777sPDD38RF89fwAcffIDhwSFs3LBRGs/4+FUsX74MnR2dEuhV9zRKeXJiWmxXOvIdUhNqlZKEnDXcKjqyNDClE0GA7mAKveEM0skYiOrRJ4/wmHX8ZrMpeAFOjxdRjeUwuPAuvLfnIN567z0EEUY+RCTQrrnov+UkbEV6uuhv7vybtipC3hA6sl5DAo+YZT6nBjtRWHdj8Wgwk5OcawW7b1nqy6TSYhDIoUeIB5rnrIaZYrzZ2u2oo4IpnCZuWq4HldforsSMXk3th71zlSInjYZUdtv8IlHGpTeQbviY1Z3HmvkjWDLYh4F8Bl3UdMleriGpq1HCaNRu0VIn4mDJmjUCo5X4eqjfatOF2hZmfV7qZi10cqaLOtzxqX7JMtD0aWqD5aStlG6dguxExB9ORZT8O23wum5r7WwsC037iv331iRim1B7M9LdUmsf02QMtrPSDJ6pr3GLrt3siG0WPc3DRxuZgDDaHerz//Q28h/7hjOcbMJgGwvlO++8DyeewBcf/5LYdtB9uVr28MrLv8Cv33hbxZYgcywp8BnTHhViYqOwJxlzejTeRoTKdGLRu5NNxVIspUhQpyDFxUAhoTYzQiKsB3JDyAmGsz+Xpyx+dECuIu7UMdiTR1cuAbdchFspwgsTCEgQkJvejCEi9CSZgb2SpzOjEJTGqAJVkgTklEcvMIcmlaT51pFKkc3VQIp063lzceXqFUxOTKC7uwcNLnOp/WHYFcsyT51RD75Tw+T0dYyuugvrNq7BsZOHcebsKQwODWLRgoU4c/I0zp4+i5mpIpbdtQwPPfgwPt65EwcOHkQmk0cymZGpkA2NNi3z588Xr7B33n4bb/7mN3jowQfx2KOP4eyZM/jg/Q8we9ZsmWzOnjmHo0cOizX9ooWLxC/s8qUrmLg+ie7uPpm8CBcyhpoOw3EWcTpu+lWEFHK6FXRhCn3RgkY3RBriqh131BWa2URFP0TBDXCl4OLUtWkMLR7Fqas38NpvfgvEU7Kl4ONqcTPal2aovBEEt5lIKijVahjWzFHEuVSQGzquZrLYCcbucPQgI27Vpghps2lNHzKptDUbK/psFjpCn+KezEPQ/8/ee0XZeV5XgvvmW7cyqoACCkAVciAAggnMQYmWFbwkWbbUlk0lW9I4L09PT3gi0Wue5mlWL08vt5ftbjnJsi1bGqlFWSIlRpEgACLnUKicc7r5Dvc+57v3QlabmBfwBeAqItStG/7/+75zzj777O3UNh8stUO6ppRcH2DqGWh2gFpngQxECXtybofBxoedI5QMipakftHV0oB7tvZiz4YurG3OoIVVDVkBUSBNGJIWELEoCrEIlipl7Dp4EFv27MUie57ca3XvSXp2fn35SVjFSPbH+1/BcZT7T5p0QgnMQkFkADecC0y1AG3aXJOz0UTAiFmArvt3y89qVYXnDtWE4CZCQBV8tHOpniai9xpo1fXQmR9hIWDxMRxpsNzT4FGzWSBSQlaaFCoOt264I8R5a6f/bX7U5OCV5+Kx+LOEW/74j/8z0k0t+L0/+l+qwYaaWP/0re/ie9/7F8SjDZJNoeQKoTNNQwZcyUv7oPhr3HzfrDaNd/PksmdXpm7sEIqau2ycW/AK6LkZNpmroobjKiUkmClSUblcQEKNVZPtyCOFUrzRZTqsOhG9Wf0kh0nUd3E2j4Qg68T+KvMAFlShTU/PWnM3Fsf+A3fjyaeewksvvYyLFy5ia882JGJJLM4viWHWkMhIBDQfWUY+toLBkX7s3rsDT3zgcUzNjokgIepyvoi56VmMDI3h4oXL2Ld3H57+4C/gwqVLGBoeQTFfxtrOLhy8+wCOHT+KU6dO4+GHH8aBA/vx5pE38Oorr+LRhx/GwbsPYmJ8HJcuXhblefOmzVhaWJJ8y9LiArKrWblRsg/HmR5R26O0cCB+T4g0h2I+KwVi6nVlfKgwkRtGpjSBVKSEVLSMZKWAJCfieW3zeSyXgOViGZPLBfRPziPTuREXBsfw4mtHUIylBKFRvViNeFpJFDggahWJqgMXc9Vh76wq9WjqpEms72Lrx9aANSdEHvCSyJlHVXak/d1ozAar1FGmdT7Z84VKJBxSmj+pVkJmSGcjJSFg1Xo0AWYy6KZezNKgMpFSNAdllU1Cvkw+x0OWGq9pOY+u1gwe3rMbe7vXozUVR2M8orXB19XoMsU6ElQQAJZRwaadu7Blzx6UOWDsJIGqyKd6mW4PILWacO0CW+3mA0WQXv2cjQJG/XWtDUoGJ08+A68tlTDIXGvIZByGtMM/GBuGRr6SwhCE6vsvdQQBDZyqYvXqyt9HrVILz1abYaoy1YzhbSHLCRHqiSpZrBxuvzPUeZujyC2+3Ozwtefeqb2fJQPsz/7sL9DYtgZf/d0/ECOsVIwgn6/gO9/5Pr77nR9QBhOIyJ3eG/A2q6L8MpwMmmiubdYqnKIMMkyE2+IOkhg3sYNE26xVS6zcGSh4YMkfniyvYh5J2ubGIxo0TXJQlIKYotOkaP3lciikm5onCf8hzkY5m58+B8LXTaQ4XGkDqsyMCpVFxFIF7N27D4tLyxgZHZXR29atW/H444/j7bePo//GDdx/7/3oXt+NMyfPqh+SSTUiwoG6eAUF5HGt7zK27dyKD/7C+zE+PYar165gcnICd+3ai/179+PE8VP44fM/wj0H78XTT39YBmRDw0OYm5nDus51eOCB+/XaN270SXaFDp4TE+MYHBhQDyaTblCHmJUitb2SiZQYZ7zG7G2RFs0hTwbqXDaPXK6gvhStuBszTUiRqFHkfFIZUUZLNvejQLI4hlhuGLHCKhqiJWQIpdHPhtbI9JUhk68CTC1lMTA5i8tDEzjfN4LxhSxyEfboTNAynNUKFtbttUMpuDB6g9fWQa0SMUn8GnwSAo0OIT/3LeB4dRPgLoddtBb1gv6LFUN9Iz+k7g69sGcTKiFzoDWx2UBSqDa/w2xONdgFiRp7U8aiYyZkJJJoOYKkfG7cOTTGhIb45RK6Whrx/nsP4q6NG5DmLFQiJuIMCRbxSgVpMhSTcaySjh+PoX1jN3p370ZjR4f6NRoSdlaZ3rsHausNWaD9V/CeB/t/O9jY51BCUDWUM6+e+bl5LC4toX3NGjQ3N1e/z5EFrjfz/zESgeZ0vOlffR9+T61SNHhPpAXO2HlCKCV0kjiCqnMVGqx9RjNpDJYI3mGTXbj1lsp3FARu8eR/Dx7GYFMpl1XZ/PSnbyHZ2IzHP/AhFAtccJSWieLHP34N//17P8QK01oFGzOYMsZXaFZ67qrS1iAzKRvXTWBbsPGGpAtyWgZZm62wATOKQ3KmkM36iKbImbFxE5fLeTVbbfSEw6ekEtNtUqRkxFMxVGLWM6A4I6sSHsIkC1g2RVtqyyKJbfPfWHU0NKR1mE0uTmLffftw/wOHMDM7h8XlRZw5d1aPf+qpJ5DPr2Jqclzim+s6OxGtRAVfTU/MyFiUkCKdG6/3X8eO3dvwxPsex8uvv4Rz58+JbXZw30Ec3HcPzpw6i1dfeg0HDhzEE088hWvXrokCvrK8JA02QmeNjRnNK/X1XRdjbU17G9ra2tQL4yWmyRoVD7hpyfxjwNSfV7P6LCRjMMA2UlKfml5lasARy6fbZVEsLgZqCoqWcquyzG6ITCFWHEW8sIJUKafDMEXzM6fJ5ivAcr6ApXwBi/kCRmaWca5vBGevDmI2W5GPkVu+WTXBeQ9XjwjyKQFICdVNtYbwCqfKQvIIU9+0r2l2WbCpwme+d0Lj3DJk/59XKgorPkVvr0EjshCcLBsXVbval6m1wUMA1Hr1Xo/1SDwX1zyK9WtYHXEmjcHGhin5ulx7ZXRmUiIFEELbvX6dBDgb44SCSljJrqjn1dqYQTTTgFIyhnnaK7Q0Y8f+fejcvEmIQl7QGdeaQYYiPLiDrkFfXgXW771w+Ae2XlAQqKtsap/NezPuhsoEbXZmTq9HsgofZzCd6SGG4UsGDt4TjihUCSD+unYrLcjwOmmfe4BSjeJwqQV5E+BUQauK0QaIJH0k+nNtxig81tRJhIAcbt94R67mPQgl7/6Si6PXniuVys8SvkqnM5hbyaEST6KxsU3y9aVSHGfPXsHz338R/TdGLdhUWA3YpKT6H3WZqZqLdU3DUPqGja6dWm3yma+JwbSBthoWks3tcCiS2abgATKMyzTHyiKXXZWVLnsm7Bs3N7YKgqPzZZSGZ1IlMPzapultg5D2m8mkVSnkCzlMTU7ouTdv3oTR0RGMTE/igUcfxr79B9RMnpiawBtHjqj989DDD6G1pQlvHXkDx48dw+OPPIqHDz2C61f7MDo0Kj02Vjfs31y9fhlbd2zBkx94EifPnEBfXx+2btuKXdt3Ibecw4ljJ/VzPT292Lv3LszOzWFpeQnJeAwzM1NYWlxSRdPYZP0bQmI2uOiNbJETKshns/Ih4sHHoEpITR+Xw6yBHhypqN+ysrqqodZMptGyUNJsNcAbRTmfFzyZrkyhtDSARH4ZaXoHkYJNoUxJx1SwWqBpdAXZUlF/nlkpYnBqHsfOXcPFG2MokTRCLT275N57MwiUv8JhWA04Tlv1VOWmBVuD0YyJFuCZoKsWgk1YT1pBwRzMKyErcpwj7AmOeoXeNRA0FlSpXUDU8DY/AL3/ExQGQn+m9rsHmwD78TMzQBO6LFY0hJvmILFkwov4+Affjy3rOjDb34eta9rRnEygKRHHSnZVatrtzc0KNuzXqGdTLqFxXaeCTdv6LhFa8q5abaQF15OTOrIdzqF6qH+vVYtowxd0nS1Q+35zyNvkbILagB34VNGmO2syxZGG5iqhQJ/cA4HYqHXDtDUQLNxpe2/LS0u68pypC0mGerJyWzWZpkBlDgFejr5eEYmYIPFT66+FuSL+vK+tOwSBdz/235tHMNhUKqVnSfvlDM0Lr7yOaCqDJ5/8AMolZmsZTE0t4jvf+Re88cZxaXtFVN1Uxc2rSEPIXm6uZvgc9RvSNZgCHbUO1qiyg3yOQNgyfeGp4RIl5bOARJKZcgHLK0toaW1BU2OrWHS5FcJGKaTTcemCMYNiBdDW1oJ8PovpmWmkGpJYXJxDV9daPPTwIQwPD+DosSPYf2AvDh26H8eOHcWR46fQ1NqJQw8+hN4tW/DGm2/i/IUL2NC9AXffcxBNmQxu3LiOSxcuYXvvVjz28BO4cOaiejCtTW2qOAihDI0OondrDw7edxAzizNygWTGl4gmcPXyNSwvLqO1qRWTk1Pa9F3r16GxuakqPWLqxGQVGe5Poy+KNHKX0WisKcPN6hCQIAprckuFmMoOJYaEkii1C0tzWF5dRTafRUOmER2da10FgtQmEgGiKGRXpfTdUJpGdHUEmUoO6VJOoqcZ2QaojsRqIYc83xsDWDGPxXwF00s5nL0+guPn+zC1tIpIQ3NVGj70XIwx5gdPPctIJBGrUELAqc9dAu/EAkSN5WZsKJdp0Yt4dAvXxHs01WATtlddELFEyPqJoerS64U5ocA4816T0YHNRfWm/ErPHVQeSEKhyGsUCT7WcEMx0Rhw/uff/ip6uzrw0+efR29bGzqaGtGSSuH6jevIF/PYuXWrXDtL8RgK0QqWUcae++7F9v13YS67aiMBrjLNjywoStpm5kckcoL3ZGonSl2/yqxSHU3418Em7F0+Lw99eQVxwJswM0cEvOrTMLLfN6uIjPzB9xECg+5pqEL8ngcpHF5aUulZGQXShl3GujDlLMPw7/yOfdabYbQwN3WnsnlvYsgtv+r04JnnSoWSYDRqcv2X//p1JBqa8bWv/S6KBS6cDArFGL7z7R/ghz96BYl4A8BZFIfJLFFy8qOD6jWapdNHPYepSmwY5F5tAge4w57KGvLCfq17K3mZfGkVhXIWvds2YduOHh00q7lVrFvXjUolhtdeeQNTk7Noa82gUub0fVS9iZ6ezZhfWMDA4IDkXzjouO/APnzwAx/AsbeP4tixt7B79y55pkxOTeDyxSsiAOzecxc++tGPqXF/7vx5vd5d+/aJFcaezeXzl7Bj2048+uBjeO3ln2JkcFSkAYP0ShifHENzWxPWdXehb6AP42Nj+jzNjS3oXNOB9pZ29VyoCKDNqd4mNzh11grSiZPRFwNLM71/ykinU5pZ4oxSuViyeQOxixy6UOUTTOkIG/IGlnC97wraOtpx8L57MDU9jRG+F8+O6cRaorDo/ILkaLrSOSRXJ4DlWTSUcmiMRqS0LYmUREI23qv5rEzZ+N9inlToMoZnVvHKsXO4ODCKSrrFVZxdy6xqaGZBhYdYrQFv04kB1gqN/LCAA0mkShfxs8ia9DbQWf/LFWxqRAIfxK0+xmd9FGQYPNxo2dxjfTbFK5sA49RXOZbBuyjlzXWYVZLKNqxnw2BDsUhV+zH2Dyv4lY9/BFvXr8XIhQvY2tGBllQSDdGogg1NBHfv2I5Gzqelk5Q1xWx+FT0kE9x7EMW4WaeTzG7T/Zbl87DmWrA+y82HdwjyAe4TpVl21YHBd3Nlo5kjBS7zAOIvq3ZMuZu9O1YfHGWoDy5CDnx2xkOvYRVBfsaDjixMGJAEAYZK1++/P4fivfaEKz6HoeAwY+M9u5BwBDaiw6B3KptbPv1v8wOn+088VyiWniUDjJXBn/7Xr6OxrQNf+crvILtCJhHnYxL4/vM/xgs/ehXRWFr2wNaE9Y1eZflw0ZDGGcre+twqDGPVKKw1iM0TQyWH3CwkIDDppsskZVyimF2cwpYdm/HwYw9gdGIQL73yEq7f6MOePfuxafMW9F0fRC7LUryANWsapAFGL5Lp6Rmsae9A59ounDp9Bj/60Qu4++BBfPgXf9Hpxqexa+cuzbIw0xrr78Ppo2+id8t2fOBDT+PqtWu4cuUqpmdnFGz279snKRjCYN3rN2H/7v04feIsVpdz6N20haifpujnluakBEAVgXRjWrCeDgOf7OCZxN6KiQlyFqKM5pYmpFJNiMUoX2KNU0KIZqNstNYVasOVCqpsGtIN6tVQiJMmXxq8lJQQKcc5BZt4MoKRsQG0d7Zj595dGBgcxNDoSNVlMkEHy3weLZkmtLW0YnnwPBpWJtEcKaCF7Cmy1ST5YlIp9O0psSERoV1C1lxDS8DA1DLeOHkJp64NYRnpKhupJqTJmFIjCAjGcTYRhzJv6tNUM1fTDaj2V8L4TBgelN9ekFAK9gRhBsba/qaw5LTmKuG2ntbLgGNDuzpYq+rRjr5VlY5dndphulp/4+aqnS6nbGWygqV3E0kYTBASySh6tmxEI18qu4x7t2/Hts5OuXPSx+bCpYtYXF7GXbt2or2lGZVkHFnCx80Z9O7djfVbevRv5PUx4NgskaEE7NvpempQ1T107ARgRHQAACAASURBVNPfNL9k+80qMwtCHvT9s4cKgxU4D26SFljRSPlZP+Ngt2ZwrJIOVVQILHyqoMnmhaEFLQ86wXZC1V7d8/D5Ayuxmoj8DHtNzqoe7K04s+rWSCU1GO2OEOdtDiK3+nKTfcefSySTz3LL5fNFvPbGMTS2dOCppz6AAuXzK0nkCxG8+OLrePGF11Cg130gCEjO3BZSYAoZpbiGsYayPGDDIWkMpXFgloTWD3semt0jC40QEqVSomWMTg1j+65ePP7UIxidGMa5C2cxMjaig5W9JrKsEvE0VlfmsHPHFuzctQvHjh3H0aPHsWfPXjz51PukVEBYrKtrAx56+BFcuHABFy9dQs/mHtx1112S0JkeHsaZY8fQ1NyCx598UlnjiZMnpTu2e/ceScWMjo5heGAYiwtLsnDubF+L9V3dSCdpH1BQ810mWE5qYMOYJATi97weFDgkjs8+TLqB/Q0pnCrA8PMw2PB6MAipV0UqLa8FyhgdH1MA2rRxI1paWmQ+t7iwiOamJmWbK6tZrKysCj4je6JQpBTQDLo3d6N3ay9uDPSr0qMzaWtrKxZm57C0sIiWxib0991AfvgCdrZF0EDfoHIJSfZx+GbYQ6DfDQdB5c1i1SwDzUKuiInFHC7cGMUbZ69gYDaruSV+CAt+tRa/Jfre3Pc+g8ccZzR6496zakPInPpc10sJlU7gktUOTxuktOBhryOGWZA30QCurc8wuCnSgW8Yg+1uhslsbVpyVR0D8UHTkMWHngWtBKiyzYqJBA4GAFa78VgFn/3sp7FhTQuOvvISetd2oGdNO9qbmtCcSuHs2XNYWFzCgd07sKYpg3wMWEUZu++/B7379mKVduQKnt4nlTWCMzwDCiAfHrOtvonQ4OiU7cVakKqv3EI1wWth6h7u7+MyNiS+aADW596CyoAClDMN5UjrbLj6flAVIHUdOVVOMqOzng+vUbXP5O81GLNJQ5DPSagzzFIFiNQhSgtgZiHyTvi8o/p8q4f/7X7cdP+p5yKRyLMGhXEurxUzc6tig3WsXSdnSYpQXjh3HS+88CqGBia4jWRHQFkZKcA6CycUO8YYskVttFBz0LRD5WZappqR2s3uT1KOyZFSULoCTQnleBlTsxNINMQkMrl+YxeaWyiLYxRLvsr169dw+vRpuS/ec/Ae2QH39/djaGhEh/CBAwcQS8Rx9OgxNDU249CDDwqu67t+Q6rTW7ZuRSqdxsiNIYz2D0urjYywrq51uHHjBkZGRgRX8Xm7utajKdNk4oVi3NnnFaRVKErAlDMp/AzJVBLpBkrI0xvHTK10DaoMGxOMV9apoTtj45Bxw0vGg5LBZjm7jGgipqBBm232oNSwbWzE/OycrAZIg56bX1BFR+YbhzvJZhsY7MfevXvQ09uja3TixAnctXcv7r33HkyMjWN1ZQWdHR0YGR5BYeAUNsYXkCiW0UDJoWgUDWzaRhhoKOpokj2sBijGmkcMK4UyJpdW0T8+hddOX8aFkWnJGXH4kMkHLSgEn4meqiNbRm1hkFJhy6Ep/VtVWl6g2s1bQk1hC0h2IBn9W1AX4TnjHpvvD2XoCQESTvQTTzATKcleodT8cOxz8X/8XFrSYq6RCk2avVHk9RrVNeu9Imd0GUTFz0YIyuj7JHHEEEU6HsG//8Pfx1OPPIDv/uM3sTwzifXtLWhpaAShzIvnL2J1JYeDu7ehszGNUjqB1WgFWw7sQw+DDdU1GOB0LYXUqWtqELQx6ETZ9qAQeiOhiqkn4ISgGYJouMaBOFGfIOoKu3RNCNJc26oyXKXA4nCYhzG7ahsiJSuCsHDeGGhUDfEmXKhk6+dx7KOUJT8Ugg3vLSG3kCsEFpwNoZr1uBxzmazRq6pcPtx6Z87mdoeRW3u92cEzz72zPJ4NGz8ay+C7339Rcvi/9IlPIlfk5kphZbmIH/zgJzjy0xNIRDk0Setm66346WONGGeyGK7tbofV4GPvqbqYefDUBRtu7kQ0KdvjEmVSYoRt8hJXzhZXMTw+hFKlgM6uDmzd1ov2Na3qbdAcqr29Da++8gounL+Exx9/Cnt278bg4KACztq1XdixY7vgsPPnzgsa2NK7Bdu378Dy8gpOnjwpeQ/KxsxPzYvOTHiKPjyEQNg3kTS9wwjcAIStCF+trmSd32/YeWtTC1IJZvV2WPGHNFDq2Vc8EVOFw81JAgMhscAgMszdrglN37jD+Hj+2/nLF9DW2Y79B+/G0OgwRkZHkCvkBcVx7qGzfY3EOKlswE13+sxps0+IxzExOSndtd4tPbhy6bJ8TvT3ns2YnpzCjb4bsulm4Mr2n0Tj4gCSZUqrcDCxgpQcuspqctuRxkOXs02kasSQLUUwl8tjZGYOL528iFM3xiXMSrM5iqky2PBDkEIrwX1dFqvmDJox+rzFg5tl5X92FQfLADukjCKrrDiwquitRKkIpe3UQCvqqxazrGchF015OIWetFtRiNFo70R0e6/KNInvw5OWTAU2lC2KcA/FhmQvSXp7Ec06EfuiIsO/+/Sn0BCr4NTRN3Bg1w50Uj0g04js0jKOvPEWmhub8cSh+7CuNYNyQxIL5QI27t6JrXfvR57CtNIoMyFNuubKOVdXjQQOvy96L/E6AU47kMOhbomRqT6HJCdcG3s677M54SEQNCxI26hDmMFRVeIsQz7OIDWujaJZaHigWV1dUeDhOtVtDzBomAvyfaVbT8guKCL4560mrUoELNkQccFXjPWX7APlstnDXdsfuWMxcGvH/+19FCsbDnVWYYhoGn/yp19HurEJv/f7f4hsvoxihX70Ubzww1fw6stHEGewoVgm552Z0ain4Bi8lGAMStPC9lmbMB9RCzSWsSpLrqtsKpSrqcRMK4pe7G4GRivnXCmH1fwyVnLLWFiYQ76QVTl+6NADmrI/d/Ys3njjKDb3bMXDDz2kxjOtA+TLgQj6+wcEGTGTJ/TEDJcHdCaTQceaNapaUvEUkrGUDo8wh0PHS2ZnbG7y0GEDn8/Z0tKqWSAp5JJVww3ggqH8bNUNoVS0zo3TxQw5vBbcOAPjh/RnUpRJsdZ8DINxLIpL1y6joTGDex64VwfLKinPpZIGPWenZ5BdWUXX2nXYuXM7xsfHMTk5qdkcvnR2lZPftCPYZgKdw8PYvWsn1nd1STn61MmT+gwMtg0L/YhOXkGiSBq0UUFY2Zj+CuesrPfC8yAEm0IlhsVCERMLS3j1zFW8eXFAQUZGX0z0vWpRZaPZFqej1/Azd58M/ZVg3/xzKhtD6etgrfDnwHDmYcy1RSzWILSgqWaH6v8o2PjzsPGulzcJe/2pWs0YPBeGSn9eT0SOnJrhsi/2U5JMTiK8jhGsaUph49o12LF5I9aRTZlO4+LZszhx7ATu2rMP73vsENa2ZrBK9e9SHpv27sa2u/fL6rzo0J8gLlca0PsJlQ33IHX+RBKxwBR+WcVs1yhUKPq3un6Z9mZdH1YPl7p7eD7rI6oXI+WAkjmd1pmskRBBGDnQ9cLzayYnGjetu2oVxLVtMFy12hLF3VmVrt8W8o/AAgz3g8eGKk+5wdknLZdLh9f2PnQn2NzeMHJrr6Zgg8izoVlbqiTw7f/3eTS3tuFTn/4V5AqEckgnruDll9/E668cJShg/i0yDAv2xUHmgmmXybZrsfs0d/h7mLRWX9fZqgbPB1zeMk41dekLkmSVU0a2sIq5xVlN5e8/sA8XLp7H2NiIDNg4I0Pe/uVLFzE+NoOZ2QVlUWzmE/4gBDY1OYW25la0t7eLwSOPnWyu2kMJsxoMjoV8UdL85P/zkKb6Ml9H9AWW6vqTwYMaNHOmjm1oUkTr5jQCClQHk/G5eb0pKaNBPs2+UAg1p57M0tIS1q3txKZNG1WZcINPzk5hfnEBHV1rkWlu1OuyMqKwJoPJiePH0d7aKlkbzgvNzMyYXEw+bxBguYT9+/djZnoac7Oz6vk0NjToOpARt7y4qP5PJ2axLjqPZLGERkTRQMMv6m2BKtk5Y1t55529tSLiyFciWC6WMLW0jFP9k3j9XB8mp2dMTZtDf2AfwOAomlLwMDFZoxBMjAHFL1WAQd6m+n0nkPikvjl4WnCwOF439S4YjYesKU6wYR96PrbO3I9I2b0J1Zg/igtzSnzS5JGkwxUYaj6jYywpq1irB7mV6w6BBrkbg34Eh1aAxkQM7Y0ZdDSl0d3Rhu6ONVjb0oxMMomTx47hyqWreOjQQ3jogbvR3BBHjr2fRAybdu/E2q09qBDGI8nEm/fqTDkdXAe6w4Yk1xAGZGLEalyOtXVN+xqEVhdY6o6KmlmaF5lWtjnxwOwKwi96VfH5UjQfdBo09zehYlY//NEg8KmBzzLnjswmvnrnq7I21kNjYsdqn7NjTIAIgcvWvQ5O5Zq1QVk7RHjvjGSj+3An2Nza0X/7HzV+7cRz0Vj02ap0TIRN5hIyzc1oaGpCLkcDMHrQJHDkyAm8+tIRFPNc6tazYVUTXDadG6JMq+ZlHpQEPDty1kkt4woWtbaopcpLbQCeZOxZUJ85TiXnHAZHBrG+uwsH77nbaKYMQtmsoLShwUEsLS2gs7MbhSJ0oPLwZnXAL/rIkMkiDN0zK1ZFlPkvsnGvSoRaYg3q6QgSZLmeNLOt6vS7geQKMGz6M5bSAI6/pEEWIynYoDFNSZMhVqRfzoq9Vwkfml5b/41+TZtzhmfdunUYHxtHa1srtm3fLn0zVlo2pwGs5rLoH+rH5PQU8iQhVID2jjW4a88etLe04dKli6rkdu7YjrGxYQ2Rbty4SfDY3Nwcrvf16ZpRnFPspUpZAaZn82ZVdRoM5fkyfRW50fNIFApoKFeQjtpBGWFlw/6Z/1cpEWKKgDoE+TKwUipjfjWL86PzeOnUFQyNjCHCe8mGNpW2aTvMg1fMMOtTWYhxJpXDaDq0grumn+cBLvEz/eYBUYe51AbSnIcRBAQLM00R28Qo9HZMsrKhjA8zamlGu1xOUIe2Toj6H8E62mGfmnqBQWjh3A0Dy7znUruI2zpWT6FUlkJDJhZTJcNA09mUEQlgfVsbWpuacPn8efRdu4F777kX+/ftRCYdkzba2p5N6L1rNwqEXvmSSTq98j65Y6g+Ty1QKsljgHfVdc3cuANugBktKNA118Rv+fdgtyAYzD+zgkqwhNCFZ5A1urIqE7dx57fkUaV+mSUFnAfjKEWAF6uzNLw+JM8EwNQThRDMGGzUYyvRcJHyN0bkCDRovnFJ2lgup8qKzE9dBTL3qN5QLB5eu/WxO5XN7Q8l7/6Kk32nnotGo88q01BmnkAs3oACM0dKvTQ0gX3wYimG/htjeOP14xgbnq4GG++k+s/WJtftYAjPaXmJaWCFRqJvfS0mrxW8RNfiZ4bEbMgdLAmH0EBsemZSi7u5uQmLiwuYn19ApjGD7vXr9W8cOGVSFXD3RNxmEDi5vLK8ImyDh0aDpu2pfmwwGJlhYuJQO00NSZtqZqCzhr5lzwaHEcZaFVTFier13Ru0sbhBVnKLyBZWVPU0MFiwb1EsWEUxNy/q8vr1G/QZzp8/LxbcoUMPon+gH28dPYrenh5N+DPY7Ny+wzZwpYKhkSHNCvVu24q1XWY4xwDUmG5AIZfD3OycqjH2mDi0yg26vLysaoWyNxz442AoiQDsDZg2WtGa8TqcbHYnN3ER+cnLSBdLyFQqSEXKgn84I8Ivfn4eqDTSoyp4kZVgGaD13HK+iIvjC3jh+AUMDI8q2PD7hNNUtSifMBgtdGoYrUOrwFolrnzgQTbMg1QPPhENauZeNnxYsx5gVWxiA3XBpt7qWbCuib1aYGKvIUjQSH3PZZZupgX7Cq1NstcHmzrtNX7cAgkC3CFce7TT4CBukoKbcQWa9kwKa1ta0Lt+PdLxBAau98lckBT8HTt70dzaIPbZ5p3bsWXvHqwwOFPXTxAVe1RuERBgMMGKVI9yejKLNBe/DT0t06sLA9XVyHvzvFNVHiaoeHjl4EmBMccspWSw4prhXjUaNPsoJs8TmviUOApCnaJoR6NWcQVCR91wr5m62b0Nas7cj4Lqgu4aZ5CLeSRcIseo11GwJxT6d+zZ7Lz/l+4Em3c/+m//Iyb7zzz3Tp77bCiP80UzFDty7Jg86B974v3SSKNszfJyEW+9eRKnT16SwjHlWTQzLLjBNmzQgqqnXgqR9YVVo0DXBRvHivkUAlvCwJ0PO9ryDj2hihr3Nl1vMB4DhthOWvhx5POmecaDtFwqqrLhYKSyOYdD6ITJwCM/nSCF4cybUKFp4zDYqbdC+RyDgjirQuiLFswMdpzMl5R8NI6V3BLGJ0d02FAwk+9zaWkZO7bvUBWRy+fRd6MP169fVwAgsYHWzmPj47hy9SruOXAQCfaSVlZET7YoVpZIJz/Tzt27kUglsUxFAm42RNSHomwNgwUD0vzCnK7N+vXrsaG7W3+2FrpDTgHyUOlo14mVjaDFqcvIMtiUCKNVpI3WIDHLIsqRojGDdOjRvRMoVHi4lkHNtJVSCf2LRbxw7DwuXbsuvyNWPnJKVcXCQ1Jhxyxm3K3Rfg9Bp9b0rgJVdRWOwa82T2JGfHavPckXbGtN6J8TbLzbzTWiaXivbBhsApRLwzz5GvHeewZe38sIzKvQmK8SE+rkargfAvGAauSpWFTDm61pfqUkAcTAw2HOhZk5NCRT6pdR966lowlNrQ1YLOSwfe8e7Lp7Pwi6UjUgaGcb681VA6TvZ98RRdgVEQyirikHBKjXkkCvFhyGDE3+0BOpVmpe4VlD36E0rw8DOaBa8UurzVAO3WtfYwxA3D+CUbXfbIZHw6M/41fDnwtwGPudvAeC4xS4DYbjXcnncxox4H3jPhkbHxVqwHWeL+QPf/BTv38n2Nz+UPLur0gFgXfQ32ctgWazL4VyJY4/+dM/RSKdwv/0O3+AIuESGpLlgLfePIWTb59HlAq/hNK4+NjkU9VseK1lUHXSIp6d1wcaw22tt2OluQ118Yhg0zxkR17NG9MknzcNJQ480rWQxmj5gjIbHtyEnagNxoqFpwerB2aXfJwWLzM/UTLZBLZynIEmGGmpXBfN1zj7/BzEjwnhsZIhjZk49eUrV7C5ZzPuv/8BSdlwdoXVEWGrDd1dGJsY0fvf2N2tamZqagpr2tdgbUeHZik459La0qINeOnSJQVCDpqSbt2QSCGTSCuAsNriBk0nEzJCu3jpoiRtNvf2aj5namoaC3NzavS3Nbfo8KakfwjO4XOSfRcCjfobAfIQcsRKAyjkc/bvqyNYmriI8sICkgXK1ZTQlGCVyczZ/FrkAVTi9LrN0eRLVLquYKVYwFg2ih8eO4uTZ84hlkgDccrix2TvbYc4Nd34fuooSF7n8IYYa88rFevGV9UAHKWxoF+1NK7ZUwRVBM1qKTHw56r2mcJByyqWa8z4Zd5C0J9Z2YjYLbtRb82EoWVfp4YAuD6Xb7GgSKA5MykXk1EYQYTrrFTE3m1bxEBj0JkaHsbw9euIsnpMp7G1pxebN29WnzHaEEWORhlNGezYuwcbejaLGEDOA4kWgfZdL0iqnefRzawTXMYmFhWcZ1CbM+zEGKtZRwfo62ZiQJ2KddCR8wrU+rBBV80+fKhsDG2zPaTA4qw+Vifca+ZlxUraqkbrpXkVRUkcBaSKVYSOeMjVt1AQ/Ky5swgwPTWJyYkJC0DqS2arRIVIJHr4w7/27+8Em3c/+m//I8YJo6lnExp/rBYS+KdvfxuJVBq/8tnPIZtnX4MLNIGjb5zE8aNnpZHG6kZYLrMZZZJGf7SN7BbKfmCEBSoKcd0CrZXgDmOVrNEXFGG5UHUAlcoSBLQGMtWLY8g0Nkp80sp3w/7jmkVwjN4biFL61fuxg0AcfXnTcwOYaq0xbCzYLa0sYXllWQGpsalROPL84ryCDSuQ9jXtOHTokJqXi8tLuHb9mkzKSCJYXFrQQcfn7d7QjR07dsiF8/q1a3LP7OzsFATGLJavSwtoGrKxAmGvZnVuEZXVgn7eer4WDPjeGKhmZmc0dNfY1ISmlhZkOL8TWESCmIyHFUQqqyxDHaG1prANYJvcCadoBWGUykiUprA4eRmrkxNo4kAnimiMUXWbT8COb1TaaIVcUT2PfLGkgFOKACv5HMbyUbx4/AJOnTmPGAU5Y5S4IfRGoonJjmmIL5BCQnWjdRLmcUxpIcwcVZkkik8BgnOmmM/vBNiW74mxiveA5ABhaj7yZUlNjfYcyAUBurNqxgRguR14mNWMyLyakBx+PZ3YDvFACw5Dn7FoBYkYp5FK6Opsx2//5pfw6Y9/FDOjY/juP/4jThx5Cx2trUoSSFtvX9OmzDzZ1oB4cwpd3RuwaUuPKkdVklRM1iHtB301SQvsT+tThfmWAGHX5lEscoaB6/qKxBCJEIBCALHKIlQffN6SIDxzNTX40QgDwVognF48CwJSEkgcNuFviYPaoW69oGvntHL+mYHF3FepDVjULBv7r+MT4/p8SVazTKhcU49JoVij0gTU2jr84S/8H3eCze0PJe/+itODZ55952C3myPEhiuCvZoMkum0stY8hbGQQqSSVFVz7K3TiFQSiEXTUgJm81fNSOLCVuK433udEyAXRfCvcNgqlOdy5SwaREUByUA55gIixitBzdZWk2QJYnze0wnzK4bKVORA6cpPNkQoKMxKfC1wMcwSOoBWVlf0peeMx6U9xsN0amYaY2Oj6pv0bOnFvffdIwsCzq5cuHhRczcHD96Dnp4eHDn6lqA0BpKFhUWkUgl0dq7BxPgEGjONuPvAAbHBXn7pJTHAHn30Mc3nCB5wJ0tWN41kzx3Yj4HL11FczmJb7xaTq8nTmdQn2EWDJkxRUpVnQdsCkgKJhkCJjAWtqZooopqrDm9YRembXvRVH6TkSZmfxPLcDeSnJ9FUNrOvNA3U0nHN2qjZT8hsOYvsSlbJRjLdgHy5iKXVFQwvl/Di8fM4f+kKYskGlOiGSuYXHSZJ/FD2apVNSG8cpTFiiFNZBV06vTbMddiBaL206iBi3XCnNbVvLdi48UxtCl+zMT6dL6M5y+4DRFel7FeHk2uVjVGhba/RUly+OMWcbLUz6Th+43Ofwde++AVk4lF86xt/hx8//zx6ujdibVu7KlyqSZAYQrmiri0bsWHbZuTZQ+N65f5icqU1yxmtgoMJgRlmdazmfBwWC5CXBYugfhAk+oNVtQdrrzK0ruhrpDVlw8eh+hDiwIKEkKt73fC6MBiLCOHBJ0BrgrQdIuNjRJPmc4tHbWsz6LnxeaxqMS02Vr3Z5VUlbeyzcljZLMkJ4bJi5P01BXBj0Npnt3UlGvbhp5/53+4Em3c/+m//I6aHzzz7zk16zjIFza7LiZNS9JNT02r+burZgnI5gXwWGB2exukTFzA1OadmPBkqcpJRtcDhadO/isXNBEl9BWYuThe1KsNUilXOE35ZWcHs7Lwe19TciEwmKcoycXUuVmZQIWNUac6fD7IZzHZSJDXQYI3+NhwztKolBJplBZSK+iyC6HzaenZ+DpPTnEexgNba1qbUu41WzFu3CFoaHBoUTNfd3S05mf7+Gzh//hx27NiJBx98SAOhNC9jtUIHQ9NOuyj9tLv3H8C+ffvw9vG38fz3v6+ezVNPPSXrAGuSRlStsbppbmnGmo4ODF7pA3JFbOnpMYHKYtm1rzzr11S8BSoOyrEHwo3GRgUxbA5QstIIrpJijynVD4OHtqFFQfXAzZ8NPZt0fBWV4gxWRodRWZhDY6SERnmx8JqbCGSeKtQredy43i9Zmt7eXg82yxheKuLHx87h9PlLiCRSQDylyoYQkGAgDzSBam4r3mdAfP4o6FyJlCG5mxokaxBaLXO28yv0eZhx/NvBhsJlJBFI4YJGfWHmwyV4zEbFZFdMU82p7da2qMmqeIXxrxhres4YyDimuV88WsJvf+1L+PIzv4HC0iJe/MG/4M1XX8WO3q3YsHad4FB+kZG4afNGlBIRrEZ46LOSXcDS8rJIKFxbttdqB7lg31AhBsFLBezavRYK4LbsvG4ctgz7jkFcs2MkyKToUeV3Q/1HIxGI/eVGhwxCZgdgiQL/Tnha0K0TBQJkFnoygSrOZFLsToqJFoui/RvlHL7/Z7G4uKjESiocRWOICupWL6imFm+DUFap6fMFKNxgzsNPf+FOsLn9keQWXnF22CqbqoeEhDApvwj8xdf/EumGRvzmV38b+VxFUFpuFXj72BlcvnQdkUjKLWZNLkRglGYLrMGqhM/nEnSAMFtS2cvDi3pRJlnOw15+LKR2VsjDN7aLuSha6W0c/FDuG10zDETaUKkFrkJuFbnVJW0wya+zv0Pop1AwS9vGDOYWFhT81q5bK6VdMtAIa5G9xeY/X5EbnxXM8PCwWGMbN3bj0AMPqEq5dPEitm7dpkBCzTRSlqdnZrFh/Qbcc/BuSedw9qWjfY2C5fWrV3HyxEl9PsIl27dtF7xGlhqFPrO5LHq39CpgJhFHa0OTNnkxX0Cck9ueOfMaFAUP2bW0HpTNpQgpUiAKrC/PXM26zP7TyRwqA4OJXOJDK4V/z6RLaGmMYuLKJYxcOIuGSgGZSBHJFGnuhOiiouEuLaxgZSmr69xC58ZIGYsrS5jMAT85fg5vvX1GwSWeadIcjpJRHpYKHD51b+BldZUGEkiAAEM1ER4SZjn080Ef62eCjYYa/w0YTWCiBxz1GKtNdEtOzNSVA7oGz/AtyuLayQLhzVoV4ffBpVMEKfFOiA1GKLWCluYkvvpbX8BnPvkJRIoFTI2O4cyJk+hobcfuHTuRakijobFBsC6DW57JQ9wgxLNnzki7b8+ePdi5c5cqcsLHPNCNrsweqVc4IRvzRr4RGOza2jyKQRcWnI26r0PaA3WA20KVZpWSqVgoYPhO1D3yAMY9GiqTQG9mBcJrx7UWEhr+PAMM3XR5jWdnZ6RiMREqPQAAIABJREFUwZEFMjb5WDb4+Zg0jQFD79eRDr3XmPfzfCjUaO6WqASWq//1TmVzC+f+e/IQCzZlVTYWcHhsxRGJx/F//6f/hFSmCf/hf/3fsbrKTkAKlWJCJIGLF64gEacXOTMtq1Z4WBKnVp8h+LE7nVnT2L7meehzoxv8ZuGEWTob2UvLc4glTKyygeKapHyyWnK8mn0SwT4yCo2ol8LKhRk2A0sxl8Xi/JwYW1ykpEXv3LlT2SEb7JPT02huaUFHZ4fopqNjY5J9Wb++C3v27MaF8xdx9sw57L1rL3bt3KFpfk7Yr1nTjiefeByXL13B8NCwei8bN27UXA7/furUGTQ3NetnuKFuXL+Oy5cvyb55x7Ztmnfh5uSBLr/5SETqBVevX5OPCfXTGBy7121AR1uHZdz8zJLaMgaP7hHBKDdRM4FJ14cjhMb5G6e96sAWNORmWtbX1UHPAEPohrAhN7fYaqoiyijml4ByFgsDfZi4chFYWUBTpCjlbTLyIvEkhYQwP7uEluZ2vebCwrwOTA6oTmTLeOXUBbx1/CRWckVE0xnBaHSY5JAnPyPxeFVaP2fF68gNBIGqcKP5roT+iejTQZ+kGkT9PBXc8z/u2YRgYzAaD1wjCfDpzLiLhzMZVBZsjOZrlbVmb5wpGVhxYQ7EbBOsRcQEIZ7kdS7j0Yfuw+ef+Qz27d4JrnraDpRyBUkiBUIM7xPnyRSnGPAcGlycn9cB3NnRqedmg5xJFa+DhonlBcPq1owS9Hy+94Ksiyq0m1hfBq0FSrRCkAeU0Pzn8xNZqPYzldAYuYJrh438Yt6Uxu15yBZLiIhjnksVJZCquGHq5vPzcxqiplQTEzEFpRgrwESVh6HAplkc69tasmFJEvumSowUgDjbEOA4OipaUssKrVQs3qls3pNIcgsvOj18SjBaWHS0CGCPniKK33v++2hsasWnPv2ryGa54BIoFWI4c/Iizp+7gri8bYy9o2E2kQPYdObhZLivFr8omXR7JGfJmv/sOWTzBTX46WueTKZx5cpl9A/2oat7rSC0dDKFjd0bFXgK0iFb1UYj5BVPJXTwnj1/FiPjo6L5iqm1eRO2bdkqWICNeTLBKEdDGvIIRSkHBrBtx3Zs3rQZl65cVunO5jw38xgtmK/dwPVrfTh48G489eSTCgiEypqbGrHvrrtw5fIV9ZcofsmNzn8jOYDyN7wOS4vz6OT0vyjHnLMglOK+8J5dMuBwM3LjLWdXVNkQJiGbzqREYoLPiE3bIKqbi/GQ8ErFEmjeE2LhNpFvFgbQ9eL11+Gh4BKX42dTC5WhWYWaz6oCkvdr1Iwt5FEpU29tGfmJUSwN9WN1egxNkZKqGg7bRRKkDEQxN7OIN14/gqtXruB9Tz2J+w7dh8XlBYwu5XG6bxhvvX0KEzPzcu4scaaFk+0Vc10VDHZTsAm0L/acLMMX28phNINm3LtHzXmDUQKnxUgQnrmL72AN5p9HELD1ylrR5mluCja6XqwYmQzw+fxQD5L8BJnD4KNOQyMHWLiyX6zq2beJxopIN0Tx1a98AZ/7d59CKZ9FlH2YQgmJCCf7EwZdkqSSjEtNmwFHKLH8arw3Ua6IlchAQxq/4OMQPFSxCFIwu2SHvhSQXKRUVHWvgmyPW8bHPWj9FJsbC6y0cPhr3/p1rVVGdQxSi7b6zAw4VL1QzzSVwPz8LMbGxjRTJgiP5J5cTu+PDf5gpihY8iZtAKuaAowqQFOKBGQzss9pMjjBwylUdhoA1RyRrtnhp5/5D3d6Nrdw9t/2h4RgEzwhqAoQi1KxN4KopCKSKJXZmGa5m0AxF8Xlizdw7txllArcmLzJzFwtq4rTOIqHUxggIwU0mdDsBzO4zrVrVS0MDo9gbn4ea9d1Yev27Vq4NClbt6ETB++/G6+98ipmZ+ewb89d+t7q8gqmJqfl0MnDvKmlWRRlVgYd6zrx6GOPYnR8FFcuX8Xmnl5s3bIVbx19C0NDQzpst27Zgt6eXs24cEMRxpqcmsRbR97SsOia9naV9XQnnRyfxqaN3Xj4oQcVWCbGx5WlMTBSh2zD+vVIJVJSTC6VKkZr7lwrmExKw2qGGkatDVtiX6Wg1+VMkKRwKpwTiqtaICQiWjf/YzZH2KZUMdiBkIczdiT3UcqbeRrlVJLMDG2mQ5tSGWYcmYa0KjkGWU1Vl00Vl5UgM0Xi4cyY+V5zqyv6fGS58eepFr2ytITB0ycRmZ/FhpY0WmJSfrTxp0Qa5AvlVos48sZR9aOoQ/fIYw8hm1/FyGIWl0em8ObRExgan0SZgoxUgEZMbCqrbu26VIkPvupD5RYy8cBGkxWAU6Ct2qgPNhaoAuuOp7fpg/1bwYZHnFUr1rPxykbSS2Q2GqU29Amqm9JhXPu7XY+AXhnU5GwryRqV0NyawjO//qv47Gc/iQQ/LKm75HCqB+mHPvX/aN3AQBOxhI0BRC6frGTJAPOuliqNAFd70qamvRPu+K5YnWkYujobYxWCwWe8bsba5L+Jxelmafw8pBnbmmXPlf0Yn84nE43zTD4bxYDKJIxBhokfKftUrODv7W0tWo+0XOdr8PuC1HI5va5BtxZiCLNp7ibI4QSKedSqF/WKgvyNy9hIIoq0e1VjdsUt8bA+HLXRPnKHIHDb48gtveBk/6ln31loDqNRppuLIyIhRSr3njx1DpFYCg888IhM00rFqPTHLly4ivm5JWWJGo4TN5YMJza0bVZGsEcMyBayuHz1siwD7rv/fkFYhWJZlQ2ZWdwD9JoZ7B/Aht712LN/F15/7TUUCkVs6OpS2b1hQ7dgKLLH2ExPZxqEZ586fQr79u/H/YcewMuvvILLFy/hgfvuk/cMJ/xZ3VDKpaO9Ax/64IcwNT2Fy5cu61Dt6enFtWtXJcNPT5v2NrpnQrYDE2NjgprWrFmDjjUdUh/g39d2dirocLuw2arGp3pKZNWw2WrNZUEezFod/uK+4MYKMvvczISLlLV7f0tDbS5pz6xXsuzcXOpp2e20x5q0CskUtL1mcCHE4C1TvRe+LzGpBA9Z9jkzO42pqUnhTGZBkJZz6Rtv/BTnz53TYbR16xZs37EVHckEUsxGc8uIri4iGY8hKUFOstLiWFhYkVfQmXPnceDA3bj/wQckEDq2sIpzfUN449jbmJpbRCyVUbChTQVpvPwcgsl8QK/K5Aq9F2+8W8CxDnGA2wQf+US5XQ/7XmAiWk/Kgw2ojuCByc8k+xnTRAvmY4JqPGJIF4yBwKOIwWfWGwgEF8GZPmAcvFvU1+GsmR/i1nAHHnnkAXz+mc9i165eRMtFY0mKm24Hu2SeWI3ETJWBygNcL4ThhFsZdqfkhGtBFQ77Neq7ma0Ag5cGJyUg6gZydUKXuo5uZ2HXtKaQHXpiQRZGA5Wu5xYYY3wMkycGF8JkyUSKysoizvB3QrGs0vkeFUzqZtj8gtjIgXo9fk9dz4zIgA1rGuvUAp9B8IE5yf1hBAFT4pALsAeYQMM2MkzwGooc/sidyuaWzv7b/qDJPgYbqOyszaLwzzw0U/iT//IXiCcb8Tu/84dgMkyYLUdZkotXcPXaDQ13qhKSyi0brpwtiCKapPRLEcVICYvZRUzPTWNDz0b5xlCa5caNAczPL2JmcgYN6Qx279gNDuM1tqew/a6tkr1fXFqSbhkb9WSKkWtP5lf3xm5s374TR48dw5nTZ/HII4/Jr+b48bcxMTIiW1026zds2ACqKL/++utob23H0x/6BUxMTODq1SuCvUhF7urq0sblRD83zY6t28jwxcrysqoQSseI3smszyhdBku4j01VU049L8qjB5gipJv27waOBOjLxBoDKGYsn6I2teRjNGxq8IHJ7VgC15BOWZDIMLgEwy8TL7SJecv4SIaY8kBLHx2qFPD5Tp48gddffUVzCrTC3rqlVwHHznRXGCDKFgeSVGgolbA8OYH50WHES6bvxYDLg3p+cQlvnzyNYydPYefeu3DfQw8hXyljanEVrx09iRNnLkqEM5JqQJmulexV+PyVMmz1mhy+EawTWE4hMlQ5ah5MHEr8mUZ92DDWbzQlAmPEspqr6XAZWUWtZwUcO6DqTKVDwFEwNYFOfVdSKZzPshBj/TK7c4QqHW0zyZugDq17VsJXv/Il/OaXfwO57AIilNiJsArRDxtcJzkWq2aDKRkx7ETd4czXlFumO1FKJYAeQSSFeC8pZPjWB+H752es9bVMT8zEebg+BOv6/SZcbcxQo52zmmYyItiLwSARU0+OlQsVxrkX2UvlsLN6LKqWPSFwB9FAPDDI3Nal5pDq5usUXJykYMHamook7Jh2bw1aDYoGtZmhmq20Dx5Vrcaj0cjhp+8Mdd72OHJLL8g5m3dusvVstPDtsGOw4czN1//y79DcsgZf/vLXkM3xUOMGAS4w2Fy5jqgCTWD4xA0iEGuKeHQF0VQUq8UsLl+/jHXdXdh/4IA0wCjh0tOzRcGG8xprWjuEda8Ul9CzY7PowZTCZ+a0bt1aUUA5eU93Sio80+6ZDK9sNi9tsV27dsuvZm5yEtPjY1ISuPvg3XovZ8+eVbDYd9c+YcuBRUO9Mv6dcjbrOIXf2iZhP1YSBq8Ynm30Vuu7GKHLhkyD7IfChmfcYXCShwHhLh5OhMvU4JUDIo+pkk3sszfhDV8GFgaG4PPCqoUzGMTAw8Fh74PvxysEysvkspiZmdZBwMCxdt06qR0cOXIEb731Fjo7O3D//fehc80aPQ8JAdSFSybjNjgqRpN7vbMiAu9bCQl+xmwOC+NjmBocQHZ2Th43yVhM8irM/geHRlTBNDQ3Y8/+A8gSclxcweDkDC5dv4GB0XFE4ilEUxkx0zivxesk5WyRAHxexgf0HBzzqkMkX5+nMNjKo8jPDTcWbGzJW0HAa22HtGXY7i5KEU5aY4R6KUBpgUHJmRCbCTYWoMM1xoCz/qPyCcGSDp3xsPTqgUGJ13N91xp8+UvP4GMffRqlYlbwckUzZOHgtQrMGvo2GiA2J+dJXNWawUgil6SqhzkU77UZy9ODpSsvqG5Tf8xWIaGocECTZKLDPhLxdWbEAK6BfK6gdSSiQSQiVQr2Nrk3GFy4frnGGIDYu1Svh8Grqm5uMy4MDzI74yirD1Fz4QehT1UlXqIrsPkgJoOTKniuv9DjdeLCzzvEAikjfM8g1ECHvlPZ3NLB/148aLLvxLPvbCO6dTpdyRhPYqRFEzh77gqaWtbg4MEHsLLCJh2TsiQuXrqCK1euIxZNSDuNv2t+wdIZUnIQiUfkV58r53HizAl0dnXi8SeeQDZHq+IFwU70jyG5d352AYvzS5ian0RH91pl3X3Xr2vB0/iM/QcGqWtXr6rK4cKlbQBdMzdv7kGmoVEZfTISwejggCT2+T1m9ZSvmZiYlIsnCQc8xLUZGSBKtUZpbfbEZ1po/OXZooberLQz7xrBY4YtG3zhFgl+LhrkY4N/3AwKNKLN0BqA5muGh/Pvog8L1mpAin0cBTV7bDCGEguoWBA0ODM9qQOAQZjkgjfffAPHjh0TCYLum53rOtU/YhYsxlk6rczb2HB879bbMU0w+2Lw4+crRyk/U0CF0E2hgFixgL7z5zF45Sqa4jG5SvKLDETORr157DgWV1axfdduVS/nBwbQu+8ApucX8e3vfh/xhmbkKXfEyxOUkHWNaoOdCt4+pCdjM10BJy94aFELvg5iC3ulCrGJFenxSNfPWG8KNl4sWRXK57fDMtAjg1qB/s0HO62yUQbmVZBDQGRVqlejBo5EFfhMRjQgjAQ0NCTw+c//Gr7w+c8BlQIK+RUkZLsR+isMMhFJ+IiGTAguyM2I8WYVaoBBa5RvV1XwKsxUL4zCTIaYggmPeg5lkiKtisbHEHyOLvRAWLkTqmVPhZT/wYEBzEzPmIdSJGLumv7cKtp8jsYGRWvaZ6LS+8gDL4DM4iRt48rvGsy1vWBsMrtjQQlEnk5M5Hx+Rzsp3FRDUb3fZNckkAJMMaSeOh/+XLnTs3kvAsmtvOb4teMKNsoWeGfVgLRgQzyFxIBimYuEB2SjNgcHP6/3DeDatRtMxAStMdgQRhNxWji02QPkaMkbB85fOo9McwYPPfKwFt+1q9c1o5JbzctiuXt9NzraOzEwMojODevE8nr7+HHNuOzatRP333+/eit02iTjbPPmXoyMjGogjEFnXBP7Tdi1fSvWSYNsQRP8Uh4gfdr9VAjzqSXsk8yCxNwyQFPJyiprplA2OGfS6BqmDAvep9mNyhs2hQUdPYdnldpg7gbJ+QNeYto1k0rNIGCDgzYzwWDH7JfnGYMM+ysMmoTzWtta9NwnTryNI2++qez0gUMPYEtvLxLJuCjYxO7JbEo3mISPzT7YYSOYRO+VMirm/hlgO25TkiPMjQdYLeQQ4+HFgb9CHgOXL+Pa+XMkvqMp1YCmdIOEOBcWlnDuwkVcunoViWRalOHVeBzFTAYzC8sYHpvAcr6sYFPmXJVTZW0w1ysbVYpmGc33Ydm1Yfd2kPmZUu2U2FCvgWwBKjLF7UBP1r2lhEmA0ar9LiMGaBrGNcL0rbAWWMWwKU5GoEY77XtGd3a+WdBMC7Ccz4LJt4aupskI2tsy+PVf+wx+9TOfopMPigVWDWUkOCsisggDoJm0kWDDYGPB1lSNeW+YLDBBoXyLRgOc9hsOXLm8FosOdznz0NEJqRh48GOwYdVC2jEZcEw+WKWRrk8ZGK4Tvgb3EdcHkxB5ybiumknBBDZgUIM2wkCYwan5zdi1UtgNKuk++hCCVQgeDGZiryUJy5qCiAgJ1CN0LbUA74XgpADslWoYWg7Jkv2uJOBOsLmVg/+9eMzwlaPPvrPhasGGGZim85l5MRtpxLHjpwWVPfb4+0QL5SaZnJrF9esDmCNJgL427knPORtuOlFcNTdQRjQVkxfLaj6r+ZXmVpN2WZib17R1qVBCPptTVjY8NobuzT04ePAgXnzxRfRdv4aN3RvQtX69tMZ48JKifPXadfVlNm3apOfiTm1qbJJoJTe1mC5lgwmqOVDwsSmwyjBtpzD5rAPH7XNN1tw96T0LswonzBkU3VekJiiooBWFzNZCxcBAxaBAGZLmpqaqSZcFNAsyDGzczPScIXmBwaZzTZsC0fHjx/HWkSP6zDRFo6oB9dcII7JC4bwOD51qo1cZMt+DMY54aIg4EAwbQxNe8kBFNVwDjMbNr+BDSwRCIpQIIbRSyAtSG7x2BX2XLiFSLKEt04h0qgFLC0sYGBiStbYJUMZRbmrCHK3WKlFcvNqHc5evAfG0qh5qqoUmtksz33TQS3BZh3cNr7dYE2CSWnarDxiivO6RwWjhQFJVE+ygA5lAB5IrCLiGXwg29ips2lvPRg7nHugYSJRtyxHTDtIAywXZHzECAWRSFTzy0EF8/plfx+5d21GpFBCPkrDBKXvrqYiE4PbVItaQRaUKLKJKlQc5VQVqfQublQowLoNMSJKsS2VBwEgi3vvI55RAUNyT15zDyRwD4ABuc3Ojqpjl5SVbx66MoOSE74XD0Jx78x4ig5SgvDwb9Nas9/Zl1beK9yIoPQhKc/mbMA8UkjsjyNT01UjT53MFuRqD8GvQdWC1Vn8+KBh4cDEmml0fPqZUKh/+pS/d0UZ7L2LJu77mZP+JZ9/ZWM8Z/ms0WcuxmG0RF07hz//ir5BON+GrX/sd5Asm45/LlxRsBgeocByMqKiyLFlfy044oMaNFiljdmEWs/Oz2LJtK7o2rMfQwBBmpmfF9KJ5Fw+ZoYFB3BgYkjwOzcRo80zmF2nIhI8WFhbQlMloyI0HbjrdYFPQ7lFjPRaTbjGZjqjoxszceLAH10Dlt84esozeGuSCHSiLoaE6g2EsKNU0uUQlLhW0SVPse3Bmxp+fvjGtbbaZU+m0TVezN+PCjcy2uSlZdbHHQliMPRVChBcunMcrr7yiA+nuA/uwZ/dutLW1y5+GVYs5LhqbSE19ZoBk5/jnqGpLsWKgvIzKKZu54QbXARV4ul4uBPjPnosSIezXUHYoKppudmUJyOeRjkUxMz6GwWtXMT81xZIIrU2tiJQj8tGh9AgTEDIZy00Z5FIJ7NizD28efRt/+bd/j1I0gXyReLwfCg5P2RyHfwlS9BGaUM54RVLF5Kv9lzqcxVd4fbCpBvH/UbAJAUdqAo6yeR9MB785klcJAqIjM9A4xCN2l/vZMNgw0DAg8SsVL+ArX/51fP7znxPdncGGs0vqj4Vmv/ob5hjK4MbnDTIwQakgwEx8g0H3K/Q71HD3pn4IuuynMGFgNc8kanhoSH2WrnVd6rtw7oUJDdeQ1pJ7xPDzc/2G/p0CGjUJS+Y7E9ZX7fGuAOJ9IpIXQrUV5HMMZnZbAb5XERkcFnQdQt7BoHknxREN0QYppqA6HSjbNdXqKnzqS8CGaS3g8PlKpeLhT33l2TtzNu968r8HD5jsO/7sOwtalY0OI3fZJITGXgzJKc8//4JIAh/7pU8gl2MmxIMvhmvX+nDt+oDZQ4OcfXrcmBMjqc/8YoVDssDS6jJuDPVLImbDxo1YXV5VD4VlO4c1OSw5MzWDjs51iDMTrpTVX+FhbPx/TjU7vVfgvLHCNADmEh1hiFFK0dIKs96KKMfBAdKrHcl0uMaTRP4CPZRyIV51hAonUFy5MW1QtaiDpbW1WdRoQhMmHkqGkPULuPmDQOHM9JQgMZq7kTrN5uuLL74g++YD+w/gwQcPya6azB7NyDRmXBre4Dn1jR3KCFh8oKYqYHiGb/ePQdV+jgeBZX4URDXYQs9VNsjCNLOsgc7fFZDYy6K+WiGHMh1MWbGR6EBabqWE0aEhjA8NI5/No5DN26S5Q0KspBrWdqBn7x5kmtvwzW99G3/9d/+AxWwBkVhSZny8l1KECAHYRRtDIDX0zJsvTsjw2ibgaT93l9QIAqYdxqrmpspGVa3p8Zk2ms1leOfGJHT4Fyk/GxwcuGpSMbeMxCMTfw/Dpz7fJFuBKDasbcYXf+NX8JGPPI04+5aUoCmsmoSTDmhjl7GyIXVeh7k7X8qYjswzF57ULJQXcAwGhIMFh1bKyK6sKsgzGSOJgJJJ/f39MsfjvuGw8uTkRNWBlcFDA5USxLXEw9pEVkcqIXE5GaldK4Gz8QXuDQYePocx/ewW8F4GBQFWQgoq7nwaKpJ6hQXbI4Yg3OwgasrP/LwkQvCa2M8FuNsvvZfo1erYSQQhifKE6fCv/vZ/vBNs3oNY8q4vqcomYgSBcNPISMvnuciSSKZI/W1AppH+K8BqlsOH1OSKqmfT1zeIaJRWwxZw7OCz5qABE0YRzRXzuHDpojXlI1C/hQu4KdOoKoYzLvxKJRu02TUgWaevFLxZmEIHafOQ39r0vCsXewM3HKSsamxhE2ZxGXJvlpr+lU3fc6OJncMhy0rJNrazv3gws8/S1t4q+rFpd/H1fFjSa0EOss3MTGJ+flqHQFt7u5Rr3/zpTzXrQxjsvnvvxabujXLPZOCicgA3lWWXxjAKB6/YOa7Ea9mbC556n4mnhPTf3CeEm41UVdJsA5W4WKT/T6K6mS1jtmZ3cF4M1FlBaRrg48FDVWnK1+SkCMHnZM0Tp09QJIr+vhtyAd24fgMaUmkk40YTL8SiyJJllkhjcGQcf/WNf8DLrx9RtcRqmM8fNLcCdEnmkmAZh69q5md1pmh1zpjWjw4z+7bETbDTQTeXN6kPNsYmNNpw6NnYzIZ3f/yeUvWbp7ABUh54OPdSH2y4xiSrw9kZo+0mPNh86fOfwRef+VUFGkKihWLOmMiC+TgEyfXDRIDrmNqArJSdpagB4JKa7Fzj9E4K5ADBnlQLVz8jiunJKQwOcu9FRPHnGuVMWZDaD8QV/rvIIEqSmPmb/YX6G266FnqGsjHn90Xd5lwLA7ax54xab2y3YGgWYL0g4WPvlRVujeYcep71JAfr99jgqD23zwJR21CW58boqzIGQ5z3as7er2HD4XMahCZh0cOf/d3/806wedeT/z14wPTgqWff2bjPCXP1QToeVGKdqYJhNsTBLR5QCTQ2tyrY8PvDw+O40TeEYoEHSEK9G4OMzKI2ZGGxpEEF7Elw7iWdSRsMlkpXtZ1qXH0O2dVYUpZ2O+3UlW11UAYKsku1BD8een+UOO3u0JAObqcm08zK1GfDoWSNeW4ONdL1UjbZzwY+vWxsAtrxfzUyDZJjGF1aWsDkxLg2CDNKsslOnDqGn/70VUEXVIXevWuXcHL2btSod5FBvg8GknpdMsFuzGrLlP1IKkDQHE5ZqNOvQ1bJT2A4fm3D6bPENBtvDWcf4qtXTiZrSdmj+/pY4LQMl81rSdirf2VSOAw6NifEyicvm2M/a3UY63BTtWj2EuLcSXA1iUo0gb/8xj/gr/72HxRsZLksmTuzRKhWVNWM1w54Tc5XraNr/RuTJatppNVvl/C8to4tSEuDLZQu1Slz81uyQOOBXfCkKwKY+ouUG6r/STrHJJdEe1aFa1ULvxiAGXDWr1uLLz7zWXzso3S3NaOvcpm9Qxv2tXtvjpMMNmKikTQSMnhe81zB1AOiEVUnoRrl3NSNGzdUMZP0EoRmOfDMe8d+ZZCV0f7wktjWjr2GpHKdzGJ/NR260LNR2A3DtN4H0zpTjyVAnoYlmoGhMd6MmGdim2KdMVi6AZoFJv/lAabaswlinz4fphk2/++mmRpHXer7NqEyYoIkkU8lZXz/kcO/9vt3gs17EEre/SUnB089+85qqQUbl+HQZB87/FHqMgH/8sMXVd08/Qu/qAqH7LPFxVUMDIxiZnreBDwVbDzj1KCajj0tHyrW8kvZusNcgsH80ORmNKqlRkK9cqir2V0Ly7Ix8zPXftFUfpBBB0pRIEdGF2U7fJqZizHPZnc0osqEVYsqmiikv0ZFgqbGRj/QWbEY7KYDWPMyFmAWF+cxPT2FxoYGBSPa0b788ktuynNeAAAgAElEQVQYHh7C3XffjUMPPoju7nVIUkbG3UTZVOVzaLaHmWWx5J73oS7zzxIoyBIjpac6RBJg74eBlAFNcKJ+Ofxjp0qtya4eNvXUePj53EKdK2J14wfv+qo3icvoU0LEG8uyAnCKLys9Hpjc0Pw9VIihoUxIMU5yQIDkeNiz5xeJ47vPv4C/+btvYXZu0QKOBBSD94rh+KLGujW0Ppke426dXlGoxnAzvCAyWV/dKNgIorGq04JNjfZsApyEsuyQNKKABzKnmcuy2udoBLoZdmZBqcrUtGqdFbCkgli5RyqirP/Wl76Ez/3ap1EqLOv9MxCZqKhXbn7v7MBnwmbEh5Sq5ZK0xHJLK5oCItTGdcVqhe+XvbvqLItM3Uy0Uomdy/2HpISP09CnDwYrtXJvpxDg+T2pHoheb55GrGzU9/A/6+pUC0gXdK1z+eRzGeWawccENQP0ZyQIq0D4OgoIZSZySWOdqfrk3q2tf5NQcka6v3CougNszNckJMx7bdCvi5P63kgkEoc//bXn7lQ273703/5HWGXDoU6TiDCOPxuEzL4ocEd6bgz/z3/+E7S1deB3f+8PkC8wm6GRUxmDg2MYGhxT1WPVjTf1nNllsiwuEukByOYl7CAIeavWGDeHH7rV2e6qk6ND9l7JWGLszvU+va8MPB4V3ZoZNzdoVVuJUFAEaG9tRXtbG1JpY3GxUtEsi+uPKRMtFSR5TgM1UkLZNyLL7PTpU2KHtTQ34bHHHsXuPXvQ1tbqQ5s8qPMoltnHsKpOMiOuiMtjkFUKM2hlZdKxsk0YDg1py7HJ7j0abnrN9vg8hdSyPf7agWm9FgvwdvBwIDBcQ2H/wYVU37bMlT2TGuOnRgO3+69SSawoZZoRKhIwe8zrkDUNsJs9ZsxSwgyyKoTyRM1KIZpswMzcMv78v/0NfvTCT9QLyuf5eQ1m0XvxxnF9sFHV6pVNdUfUwWhhLscqMPtl1ZvnxT8bbFSU2JimicX61LyR4G1hcVhWwcaZZ2rhMJiYOnSA0dRvIAmG46/FHNKJGFKJKNauaccXn/kNfPzjHxYpQEFZTqFWBWmCXjOb1q9hsMvl8sjlVrUWWSUP9vdjeX4BDRSaJfHEDfIMITAYLvg7WUVhnz6wscKfw7rQJzDVS6eJe2XoyRR7hMHczPpETDBM/oa/BFEZxKF7JkFMes2UikgROiWVPZBPXIVZ99QtCIgKENs0xqMlP9bjqRmzKfA6Nd8+jZFz1O90lhmvGSsY+7BG2LFgxjPKkgrKXfH9Mtg880f/151gc/tDybu/4rjYaJHnlFCq2cyMiLgref5cOBT2S+O/f/8HaMg04pOf/LQYaQw0nKvpHxjBYP+omvoUQjNpCaNGMuvhImNFEzDVsGktG3PmlxYWrBrwdEqzFoQbRL+0rDZ4iFgGZ2mXNYINCpCcup8NYaaAA52aaUmltLGZFZmNrfUluKCZzVOUc3ZmVk6f67o6xdx58YUXcPXaVSlAf+hDH5INQU24MUB9PuAXDs9yAQmnHlP6Q4KGMVN55i9CdqEZb0iGD6q5t4jNMdWscvn5TQTRlG1rwomukOswB59b15s9lapPiRMFnCAhwzZCXb5BdczqkLaDS6QBJgKlIrJ5spsKJkvCw8K17nStBacHPTjOBhnTj1/M9JMS/4wiR2JcrEEw2je++Y+IxVPK5o3wYeuN/RqDaOyQ1wrSNfC+mJMaDPusSUWHqjjMyJhckhEkbK3VVTaKFU4IYGUTyAFBQ0zB3NaU6TuwBjP9NP2nno3PoHmFEImwWuV7LaA5k8JXvvxFfObTv4xolFDkqrMfbQCS99Ck80tYXlrxxnsFI0PDGBkdlkoEYVdBtBy01H2ypn1gcgWISqQW3mNVErZWTMjSIajgvEk4udrAD832YBsd1c/zetbDXPWsMusXWnWp5Mi1DwVlMYEJEJgPXVrAoEOp9T6JHiiprPboQpBhUhKgOyNeGBGHSZjB8IGwU4XlXLHA6PkKKFV3T605R0UIY6fTqcMf/Owf3Qk273703/5H0KlTwcb7GjpMUNZ0M+cm2K9BhBBYEqk0m9kJZHNsjHNxxQWjDQ/SH5wzKwaT8ObLh8azLy6i+uxLB6wr7TJTJE2a27zK+uKfo77h3JWPFYFJXJgEBwcZFdMCHJZOa8O2tDYrU2TvQb4YXkUFgzEuZg65jY+PYX5u1nozjRmcPn0aP/7xjxGJlPH0h96PRx99FK2tbYa9+0aykt21z5wFJjdSNiZDYJUToTG/gjgjNy5VE3hNNETndFFBhm4mV1Uk8KatMku3ymaFpmE3Dxq1fosf3F4iqr5xym7IFgPUyJ8Nw6vVw9iHIq3a4T2tqCdDbay8/m4HtzH53KPEKe1MKGwQ2KVzCGmQjBGpaFq+Eklo1gaxNH704iv4q7/+Jian5nw83PougaygUVgPsmG+JczWhJ6FWfPVhjgDfq9c2L2YTFbf2JDVzF9ML4fD1GC2mbBAl/W46YQJB31V5ViPhdIr0lML8I6Od0KtFKUk1TmK++7Zj9/64hdw74F9CnYhAcrnc4LGeKhzVor+ScODw+pbWdJhKIK9B++fqCdm1ab51bACog8Mp/2N6GFr3tij4fqEa6P3XDd3YhViqHD8eVW9WHVZDWIOU4d9WqVZ+2twbdB/SsHH160UmBVMbejTVKRtf4QgqTkeK1hMWNarpjDEyvcdFAYM5QiqGT5bpIBlUCsDF68FK3z2e7n+yASldqFVXUQkcnfmbG5/GLm1V6Q2GmE0bViV0pwL4CHNg5CMLMI6PNzTmF9YEuNnTcc6Iw9E4hgbm8bw0DjyWS44y5a4ZY0x5tPgotsaE8wCT8hmzJwqbGSrVqzpqnkHZ11pEXPQVBTliHoZjY0NohJTlNIO7DohS1+womBHozJuGh8bVZChlQCz9Zdf+gmOHn1LYpwf//jHVL2QQUZ4hFA2X5vyN8YM8wpAk98QhCDMWY32uhkCN3vie2FFxWOJatFhEloHgwbobKNb0PWKxKEBBR3HosNjeYDki9aHMq8Sy1ADa0209aoEiAV7Po9oxp5VB7KGAhgZRuw3OGHBGureI6nSwUuyrObm5vtX8iBYz9SsRS92BlfwJ1F2Sm29cgHReBqlCHsLCVSiKfzN3/49vvn3/yQY0KqQWrDx1EONecEumm80SKzaNNBJ5IoCP0N5tWw79Gysv1SFFz3YBBtyk6pxhfKb2Mx8URnDmBWDO63odwZN64srSeLto+VzBAV0trXga7/1RXzylz6G1aUFrKwui77OgVsqavffuKEDcfPmzViYn8fk+CQSGox22n5VDZwDn064cLg5NOX52gZT+iR/lFR284YKQUOsMQ4dSyXclCzMGykEJassrPFuCUQ9U8xUDYgu2MEd2Kl8HQYTB+wMYXDkQgEpwHSO74bvhYpIA6LetzG3Xevj8E7a81pQtXkfq0YD9G2kA7MwD89HSJdkCDrncn0TgZDlRqksO5Hh0ZHD//GP/+lOZXNrx//tfdT04Dmx0SSRz8G+QhbJRAwJWjSzb1NmNpKS+dW3v/M9mZx94lO/jFKR2WkUy8t5BZu52SWpP9shYXx6ZTusjrwED9CJZW1GKZM0jEMkarwSR5aarg9ZRqJywGxrb5MBmA5RNu3ZQ5BCsjHDwlR+PpvF7PSUBie5+djMHxoawCuvvCw2z733HMTHPvoR9PT2KFMklFYzbKL3Dp/f+jhBhFMgjGZ2rMcSsmkbKLWMT7CBCAsG64XH8Gc5WEkZlIBvG9SokFp9nEnHmESK2E3hcGej12me3ITqf3kj3ts0PvvgWb8bgCkYeuM3ZPEaTJRUjAWq6uyOMwcDRCKaLY29ZJtQADN0HUacDSFzT1m5Y/wucKmBPDGCKJPP1DaNUiWGMhJSDf/GN7+Fv/zrb1RNy2wAj/feSoZgiUYVTFVXIbh4O8r86j0AeWANO+X/T7BRv0YteIs0ai/pLfAQJDxkDGkLNoQFnSDgF1tru1JEQ5JzLxH88ic+jq98+fOIRyrou3pZBJLOtZx1MfM8egWNjI549eJsSOctWEJmXkeca2KxEZM1el1y5hIuVdl9hzuVHLiIqnoX3l9JcnaH6gQuIBuGlxXc1Yy3QMukw0RiLbhUod1QFVWrDIe4JBbqMkIOoelueE8w3Av1eEJl4wFNczsuuml7hOMPbvMsKptuhq839gfNVNHknGzNcvCZM23c5wwwfN8rK6u4dOkSZudm0bN5s0g6LS0th/c+8dk7web2hpFbezX62bxzCD4nKKhAGRYK8LmWZtzM04Skx+L4sz//b2hsasHXvvY7mpmghA2QwNDgKEZHJ9VIDZi+iR4aq8xYP4Yvh3YlZ290+Hm/Ruwx2hU3pNHW1mZqsw452aFohxml+JW1iYlTFkwxPjmOxcUFZZSpZAIXz53FT176ibzOn3zySXz8Yx+VSKVl8goDNbzaD14FK8ETDF3meClIwZ0GrXnuMh2hoanekcEhJphpAHaNemrpsMFQtV+qMvzw1MBcYAHxc7rhWmDu8WfDgREcK5UZBoq5M5ICpMLDOwysGsxlqrvmcuhOLu6CGaoLa8qaV4wVmgZoGH2cwYamcjY8GmZCatlvrcqyoGw0YsrTxJINCji5fAU/efk1fPMf/hnj41Minhj1265L/ZdZ9TigIjHN8F1XgHaatn1eg9AMcjO6t9QjtE7cskA4nzWkTSUjDHS6zEkdnd5UAiz5uXnw0zXBRFZj8KfOWRnr1rbjiUcO4YnHHkJbSxOWl+bdeyZaVa0QK9Ctu8US88OYw7AKEoW81qzWN+FXKRj4jlGpb4xIrS1XE+B6CYd1qBQMtiI5JC7L6dCDVXPelcUtmbShSSZHWtt110lun4Hd6MHYpgRs54Z1bO6f7sXk1y/cjwCFBY8dJW0KNAbvBfakOZJaXypU+IZgGO2bM1scj+AIAL8vWLxkDD0K9HZ3d+OufXdJBT6MADCpe2flHe6992N3gs2tHf+391GkPr+TyT7HQ0XZJjMeL22rYoUR8uaTOHrsbTQ1t+Gxx55ENsvqQsc+BofGMDo6ZkYogmHsSBf7RnMrBq8xoJChQotXLiLOsZDZxd91EFKGnpIFYqvYIudiZTXBiofwCOnHk1MTWF1eNjpopYwjb70pszWywD7wvqfUc+GgqBGrbKPaZq2xcXjQmYCgPSY0R3Xw+iFne8MOKtt7dV41zqKpwk8uDGlViB2E9TAX/2bZaK2a0fvyuZFwCNXPSsibxHtpVYsDfx+COTxbVVB08Uo1dh1+tB5Y7fOFTVnLQmuMQDX8NVTIoGoHHK8DWXkkVaiqcpUEEyQNuLwd+DbLwSzFYDqJWepQZEUXwXK2gG/98/fwz//8XeTyNscl6q9us0N4um6albjJ7tqowwYNWcURYMNAn3XlYcFuZVlEqL8Q+jW6ka7p5ZWKCVXafzVPIq5BfhaBO2YM6D+rPUEKf6SIZLyCdAL48IeexBOPP4xSgVAprwd/IiY0zoKkB8MqY9DWU3VzCBm0+Z4wV1KtpqumcW5/7X+3Y98qYyMI1KcxfD6uCzPw05p2ujip87oe3nvi4c2DnRWE9bxspIBVNVUjTA3A3q+gz5BY+ecSnMoqnEmjdPgKNo7g8zY2nOwFqicGWs+eFGgkoEJR2rTUMxg0BGNH494vtASI7p9Xr15VNXTf/feid0uv9XAID2t9GwsxzIfF4vHDvQc/cifY3N4wcmuvNnrt6LPvHB7PGSXT5PbDHIpYUfGkAgAPBkJrmUZSfRukMECxTlY34xNTGBoaERYfhAZlsqX5kLwwa0ros2rhnAv/rszLB8pCQOE7plYUX88EMiNYWlqUjtjK8iLS6STm5mbw6quv4PSpk+rZfOqTn8D73/8+NWCF90bYmOfrFkUdDbIs1i+xA7oaIJxSyg0QMnVrXIfDzzIxjw9ONjDvGjU8vX8Sglm1gV23/63vYLsuDLPV2xx7EXHToVHNEv1nrMHNc9wO0BoO75CYB1FtevVebMiyGuCcVl6lnlYrG6sadMA5PVUBzDczrychNFY2gaAR4MpwmEql2SEWSzQsySjyefi6tDVINiCaSOPrf/V3+Ou/+SaikRTYVjD1E5u7sl6dBRsGJ6ozVPt3wddG99cqE2NaBTdPY5FJTkVeQ1yvIdiEGRkzKAsqDDr0/T6FoKP1Tk6D5ot8CFUnJitEG2ZNREpIxcv4/9h7029Lyyrbc+3u9NETBEFA0KOAZIo3FaTvOxFN0zTzXuvWrapRNUb9FxB/QH2sMWqMvJn2vSKKiooNiEiawlVEUESEAIIgIoDoT7f3Obv4zbnWuzdWjtJPSXw4xxFGEHHO3u9+3+d51lpzzTnXyVvWx9VXvDcuefe75PRsKnRffnHd1khvloXCW5KZEkGybgpOHCU04wHJ66aSEl9KDStrVmUmQj7aLbge+YUVu6uqElU/YnBlpZd7wskGw7uBcS0CNSHFLDH/ezEZ7bQhAngxQUUpV3PJP5c6IPqeJiyYNk2yCTzG/WfmFPC4J5tOxMknb4vjCwvxqyd+Ha+/8brGuO/cudPWT6srMbduTgmmP4tHFgiNKfsdebK1dp1+8Vqw+ctO///g79r3/C/uevMQu9ulrEtuld1pAdPvQwQ1kE2wYRwwLLWtW7dHqzUhIsHhw8filVf3x9JS3837mTlZu1AG23zQWRB9Gjcm7S0FGUEbLplPLKiDB3E/fr3xRnr66ac0r2X/vr2CGz784TvjlptvzsYoMARsMQ4uz4vBcbka1yzomvVR71uho2mY58yPGgjlTNEZYMPISf1GZZKa+y4oz03bSuHUIE9jzPGAUtmng0RRlg39+LAewR6eNukAwDU0QSN7N6ORuUU2SIhI11wgYcJKaajYMIXabdOZB1jjGLLw/TG9WnFC3fukDuezI+CY+FGkBN8bPzcH0criPRbbehY0NGhrmGMzOb0uPvuFr8QnP/E5rZvxYFNBQiEjK5s/DTYFE4oJJS+2cklISgp9vAxQWL5UT8PK/7xHY8GmscJvekK+d3y7tWb2B+B3/rIrfUeoopnuteL977skrrnq0tiwbipW+ouypRHpYuhfFYzrvigUuFxPckfWN0m0kERAI5JLO5It+bGqXNc3bsA5dlaouhW5oacgX/5y1kjZaNOjNgwvar0nSaXWbenNJjCvtfVLkhBAENLII/tlPGeeV7lgCPJmzLvsqAyfy4Kp25WhLLIGBMq4aSDsNKu0qySREdMgIydv3RqnnLo95ubWCUavfchnJvhA8IE5WtVgBV+JRpMN2ml3dp1+8S1rlc1/cBz5i96OYPPmw9PDKThGMEpSXvFCg2M/MTGtg+Xeb9wXvYmZ+PuP/aOgEPzTyKYYR8D31Sa2KaXLeQKCA0tqYRLv7feXtIgolQkSbIonfv1EPP7YY6pmwLU/cMcH4oN33CH2GYeerdrt36SsOAea+bVZdByA2VT33s4N86eQVE7cbFwMrBMYD0blU6ZMShqO0QExXtlUsBG0lOpoq6FLpZ1TUOtiMkMtpbcPudGBbYjMh451Ss6Uq3/DPS5TRH3vuMiysHWRMHIWj4gCI9sSvVYGTM2ur34VH3AMJikaKs+l7GPQJPHnorYb9jF7ScE0odgegj71H/wLdtpXvvaN+PRnvhjDoU1e3QZK+30bommNEXA070bQmX+Jwts0dyyKBOKq+2KRsBvWwH6j/tbI6LKpChJ2dG4+0qn4OWaFVRNtEkqVKwNMSAWbiBuuvSKuu+qyGPTnRYMWoNyhKiDzTiJGwWj53NU/GXPprpK3qt+3ih3fGmzGoVznFGOVzVhli13ToLzmGhv+cWKI94T1Yv5iPRV1mGSEhFHqfrEWu9CJPeFKFGOvRe3BBsbyPtR1wc7suGoBHkf7AnuMygW/QwLQocOH4uWXXlaAwdftwgsv1JDDUTDFbNwizgraVDTY97AWqY6A3FwZ2qZG7gTS47R37bjoprVg8xed/v/B37T32UebSZ06XPoc1KbzCueloukx9bGng+CRR/9NJIEbbrxZI5nxTOvg6CtLcR8IxvwbrpV9xzoRhw4dFAWZgDEzMx37D+yPn/3sp/HrJ38deDzNzkzHTTfdGLfeerOZKGmboWtBgJmOAUUqaMgHEjwinuzEEuyyalo2rCULFhuPsHK4TuprUYmr3De2/dY+iDPFyqLd8CwtQXPQVrVTCu2032kOxPz3Cg6CxbQ/R0GB/9aBlGaTxcpT36oHxAlcmFbsid9Xg7yB81IIWQFsRAPOoJbOzyJEJJSjJq7MvPw52dQFwSjY5IwfQV45/tdNeCpVU1ebSnKZ/gCEj64CDWQBdDef+dyXRIHu9mYEv5Zxpiskw3+SL8muCLJEsg1zmF3WHukGYKcKQ341DqIEnVnZiKabYs70BxNkVqSAoq5U9aB7bjIK2TlVez1bAg3OCBMQA7asjxuvuTwuvvDcGK7AInMV6gTAU2vrkKxkQMSLMTJHJRiudrFdKWLCyBC3SQAzEan//vf+viq/PhqjdnnV5XgM4C6IAWMJQSVL1sWMiC5iISoZcm+M/WRNlYWdRVHGgZ1kgOCBESvQONXL7Pr1MTXrHuz6devVi2Ha7rPPPhvP/P732oenn3Za7NixI9avx+PN2psaDsf6gyRCYsl7EaxYkSK6rKxIxsAzX79hQ86sgsHakY6N752emd617bzr1oLNf3Ac+Yvebu+zjzJe4C6+WRtX9u8+VKXX6DIR0LoXtDZUMNMz62Jmdi7mF4AOCDRpHQ+0QYM51f7Mn0E8KTiox0iCZ6Vv+eNzf9DBwuK84Ybr48Mf/pCGi0njkwPFtAHSkp2FpymU6XXGQpc7bEJLJRaTRblm0hjG0PVnU9JZuvtSomI3mpdm6JIrL8Sk2bivw0GwXB7CdXg09OWsEBSIku5dB0k1+0shPX7YFCRXsFkFioLVxFRKLLq5DgJC2dHn0KwiPdhhwbRwQRSpUxrRm13BCDJJ/UVVNG7Wjty0uZ8mjHhInOb3qPFvum2p9ks7JQZRrh8RHnj/junzfSZTSoQ7G5/45GdV2UxMzVkErAqGz+nnXpWN/j5NLovWbvwx2X3SnRbcafhIgRF9TRqNqq+Wh6TuqVhONb+m+h6uDyrDd1/PDXv9Xxpian21Q84IMxNtQWhXXPaeWDfdjZXBUrRwjUiyigNoVkxpy1IbUdBtkgXK86v+rdaraP19MxvHf9VzrkDzln8rjRXPl1tK4yUDcSnsCTbNz2bgMwrhXqDXVUfkkmWNpvDnkPUMppoSlwLJrYjcg+UTkBY/z94l2GDPRKDZsHlTHNh/IH75q18KoTh568lx1tlnxYYNG7SP5RXYxTVhTkkkUB9VCRAfbExQDq6f86F6qZICrKxo4ij7mkqHwMjf8WetRSeIazDaX3Tyvw3fVMGmoBVh3asRE5OTCd8Y86Zxv7Tcj4VFMo5uzKxbH5NTZB0IzFbj+Px8HDl8RB5FLDzwVSZN/uiHP4jXXzsQM7Nks4O48sor4m8/fKfKZjaoB2gZSjH85ZKY1VYbpWAsynYZY0pM6cpCmX9aZCiTlxYgG+olUExbdhEfJGB0ReEKadRwL22QmQCZiSbOPt4zqIa9+xYOYFWtaAPnwa8AXvCPdvqI0VYVwogJlS7N5VCQhz8/Zj2K7X3qetUMzmZ+ERPMbPP9rDEMdW16ncyeBdekbY0a1DJtNAUbNhpvRuDXfBACjaBJN97rwKyqSFlvsr4InNjgS8hHtkoVBkzXasfk1Lr41Kc/H5/69BeiNzmrE5EmvLN6P3sHMd8ogkwSxD3ETlxZe3RxCFqYWFCTBabFluNANAXf67ZIDCPb+hxzUIT8dBF3Wa4YkzW0oSZ+HtLVBPDQRCtuvu4qBZxYYU4N12U6vqs/XmxUETXV5hiUVgQPEqbxBEWJTPVwMiFwojEKrOOvN0ZdaeBE+laQJYCgi8BiV2SviQpqyWnT86wqzLq1thI2/xEvu370VwaxefOWOOmkkzNJ7MUZZ+yU+wYjNFYHK3HkyOH41S9/GX94/o/R6XXjrLPO0mRdxK0YjU4nKaDgTgIcf1/wnTekjWQZW17ICskiCTCBBzo0nn1UU1w3SRK3Z9269TpLTHLp7tpyzlVrlc3bEEv+7Fu+9NRDd7/J9cT5WQ+YgU62CHeGT/ZgkgD9CGxTOvGHPzwXR4/Px47Td8o4kgX629/+Lr7xjW/Eq3tfVenMogKnfddFF8ZNN94Y5513ri1PlhfFFgM68swUJ8sS16VXGlurAggHBs1IYbg0NuWzZvWzKpnlvpqMzphs40HA4YDk2lmUVlmbusthVv/t6ZYJW2Wvg++zCLUoZaMt7YMgg0LCX0Vxbqhqlflns92BoLyp3gql1DnSvGZCUe7luEKs4FIKclWOwJJZudShXySDymgr03PFNbIsKciwgoZr2PxKFwmL/MiwUY/bqt8ZecFuFnzqmsT+qorHOf3UxISyYwgCvclpq5bavfjEJz8Xn/v8VxR4+M5RsDGMxutbPuTKRhxiUdFNWmj8/dNuxmQLAnGOtcj5Pp7Lk4p5OVako3j2S5SzZ/XaTNzMw050rCSqZftK6w8LHqxpCDY3Xnulgk17dUm9JebW+BoMKQtkHatMCinQoZ6EhIJWmyCfPoAFP1eiNR4MqqdTf9eQEPIBNnqeZmyE2Ylu1Nt1HXaYq3PDkE6AXIkR9H2AIyqe0CE+NTMdR44ejbPPOjvefcl79NzpnbA+Xn75pfj+974XL+5+Mc4+68x4x/nnxamn7Yj1G9br/h49dkzU+U0bN6h/Y2sc+yWWPx/9F/WH0/OMi0LWIJf4blfBjv2IqNPaJMO2XDefS8FuOFSPCOi93W3v2nrONWvB5s+e/G/DNzz/5I/vbrdad7EAYIkoI87KQEkaNNMBTB/j2GSKGHJ+8Utfjq997Z5Yv3GjFi4bHFKnLuoAACAASURBVDHmjTfcGJdf9v6YmZ1OzD8Xe68jCxdxfFLMyWZx3jZyb6ZcJ7PSv7kR4KQnHW+rOa4DtA4MlyFZjYyOz/Gmuv/swVMjvYkDQW3wOtDliFWq6vJ9St2BgrLLIp8biSVXxmjfKjsOKGjmdENpelKDU7CFLXjeOmlTh1TCMOMHjw8DH/IFLagJzncnbGg7kKTKjjkF++BL9XdTPeTAOfVFGuaDKedpyiqoUoeVG+6wrUT4yOtwZVfVjisNIBDOa9aLWFwMC8P6qDsVn/z05wWj9XozCjQePV7uD65GKtjQO7E9jQ/xHJXZBByjoDZUVVDKYOgEiaFlkCuAYdD5OJKYlj8iBdjYlX9sIBhZ1VAZjPdc5GnXGso1YHayHddc8b644rK/idXlhVhdYeSziS9eebgmpGf5WOLRVC3lglzGq/nf5XunIJPrXjBwBfR87jx/rsejNRJqzkpW64X7IJui0RwZ7kUPPU0mj6xPUEhpYni+zFXqdpUkAolpT64O47TTd8aO03ZkwBrE62+8EU899ZQSy8WF+Tjv3HPjrLPOVM+GKgW2KJAWtOhCDri9Jcqm+tA8qcDyySgD00Z5Qw1LFIxNIDJ6wb3QM2t1hJawhgmInFOsFT4X17mwMC+YD6eRdru9a9s71no2b0Mo+fNv+dJvH7m73a5gQylqt+WanyLjPB3IZNv8Efy2G9+87744cuRo/N1H/y7Wb9wUS4vMoU9BIItdFutW3bsB7swJKIbKQtMAUz9SWSAHFRkxBxX/bgih3KhHB7zdA1wSWYg6xvxKylLBXqNsMAdl6YAxhNZAY1m2u9LJZmgl2FXej0FFrhqKKeN+gSsoRGujJkAFO19qufBmgz3NAxtKdkJydoE2zGVoyAdKVTMFs1Sj2/eA3oozRjai2Dmpt6nNToXCNRQbSlBZCTALqUkrEXmw5dwQZbvZvymSQBEaDFs5rbao1ILALt5dEoVGdCemlOnTp/mXT34uPvGJz8bU1LqUSFr1bt2Sf3e27XuqgJPuAPnATXvGOXpg3F/d5GANeG2h1eAQ2rdvf2bAwJoFa428wmoN1YiB5n5SGGuCZA0Mc9U02W3F7HQvTtu2Ja58/9/EheefE50cJQCU5kSG/dEVrbue+agycQpXdeQ4HFlwlxKWhGHr50QrHyOeGUJ2o756dK46vabbqxG9dLWwf1rqy/QDWfWn0erM3Fxs3IxXIH2YyTjnnHNixymnxOL8MY2COHrkaPzi8cfFED169JigtHPOPTe2bdsmMfaG9euVdJFosmbUY6EaTyPU6hdqWijWUPLVs8/e8vKi1iIViwIH/mc5yoDzRYyziQmtZ6oxqmz+zFqk+lIggpGatkyGhjWqeq1n8+eP/bfnOw48/zjjBe5qGt45yVKbQRu+5tNUduzfy+57YmrSgi0x14wEQ3/lQJLoSngxB6GDTvmQsQBdjGSHJbNAK8/LQtwDoNhINYyMqqDGDtRYWWdR7puw4KS1SZZSbeRRNfNWmjHX1ugbZPTprKwOebLACkpNZZJNXqqScoTW50sbGUFfOiRGkw8reLhic4XANbLJ7KJr6Kp6FrUa6r3HiQTjn0U9qzFSAO/JYVx9nHIWqIDAba7DSb8X0SCjpJr7edhjxFn6Jf2c2Ec+WLjQJdFTfRI2/QADZLJcoWcjliIJd3TjU5/5gmC0XncaRZQV+kVvTjqt/UUZN2B4zP9e2JPXQuPqIE1SwW8e7HbzjTfr8333e9/PvgOHEnYw7j2WBqjJV1Q1GWY0vDR8S7DxslyJqV475qZ6CjTXXHlpTGDWurygSn2ih5O3Z9jA2mQ0hyvdt84cqgrT/Z1i0VXF5TUzGjLGNY+0Uw5O5T9nM1eeFc+oSSA8VzeGwN66N8kqA4am/zZcFZy1EY+xVsS2U7fH+e94h64FNhdr/bnfPxOPPvxw7N93IGbn5mLbKafodyCqrSedHOuwh6mzYeihgJM5TkCNf1X1oyrck2i9p5wM+b/p6bJ3IAnI8HXRbs74K3Z7OScHmD0n7kKaoLphjDr3VhM6G+POgr2BwGNN1Pn2hJI//64Hnv/l3W8mpWhttNEkksx5GWQ8nmnCgTwR01PTGllM5ggzTJBK0nyLBqxMPfsjslHPAUcFMxSteFQZeEPwZSEeuhKLvgouKtdXYbaBzfiiWVUphHOwcQliGMoq/+pnFCTng9vBxvRiGxgatfCh2djCJGA/jo87e8z5M4LAqpfha1EzMyuKGqtgBlyyffLwACaoIFcZtOEROxLzeV0l+joV8HL6YsF1uq7U/mgkM9AIVWGKVJustwJiuklX8KqAmhnCiBAx5vosXVMy0aoB7uzUiYh8tsYa2br3fFbus9N8QWiIOtudqfjM578Un/nMF2NVE105/NE+WTxj9wD6P5mlC8wqnU2Viw42MAbLUkfD71aXDf2t9OODd3wwhivD+MY374sO/b20tyGJQVmvHomqv3Qf4JknM1HPv8ZlZzUKKQW/PCobmGjXX3NFXH7pJbHaX4rO0AFOYtTsEVFt1TqpQ7bWiVZmVsQNTCz9ShqDjhmM+nVMZjEN3VVPJRFcKw4Z7K+R5Ywds4cD/5zmH3Ww4Z+O9Rs3yD7onPPOje2nbhehh1QDAfUjP3sk/vDcc5pYu+2kk2JnCis1VbNH8IR2PyFT3VEvzAQVwcnSzUFBNuw3yRh40ZeXBa95EJwFnkrEpNvrxvHjx/XfkIckdRgOY34eAfEIri2j0Oqv+vckB+mcMosNj0SudWp6aq1n8+eP/bfnO17f/URDfeZhSxSJXX8eXByaHGYcB3rQeOZmk34EEdj3zI7I5vgDq7FxIQkYW3bTXoehqoA83NM2Y5SBEwScrXsTWs1fth6U12xCFnIFHHskpZ1LssycAfueNptZgsFqJo9U3kU4cP+mxhFnA3WMYlw9lGqoGjqx2cnoEEH17wam7udYf8NVgGEnB9L0rxob0+ws1ZCbD5iRr1uREKqf0FCy83MqQLe7CaWN7lmtLDeQR15vTdWUDChVpXmAFGTG9dpm3lTz8QBbm74IHYISc9oq85As6mzF/FJf2pqvf+Nb8fkvfDUGK0kO0KyYqiwy2IhlxhIYwWgNGytHO4uUkAmPnJqHJjFs2bIpbrvl1jh6+Gjc961vx8Ii2TNQG4c0NH5EiQSgUXJR94Y+Yj2X0v8oC0/0qddejenJdtx8wzVx+aXvicHSfHSovtQ7INglvdo5T8P6Kih1HLJ1oC9GpAPgePPfJA7/UhKWs4bGIVBVRrlHXClg6QKTqxez0zOGpLodqffxHtu8ZXNMTiOMXpZTMtAY1c7JW0+KLVu3iOk1Mzsb05M9waBl7S/YaxKLmZkmIXHF5X4kgZB7RCI6PTOtakssRq37oZwAuD4cmqsKJgnl/QiWJK5YW3lqbV9kJNZwwY1K4pQg0H8zomJygSnqsNz4ki2OmJFrPZu3J5L8Be96YPcTd3fanbsKQnBT1oekbWbsPGtMu1g9VrCz0ciqGpYJ+pclT780AyoCJbkCTA0g4+dSzyKIKw86Vq/GveZseN5LvHqV27mRG2qozT2tuxnBEZWZamNn1s+Cl9vAWOVjZpohmpoOWLeqAqoDmIODYRtDaw5GdgaoDSF9gA6lMlkcH9c81rBPC5oGHkmDw4K2uIaR+WmaDOIB9haHZ99btaJT/GnNUdKdVcG4sqvnVQee76N7cgqGOV/Ec2/KD85lYvlNOdiQQbt/wve5MWu2F1+Vbcq9msC0vKQQfez4fLy455VYWFqOqZkN8cjP/i0e+smjsdTn+RBmDKNJv1OVTZIcxh2YGxgtMX2d51wzNixdG2BSgd144/WC0fa98qpgtF898YRcLoBlJBSV0NSQmipZBemyJnKUEBSKt5gGACIEtsiz1xnGzGQnrr/m/XH5+94TK4PF6GrwDveEg85sSO4L81v0ykVuKVpb6teqSqmeQz0fBxf3q6pSMvtyZGGj1xyGoCd+5zVornPQI2pkPTNv6dDhw1ojWzZvVgXxxz/+MV7dv0/zm+jNiErfasWGjet1YHOYwzoD2YDIU/C378NETEwisg4142Gj8cXID7wOPaY5XS9W8CzrNeMB6jNxz4HKuF6ukwqWdcv9RqDJMDTDtqNx1yUOB+Iz5DbbCGCdHJi1yf0pnc7y8vKus9Zcn/+Ck/9t+JY9zz5+d6fTVrDxBuEQK70Gmy8nCqYnuDD7VOvjIeXGt+eSixmVjTpBLeD/aDdqFLFOUxsAlvaBDd9MoEwvM9nMpzV+Zff83Kh3Mhq3WwJClPXuKxhSKyGlb2l9tvTxysDhkn5keVLQlCqAVP83zepix2U/Z7xCGUFTI9FewSQVWKoKrMrJowkMw8laPQdSeda8q7Gmckw7El6zGqSaRcLBmZt8nAHX2KWUy3WKUsuuxdqOBLCywVosofLG43maCrsk0V0Fg/o8UFoLpnSD2IEfwe7+va/G5i1bYt36DXFsYSHmF5fj9394IR752S9i34GDsZKVjbQ2Nf45Kxxduw7ltKmx+GKMlehnKIhW2TPZ8GJ0u634wB23xS033CQXjHvv/WY88IMfRq/HcD1EfzDkQGkJNKMxz6Pnk8GGCkhN+jTwHALnthRoJnsR1171frHRFuaPxuoAJlVBqG3ZugDJ9XIybVUwfg9riqpiqapwvIKpCtnbJAPWWP9R35tu5evWrRN7jKoTFuiZZ56pxO/A62/Eq/v3x95X98bu3S/o/bZt3aoRG1QuNN1hjb300ktKNnaevkPBhgBwfP64PoMFqjl+GpZYVtpAbwwDxPMQ70PWEM4fBByupVirnZ6tZAhcQiCCCmQmZQtmLZK01ORa7g2IhZJPEX4SNkynD9OfW5rAa9q0q2yTjga6Xj778tIyFd4aQeBtiCN/0Vvufe7xu9udzl0lArTeIXsR2fjVpkknWQKLrMR50Hiera40g8M4lLRhhi2pjM0oktDKc9izWpCtB9WBsPy0MNchU67BIzy9DmVelu8vLyQZUuY4ZgcNw3jyABPddWSr4pI7R+OO9V382qPRx+bvp115Ql3NBviTyYZNRpwNevUS0nam8DtBg2Utk9ktrycYTC78diFm43hDtR1AsoIrxwP3bcYp2iOWnr3JXHECt4i0kOSE0cHmTN4MPLO9muoqe2UaLVEkDX+LdUzQntn8jArvLys75XWAQI4fPxb79u2L/fv3izJLgOkzkmBpQYc7LLTe1EwMhq146OF/jZ/96+MxWMFNmKDMm1Rjt543LLOcj6PmQ44O0JJyJVL3lECDk0Rr2Jeo8uJ3XRA33XhtbN92qr7nO/d/P+7/7gPR6sBmounPWvOAu8o/xr3S6p5wYcUAc3XR0uE8N92LTqzEe/76Qrk908PptD0CWtY62cDXkxGbfJTE1HWXO0ARZqovY0afK2itKxmZ1vNMqvDUpLQkOlgncEg+OU466SRpWfgCAXjsscfjxZdfElx2xhlnxM7TT8vps0wWRZS9LJU/z/HA/v2xaeOm2L79FNGlqVbVR8xmP+dB9VxNNiC5MaxNIsT+tkMGFbXXn6FtYPZJ/Rs6N+AxJ1NGF1jrGiaYVTbnino78tKzowTBXVsk6d6q4JPYUg7xcinRe/QF1atPK53gmqjzLzr4345v2vf8L8VGS0Ch0TVo88g6wk3qUfPZh1ZRNO267CzQQkw75cqkLxdINbmLxiqfr25P5TlYM4fvBHqMtNiw0Cxl3dnQZx+OQ2bezKOGvXsRbNAclcC0z7FeiCCvZrBZzegYGWwWXEiQQk/iw9bKegeIope6p2BSgf+eryJI+NjwQV1EhDrEq7kPBFRKf/e5/PO21rGCf1TVeHaJiA1+07Ta8UYzfDaCGflZGvcNBTsDD/9d7gkwxERaqF6T5oH4YCArd9BejaWlheZwIuCQUb700oux+/nnBbWcfPJJavwuLS40MFwPwS6O3kMEn/j14yLQi4d/9gv9QtxJOwcfvYbdl84R7gP4meh/aWGje5Gjr/lghg9X5Lbca8FrG8Ttt9wYt958XSz3ee9hfOe7P4xvfecBTJGi1QXX5x65B2O6NK+T5BRBubZrUYATvOrgzjOkpwD7jGDzn959UVz1/r+JacYKyBeNHxn1Ikm0SielWimTDCUdKX6tZ1b/XgmIhMlpYcDntzzAicKG9Rvi1FO3iyrM2A2mVe4/cEDBnuY4tGT+nSqHhnutNRKyhcUFwVqqKAYD2czwxfrmnjdkmcGKglkTj3P/sE+LdameabLp1JdNyr8rNc+roWIhOVpYWNBzhqhA5UT1of7fYJB0abR37gVJrxU4lxB0TON2IugkU6+ZQk4Ha4gBrr7xWRTpBjPOid4aQeDtCCR/yXvuff7xu9/kEDnYpCeWXH2xGxmbRV6L12XswA1Jn/Z6mzqUrSFPTYtcB0qkVg1FZ1DlFlxZpNlbCV/oKHBWabya7M5wU2WHJdBroAfNQUnqc2oTqqHt63MmVJWMeiMi6fr6HeiGsdxfkmkom0rZbjLr6uAZTebMSiChQxMkYIM5yHAvFQySWi1FdN7PmsFhyIhDxWppVVGiP3vcQ/VqRhRqX0/1a3gPNrwCUR6Opp6b/SZcPqc9WhtkvVSx/3TokUXzsyuw/JaCsdryQxsM4vjxo3HwjTfitdcOxPLSYjZjUXgfUzAi46/q1uOGCYiw0SCB0KtrRX/IxM6Z+An9mp/+XKPEYajBalRGz/whPjsHSSn/G+JECnvFhm7J9oY+iuDHAaOq+9FZXY7ZiXbcdP01ccO1V/qw7nTiW9/5gYJNqzMdgyGVIeu5J1ouTCglLxqt4Cqbv6Aa43Z1uiPKMWQXHfoExNV+vOud58TVl78vtmycVbChqoKkoCw/aecKpGMuAqz38aSC1W1hontl5X6hhCNNbz3fZWsAl1E5vvHGQX12gssrr+zR4U1w2Xn6TrHI+AyaqLo6EAOsYCmeD1WLJnO2O+q3sL74GXo96pOsrMTszEwDhfJarIlq4JfmhXWGXQzJANdSTDH3+1p6T8GpIof4NTTeQbot9z+rzze/sKBNx8gBgjlJ4gIkAqD5lBGwhvlMCwsE9Y6cCQQl4wzSZu0vaTx8fd6Uf+/aumbE+Zcc/f/x30Nl02oRbHzslthSgrC0tS9svg5RIQVDNwI1S0IeWmlvgo9Rd6KZosf3SnDYHdPdrK7G8WPQHttiyhQDSxqa1JqoB9GIQWFBsalrXozZWsWM4roa+3N71Gt2jpvPqQ7P13prf8V6BwVK+Vlx4PSRCNohOgdNsSmq0elrddZbbLeC8QpT9+sxwA3xmYfRCZKix9CYgSb9WjOE7Dbg93DgUIBJeMXhcNRwrma+lORlG5PZokW5aduTLgfuP+WIhXJAyKyb5ybLD5hMExPx+v798fr+AzlzyFR4DFVRjKuo0qwYHIRDrKUSHJZGhCyf/glUZ6qbYXsijs4vx08ffSx+/fTvY3GZDFSgUWPJo6pQ9jgclgQYnoWdrav52+az5jVTcWERA3Nqor0af33R+XHTdVfH9q1bZPpJtvDNb38/vvPdH0W7Ox2LyDVE0UbH4WDjteXMWZ9LvUmtbM9FyqmywJoiYCwvxHSvExeef1ZcednfxLatG6O1itbDB56rlmFMTU6bWSUNiAOpKvy0GRLdPqnvrBsqDlcCLQXzufWbYmJqSokKxpdAlc/87hlRlOm7bD9lW2zavNEOx6oWTBlumJGpXVMDHg1Xalt4L9T9IAjMj+EQ33HqDn02VRRp+eSEzyOcrfnxHpIwc6zCIegU6qGRzbbrbkTh6GFUYSW8BXTHL0Pa3h+qePBglP/ZIObnWWMIgE2X5p4SgLgPfA6qOqojT/7NnuMq02QJUqZDr6yu7Dr9orV5Nv/xkeQveMcDu4HRcH3Onkkj+hsav1VTGlhmNP2vmsGqEnjoWowcfPQeCAqpcC6zzKRKcviTPZNdkWVt2LAxISrDaE12pgwoBZGNB5nZKxJt5hTKqkZGUIUBDB/6tuQXS0U0Us/AMXxgfUhzUvootxVKMow4hLneok1XwB1BJM5+R5WSNymBrqaBHjt6TJuYLJL3PHbsuD4vm6Zo3X4fl1aCU/KwaOCy5AIWtFgiTg6zJjjRr5ICG2y+52tI7Qi/S4+kvtmKoA2wezB3fuCNN95QsxiWkYbdEfAxO0zYTMevLFBsJ8P7iHmXUIfIBmmror5Szi2CaQaM1upNx6+e/K0gtINHgVU4zqtBT5KQg7aYBpo0dbuu4Aph6FDVrYIkQcwHYaeNFf1KLB07FB+45XrBaLKPabVjfrkf3/r2A/HgTx6NVnc6+it2vSDYEMTEg+vAlPT6EHVb0Ci6MCc1HOTqA/YHyv5bBLeJTlz8znPi8kv/U6ybmVCw4foRdqq/ln2XhhwyZiXUVDbtTqM9UYUxt07/zftwzzG3Pb6wGL///e9lbLv15K1S7G/ZslmMLfqiBUlV0lF7RTASgSuo0Ec9wBILK4BiW7M6jBdeeEH74exzzlFlAeGDnxHDjcqieos5jkFU6EFfFGfNu0mNWfX2FDgZB4CWKWnggoqp4jDcbWbPwA60Q4BcKhi4trykZ4qOBxPPQhSczLnHWWud390z4ryIOHr0iExA0RIxuffNo2bXljVvtL/g5H8bvmXf7l/e/ea5LhitDu3KaMjImywiMefKpOswrIVQQ8PYsGTRGr4k+KCfsE3h5G4YWkeSjsayMTcl1VbwyTZrWCkOXmSOzeHO+6SxommU6afEZka01/KE0BKHmv487hllOpbtYUZzTxjohtVOwYhsOlF9k17pax6JNOueVcPdlFwLz9TPUmPAkBpZKNfPBqOK4ADUz4mJ5mCzmhn9+FJQiyEDdn1+VUMJw4wOHVt2lF5Gkzg7HW1mZ400kpfjxRd3x6FDbFBYSM6iYRrpoME2M6svHVKp86ghdZlPNg1c3lu9lsazrQxVs//QmYzv/+gn8dOfPRat3oyrmhYwlnts9owzpGVPNnu2uSk80r7wTcuyzvFcFuy3luaPRTf68bcfvDWuveryWKHiaXfi9cNH4lv3PxCPPf5krLYmYmVorQ0HF1WNEK+2G9GG/wTaKgHxUD6qN1svyU2Y5zNYlojzvLN3xuXvvSQ2b5iLbhu3BUwkB1mR14C6tmn5CTOzN6gqSAQ0KgO7lqUl9VJKtwZc+fLLL8f07FycccaZccr27R6lLh2JdWUerWzXBvZlVQpNQqDx2aEeBu8DZViHcu5d/lzrmfffs2eP1vVpp5/uAKZ+jIk/41okV56rum4CiSqZhP9IWkRmWFlVFcZn3Lxpiz47OiclDIJqTTAg0LCGeX8FopwYqp4rSUXCvQQj4DKzHs3O5B7yBZmGNVNiVj60ocgV1siu7e+4Yc2I822IJX/2LffRs2m7ZzMuhByHhsbx5vFsvui5Vfmo4llBGOrmJhlSHYSF1/L3Lu9t/c7Pgh2zABnGNmxorpmdp7ZDLDhG22rBleBy7ONBTGBbQhBIM8zSo3Cdbvg6+9R0yuwZKHjmoC+ZNoLjrxpCLOhKWVUxuPI4r0xrvK+lHggBkw27siJaKEiYB0Ml+y57KLp3eeBWf8eCV3ZngQSpV0pdjIJIZnkiC6Qjgqs9B1OCiRTdvFYy5fa+sjf2vvqK5okA1VDNqFeRQZCfL+hPlvlUNRlEOOA4GIrIUQGOK1Q/LvtT/LvtexxsOr2paLUnYjBsxw8e/KnJAZ2pGKymBX9Ch3yvzBvV9DcTjV9mLFrUWuCWGGkJJw5XlkUQeMfZO+OGqy+Pc848XbqX/uowntv9oiC0Z/7wAmYy6tuY7gx0aQaVRxoZplNfRtY6ZNU4OdhjToaeqhBaMdFmCueKPNGA0Taum1HPpthoLBdfsysDr9UJJRUEDBI3XkuHZxJvXt6zJ/a96mmV2089VZn5+vUbdYhKXpDsSx+4kFUcDEt7o/UGBVyQmSEqvo8KlfUFU41rkCwAyUEyDwkaJIIkIHteeUVkD7Q35b5sV4iW1hJJIx5o7A1D69amyeIpqfjq3wEHyhsQF4lWzC8u6PtxjZbhp5wnQpYz3BtgONY9jEK5hifDXbZN2Qqu6Z5UVVCyK7nkGrinvD79RO43NjqqngYra5M6/+yp/zZ9A8HmzfTsrhShv0XL4o1jVlcp+N3ENnwmYWPa7lek6jG1kwYw4k0Ak1y4xTABwpEiWBvJPQq9XtIrdXipjPfm0HvLqM9iUQeNCkT+Pn+NWEBW3dv4k+t2UxKKpVXWDj4OdkawlMe50W6vQh22nsk+svn3bBpXQQ1Ukgdg0ZSpbHhfC+48WVONY7kg2//KTXo+V2buCAJV2ZiBt5KzXdy3MWZejVW1WZNVRFwQYQOh5fJyzM3O6sB79g/Pxit79iiIbz/lFL02Q6wkkE1YREFWB6+rkqT2CZoajg1tK+y8slm7VJdo1Li7q1x3/RgfoQmOkAMGw5hfXo2fPPLz+NfHfhWt7owqCI19lsjS955nOjWJ43g9WwcCryHWWVdqeBmTJqw7f/Qg4yfjxmuviJuvv1rU5DazXFqdeOqZ38e3v/vDePGlfapshvxK4kq2w/SMMfAsrN+VNX0tC0w9EC4p4u2IXmsYMxOduOD8s+OSv7ow1s9MxnCwJGcFYLRpWdxPC5pr07NqExS6cjWeX5j3wbzc13RaggPw1clbt6pyAlatfUY2z/eyFrxOO5p0STDn9alE6X8WY7HIBRJWi2GY7LIUSdf+JNgh7uQL0oGFuDbFfGXvKwHkS09o48YNuh4FCKDahJJrvVsIDMRuZxEnqa70Bd3xv1ZKD5zF5P4CTgPK9FnCWuT+2mcvzwmdM1Q3Bf0SsO296Ap6JKMwzd+vw2dA1CroL4a7tpy1Ns/mbQon//9vu293sdF8QNcXhxYLX7M8qiGXeO74K1YTUs25HLoENl7BgtVviq5dBJrehA5291BUkmMjS7m6egAAIABJREFUkl5l2uhphyF9jexygMC4ngp+pcfIMNOowxmqtCwxokkGDgzKyJIZ5/6LNQ2jCsaMGavlaXKbHdbAhKV9MA7kz5KBaoRfZ4C0CYu/0jiSQFMsPG1ywTP+/KrI1EDmvzEadZaqaio1OQXTQbaQ7kV2/qZ673311Xhx9+7YsG5dnHPeOXHw0KF4Zc/LOTU1ZwEldj5gZHOO2dZBksmEMlUCZX9JBxbXxzXVZ6vPKvPNpKhXs5dgJ1abWGT09zjEmYk0FSutXjz48KNiow2GHEJtEQcUXNN8lPcgw5UanUM/WQdieqdotZ/D3KiEpecaDmTmf+uN18StN1xjGjLwV7sbjz/xZHz7/h/E3n0Ho9WejJXwHCZ+cbYBfYn6TFDIvtsKzxRfPg5y45Y+DJPYAvV5qtuKd11wXlxy8YUxO9mNqYmOel+8HkG3XKgXlxdiYX5e++eNN14XRIkuZufOnTrogZqqj8F9LzIO2fr88ePJKiOAmQRAn417zXsVq1HQXyZ9FlO7f8h9pbdTh7ogrLSKIoBQbfO8Zmdmkx3WEd2YyZokdWhvqvfDvteMmAo8YxY7RU4ZT0J5nRWo50zznZ5So18QtFM6K/6VQPjay11cQ/mSSIRGZ2p6JpmZJTeoMQVJAlAi6P6UKdlOWAX/D1bWRJ0nZKSJiL3P/+LuVpggoCpDCvZUOgtiSP1H/nvpP8q5uIF1GrdkEhVv0nrNUfaTZptpy1KHPa/pzDipvcpgTX3mqyjBVAwKAoLrytrDC5dSm82u61NmNKIOc41iUKUnW1UyChounxqCAIGGrFqH55hBaDXBrb1xkBCMNWbX4s/hQ1S6JHQMYxqY8otSvwXWTeLd5Z9mqM2VQTGxuunui7cUcBNXCix26OBB9aYIoExHJcCSiULd9ohnM36aKlB9EQcqvkqIZ/NLu3LrWWYlWEG42O01e4eDnnuvLDoPas/ncQ+m3aKPAeyIB1knojsVD/700fjxQ4+qyqCyAUoTy6lh2KVWKYW7PSnQqbisFyq4Rjoh9akcaGK1H3fcckPcfsv1EYPFaA/7wb8QbL51/w9i3/5D+Z4e8If+i3Vh5wse++gaRGqRrxzry4JhO0XbWXqq05Lz81WXvy+uev97NaGTaof7RmJDQKFHcuToodizd4+Cxnnnnx/vfOc75WzM/a4Egj2lIJBuG1wMjCrejwqv9CsQBwoKrXuuPirN9YR163nxeiWCdLVTvnyu7At6Ky0bUJ2rVlO/WYv0jUgm1q9bryCvHk/TUzRMKHhQmhfEuR7vYZi9pYpIlfww3y+fIQxTEVjY4Y0jgiFH1jqu2cVIK/PWSl5d3ZlirxMqK1uen6G8HHWexsArKyu7tq1Rn0/McCMYrRV3VSbuEQA1uMxVRbHP6gBSBpWUYj6Vy1tXHEp+yFw1z2TM5ygzkKo0LDCzS3FRc13RJMMrTS45XU0NrrG/o2ZpaRV8vfYEc3ByELEwsPlkZlFlALFCOb2Vyo49MX0OpAqqTUO+gROrrzAaYjYyEfXBaOzbwVAwU1ZA1s0U1dm9CYv33DgmYADjcHgROFRdDFbiwIH9mobIvdq8cZM2nHB8uXJDF0bzQobtA6AJ8uka7AokCRFjLtfqyym2OXDwZTimSBOGtQTtZO+M5mwNbZPOQqpGQ3G65g4V11AU51a7J43Ngw//a/z4J4/GsD3JsBiPHEjY1Cw7/wKBq56NRX3WoBRUWAxBHZCrQDarccetN8Qdt1wvZlgMlqI/bMevnvqdRJ179r6m9wRGcz+mo/fgHrM2YZ1p7YmMQAVc46hNBbbjRfZw0AO1V+O6q96vns3y4nz0F/EJO6K+y4HXDqgCOfW0U+Ov3/1Xcdppp+k1aoZL7aG33Of02aMKKC9Anoe0I5OTMTc7J/gMG5nyc+NwJ9khgBEYga5GSnuPOgDqtM4mtVa5P9kvPEfWWSVTlhAMxCQDdn3t9de0L2C/VSKlZEL2SGbuFWQqSDanZiqBkSh4QvtQvVqCqXRLht65NgUmejcy3/S0XgrJCrwAgYhyXY1ZvDm+z71foLCPT9M17MZrzy8u7NqxRhA4MYMNlU1b1Gd/1eFa/63GcR7QdQCP2E9uJI7/PRtWmK0amrYYcTPdZXT1fIp6LMw+oTFJMmXvkuaMCeu5CW1suK6xRKCCIKSrsU5G2XvajHiswej9KwsqbzY7AGRASrir7HrKXLI+ewVTPlA5CxReruMrjSzVz0n/NGHvVTGUZibHUtsANE0uVYlZFEq/ZM/LL8bzz/9RgWnzpk0S3B0+dFiYuyo7NVYNIehn0g3AQ+TcoK4qRf2Y6r3lvagDz/e+ZgyVgJIOhGE9Xhd2kJvkMMfMnvP0TmsrKpi7kQ/shxHnQswv9KPdnYzJmfXx8KP/Fg8/8gtBaiurvD4wWgUc9ye8VLhzFsQ6oUG85wpNOq70w9J5t7Ik5hwQ2m03XRuTnVZ0h4NYXI148ne/j+8+8GA89/zLEe0p/5KJLIEfGNSzchRsJD5k7fDcgDdrfIGrS9bx9PRE9Np4nkW8/73vjvPOOj2e+/3v4sCrr6hXcOYZO+P888+XdT/BVwaTSZygWU9QJmh4hIRtlVQ1qCqCsZgTOTNR4A4VKaf0LUre0nmCAMGaAGJz890ia/aOxMiK4Cb2s27p9ZR400r8hAiTyFBQKWuSz0MgIKmQfkXMt26jERO0Sx8tDUIhGdCX4nsYIz2B6emKHO+0XoRQ8Gy6dqbgveidmsjuno0YaYm0rVCpjCWvtd+K/QasJ6adxMyrNgJecY+UC1sZDNYqmxMz1ETsfe4Xd7fao2DjSiUzjWICjVmeF1OlsvLS39TnI9hQ2bDcym5DsFwOwRqx2Uq17wrBAac8vHLuPK9S8+1zFr10F5ldcQ22H0fjY78xbWY1uEfTNNXQTI1NmV9a25JrFCotTWgFAFhcxr4rMLKw2WBoFGpsrYNwuhbnlMRS6XOwlRW6KNTQe7MPoeAn5+S+AgZZJeyw1157zcEkD16+T8K+xcUG4zf7zLYn5YNWcIp6ECnIMwvPkIOZdK4ORTjIqqWqUzflwdmzwsxDBFND6XbSK6v6aRyOdoQeJSfFzNM9iZXoCJ7i/XqC0b7/o4fERkPzotl8rdK28Hnc+C3dDs9PjeeE/UQK0OTXFcug9NjQ2PQDcvV1V18mNhr9FGSf/VYnnt+zNx744U/iyaeejVaHYMMwLvpsuDjTH8ihd+2ms6Z/k+gTAkquVV8H67OlzzQ10Y5Tt26MM087JU4+aVOcvmO7LPoFb2awZd2z/jgUx6FY7g1GmMBBVECNmDNnR5k+bF9CD/9zXwJYiiY58CVrij/7fuVAstSclCiS5IOqh0OY97GB5VQyMF3FFKSmpKyZ3mq5AWvcYzzsWcbzFlU5qyF5HqZCrZwouB7RmlVxQI92wCVgHT1+TNUNIwXGtW5OXjoBTGxrpCV7LnIfEkZnfyhg5TBAND4iXSwuSWgsqG9iQpRrAtmmzZtibt26XdNbL1mjPp+IAUc6m2gJRlOWmuaHI/jJMFnBDXVIFTRUh5qDFJsAMZ+jQQUtVw8OPqNKw5lwHVSNQDPZLmRDVZnYh82HDBuQDSsTz6yIeI0+YtLycUuoqN5PB6z6UaOBatUALlZEo+9AYa6BTGkbk/CTii6p29P0UhqiPCjzfZ3tw7oxlZuwyD0hYPC9KKp7nU68undvPPfH5/QeGzdskI8cgk/gEo4QmuW+vx6CxSY1/OhnVOpuVSapNVKTPqsAX2d5qiWPNKdQmnHnAKMmrcY8uKlbVYQLzBGUJvgqKyQdQBJ2jkONNXoBKIw+H8+qK1V+uzcT3/vBg4LSEHj2NebGTuCCzDIpaESizSTOUWCp3hjBhmdPJgvNGTPMm669Mm685opg3gx2MsvRjv2HjsYPfvhw/PyxJxRshi2CjUWbrG/DZ3w+99z8Wdyz8Vp3Jg4FmjUDrAWEpve7/sq449YbY7i6HEs4PysgoAEhILgvCMmgocSzatMstXQu2g9qV5gUYtsXMzSpuoBR69n6ebuqNDRrV2wr/tNHTP0Zj1wuFKG+39NsvWYJOgocS8yRcTUgNhwGn3K5MHvTlbrfSwiCrGFYwwOzw5pqfTRzSVAw+6ZPADPtm3Vz6MhhvfeGjRsbvzmuwcG2q32pADw/r4RnAmfnnk1DlWjmaJM6OxXYdL9ysm16yPGaBKHh6nDX6RfdtBZsTsRggzcaMFqZPJL5wMiq4FKQS+JYqZR2g7k5cHLj+PORobniIECMDjaL/xrYpW3xp4OSD54BB15TVaVXm4a51Xx6l83O7mFSeXKn/909kIL9DLn5oBU4I7JBiu4Ey6CKt37GrDNXWmDIHJYu+93/KF0B70MGZnKEYTCr6u2HxvtwaAPHNAFidSVe2fNK7Nnzsu4dmTCb7PXXXneWmY1dMncfUNn3Sapn6Rm4swVDSFyn7LdYPjnGeqwvYy+4/FzcG1WGzuT99zW6uP7sqnC8Iiz9TTntlnEjz6sqN0F0NcdHEAtBFpMxGGA2wXzw4Z/Fjx56VFUOtxSzTFvPZJUiVX/+Ra4r9ZFqllC6SRgS1BPXpEz6NMBot990bUzQK4qVWBhEHF3sx/d/8JBYcEBoBBuBNslG02RNuYLnKAk7cmp6aGX6xaCCsUZlM9EdSmdz8w1Xx20Yfi4ci+XF43qWWK7YaXyUVHHYOjjk/U7YSPBaGquW3UtNs1XvpQusNIKuZZCKBf/khOfKiBnq6p61SOWBWFhDCpO4gZbKydOKDn0qc4IK1Hj/vStTV1N2CueZlrKf9Qw8BiWabzzr7LOlxRnZ0ngkeFUjwHT8rGn19MVcuUKYQG8zNT0l0kEFWO+5lt0shBoYPlf6ifhzqme2nJKLdNhIF3K5f2jERI7lSLJHkwRFrNnVnIiBhmuismkNW3epn5GCtKISjiCvZKqNQTI+aEebqaofiToHpjXKQj+NI22ZYUiHN2oawUBhEoCyWEc0ZfszWe9SlVEFC3PuRy7PBRNVZqdsMPtFdd/NuvHncNbunzd+ncp1rkXQkXtRbPT6qiDpiseECPufDbKxnw3S7kQcPephVZT6VC5QerGDAQMvmqfwalUYg2Tq+OeLDiylfI4cIBC5WepR1gqqCffYS8wHtw42C3EyIxw5Y+ufdaLnDB89uuypFWSYla30U9nwL6KHKzpo5cy4cdYph2yxqt4yA94VWbo+t7qT8dtnn48fPfiz2HvgoCjRgtH4HAoAqnXzAyTRw2VkAo/O5IuJ5jk3w+gAv6324/abrhP9eWV5Pob9hVjtTkZnei7u/96P4v7v/ViuzytRbg0kONwTMw5l+pjJRhEE+OxAQgrOEBR6FoJ2WoM4afO6uP6ayzU8bbLXipVl3K4hK7gq7E5MKnkQ0wsRpKAk+6Zxn8rbq8SdaqgrcfDhaagKFpg972p/qbGfBpS8NtARzx1ygMctm0qtSkWQ8oogWVGXc1AZN1NQsUYBjConkyPscOFA221GNHP9zz//vALCBRdcoNc7dvy4iAR8FvWKNPDMwYseUrHR1LDX6AK7aFSCU8lUaXiAyiZ7k7pHrCsx1Lt2B/DfWQ8kceqEx8WP+qOucmAtVuBdXu7vOuuvb1urbE7EgLPnWXo2KepM/yKbXvpBjpMDijxQfycYptGfVFCwYK8IAQXHlF3M6GddndR7mWTgvLW0OFWuF3Tk7ymqY1dZj2ZYdNH4mA2lTLthtVlF74a9CQvWspSr72jGiynCAvYEZRie8ilOkBAMJvGdR14XlERQIKhgNQIraW5uXZx80snaEGpi5hRKNWtT51MK/xpi5hEBnqCpIXSZyaqZSiWV2X5VEeqfNKSLEkfV9Tu7btwgstEhGm8KZauIUIack1Kb2T6pSm/EpNm89mFnerWeEsFI01qrP2RiQsGnne5koF1ZbfXi9UPH4qFHfh5PPv17iz0ZMZBsNEFZSQixB7fqGScrWfFq3bkhp/tJ34UqZjhYjNtvvj7uuO1G/Td9mwFwWG867vv2A3Hvt74bK6uobzzLBjNOHXarBHIeb1a+YuulMzTarKSrW8Tr0c9zM9246sr3xQ3XXiHH59X+Ygz6i9Ep2j4znOgpCAJ1VVEaoYK4ZFmTnmDcTw5ns8P6yVwbpK6H3hIQW2mkTCvmSxV9kkSquuDwh4igtT1mnsv38cVapRoWWWDSY5RZ09LvBLqcSd1bAq1JH67sgdtYe7/+9a+1li+99DJVOEW95u8KbmYf8zMYkSp9S5hVcgPo+0mVrzOlSCeseQgGODg7OE7EwtK811kLSNs9KrmUZDJsH0WtYn0mbH/Ynxob3V/eddbFa8HmRIw1Igi8uevuMgSQzKDkwo/3aSqzHzWkXXUUD78wfafPNQ9m5Hxr2Mc9k1GWkyNwcyGq6Sn1vvUVptWO+jqCxBjzrJKdjUjz0lk+zXHBCDCWtA4zoCSTiQOYDJEvZq9LCJebs6i1oFKTvHbqAQTXSURpFk2J78ii9u/bL10CP2sfJ9M6OZhk15KTKwlMag5nJqiNn5YjzghTvKlCw0wv+YzlgVdwl3tAI5Fj9Rrq30fVjZ/jqOfiYDQOmzXQqEND43DtSyjV/IjRxkEhhlGNb4ZQkOwo0aA104TGMNfvmfSdLjYxXdn7Lw2G8dBP/zV+8ui/xTLD06DGp5OAQgvPP3/Zw8xVl0eG+xoLZlGgQd8SA8Fof3vn7XHnHTdrBEC3Lc+KmF9eiXvu/Y60Nmh7+qtdUa4RjJqQ4H6N0pCcnWQ7G4IRHmAdmZmytiaAtLBHmWzHB267IW656doYri7E0sIxaX04+MjMV/lcfeBD/s6fwY30XL9pkiqacztkssn6w75FUFg6HZPp85rsAa09qiucw8nqU2Pk2U2GMtVny2Sk6MSyFGIdqiLgtWwHw36i4uHfYZ3pGlW9uVfF6ynoZD9UsPLAe/ZHP/qxPs0tN9+iniRViKqsyQm7YqczB2ubNS+YNSu62iP0aQoRqXXGfmD6J4HK5pojI1sCJMGN16KiqgoQNwnnpEN9DvWh0uG63+/v2nbOmoPACRlsVNloxEBqGxM3reBRPZc6sOpDuALJwymNJOuQaFhlqSPxZnB1UQdaHYYFkTUN7VQZV6Wj4JS2Gs6uTXX22xcU5WpHanjeIM0cC4oSG0d+TJ7d4eFhKQbFJYGAQdku25ZVHTAEDmVukAAitElhjHE9bHyyPqz5i5JZh7ngmWx6F/wh+5qsIsS8k2dcNf7NgPLGdvD0zBZj64U7Vv/Fh8ho0qbhSPe6HERGs1i4Q4YvR3qSgmY4YHQPNIHVh5eyVJ/zhnByQ4sJpmCXI8AHNoNsmIE5z57goGDdGsaStDktuGnRY57No/8W3/vhT2IZQad4ZO7utIABhde7R+N1lsEmg2HdO0BZRgswQwbIDBHnf/34x+IjH749jhx8XRNCl/qr8cfdL8d3v//j+M3v/hididlYpWfTAtbhfriqEUlgLNg40NjBARIaDsR88T2QounZfOjOW+P6ay+P/tKRmARqFUUZ9h22RFMx2ZtWsFkd+qBlDWltpaGt2IydtixWuNfl70XyUgcp/Q96MDxJYFyP5DabsPZP6dFISDigLcQeaigaz+rYsSN6tpMTU43my4aerTh46KAgJ74X+rT7RyuNSSzXzbqF6ML6p7JgIBvP5IEHfqjfr7j8ihxm5gRS61V2PGYwFjHHBB6MM3HlGDZi0ILnnXh5pDOLjeSRSp775ev1eHcxIFPOIKg8LXTUFyvNGSMygBCHq7u2n3fNGox2IkYbKhsIAnXgyFlZtjF21y2x1DhNcjxzLt69FlCKGdV8TBru6DPn5MWxBvV4xj1iN5GVWbjWKPXzRexskAcSh1SaW44HLM2hQXsyNqjJjfWcW8NBn3Y1xoVXBSfooFbwtKIZOvLu3bvj9ddfF1QCdOD5MobpBFGMmWJWdiltSmZ6xRQrqLAGvlWgq3vjQ94HBn8uPYaEjh1j+a4e7JhrweNosFglCtUUrmv0/aVPlt+bLtsFkRYxI5s5fu00F5GWIpuwZbMveLPmApFIFCXZM551CIhazHsKOhlqSufE1Fx89wcPxg8feiQ6k3NS+UNFVq2WwYaDW9Y8+itXe01V01Q2CnceziadzSBuv/WGuPLy98a+V16OY0cOxvTs+thx+hnxw4ceVWWDH9uwzWwd0QHEFJN+50+CjXzR1Himge9noSq6HTE7RS9mNW65+dq48forYriyoISEzyqbIcrxIVoZPitVgnUy9gHs2FF5il4LgcE+f+UaIaeCdtsuA5IAdLXWgJX83EewsOnCOWQvCSRNxZOBTaOcU58kA8uFRels1m/YoPVNv4Y1z3RPgh/mnxXE+DffA98L7yulFQoKs7Nz8eSTv1EQvPhd79JKUU8qjVsVnLOqtxjXBCBVPclqK4TExBcnNV6HTookDBYcR6D0uGp77rn6YilU30bIQ3kd4s5uN+pdOy64bi3YnIjBZs8zP5fOxoe9r7CtGSPlvTSqYCTQSpijnGuL+txkxsqi3RCsvkcdkNWgL9aTGWAlDEyoBLgtD1Px7KUMdiNULJa0z1BQwYo+34vrlk+b3rfmoTsgVQNDmzn7OyxYXG2dmfVkdvj000/Hq3tfiS1bNmmom9hn6rvYjsXuzaGqhg0gYWUOmWpoqcmuK2x6nERR97QqPQ4crP41CXMZJ2xvat6bX5mpiUBgEWt6t6UItO65A2mquQu8aTQ1VnBruBnMPjHwnAyw4S0ydNNVTL5GEFpC3HJ0sIrc1VAyBJP9ZIgre2OC0SzoE1DVAkrD+fkR+aPRT6GyoZ9DANCgO7VPstKQ6t29G0O7BfUZRiQoCapbXY7J7jDe8+6L4rL3XSLNy7ln7ZTb9BuHj8YXvnxvfOd7P7a2Z8iYAeBZ2xh5UrbfryrqqmyoeggIPFdYXRBGBsuLMdkbxm23XB+33HRN9DowEFkXfVVAsCIp2qEiawooVjaqHF0ljsYNIIZ0T6eCDe9fuhZXrE5kqk8hAa/gX/8Me0Bwmcwp3ZiXB2DS2flsBEzWkwe4eaxyvYcYbalNwWJH9xQjVAIq00OpykXO6aTTMkLPmdTbhFhir+zdqz1x6o4ddhqnApqcVDUiKHloGrKDj/VDFu7aE48KCPYca48qiwCpeVhJBlLTX0zQHCSo37333HODHIG7uUWsWmvpzN7ptHdtOuPStWBzIgabvc/+4u43d8ddzjhsa8IvUQwzYHgBjWjD1RSsZr8XgWGYyqr9szkdMrMWf/50Ta7GckInOqyS1SPmUXLs3QcYOwxr6Fnawgg4cgPDm1FUZ5MFxPYp1Xsa9VXfhc36yiuvxMsvv6QyngYr8AYZn6mnZIiGpwRhpJiyPK5qfougJGjUaY1TjeFGOJcVFddSFZghM65v9D6+Nw7UDioec1AVn/tddhpQFZFMQP59nLBR/83320HY+qbxuUSVXZoOXpBeVn5pcaJgnu+p1xRrL2nmlSBkMLDw0tNNTW7CdcDV6SoVQ3sidr/8ajz4yL/GCy+9GksrBBrEe5lg8DkVbMwtSfXLv9OzYS2gpFmN1upS7Ni2Of6X//ZxUZEZE40LdHeCKqYT93zz/vjsF74S+18/FsurQHk04z0crfo29kgrSBI9STay5YNGIoEAdzkmOq246MJzRXs+84zt0RouqW+kEdi+4FgZ4DDgOUoEAXoJslmSAaztVeyUbC0MLC6+6OWxZqiusacxNOQ15z3k5yPX87ZZWaxp1o9n3BhKK1U9U0ztrmyrISMMfI9hNPvgIWDOCkYDzKyd4jrlFrDCaAUqjAm5Wbv5nsEzvf9Izrh3jHWung3Bw8a8hqEtHXCFTDArirVHiRv2quqbay1rIgXWYoKO7YXaD4IOxZbsK8j555r7tGv7O9ZgtBMx1sS+5/BGa91VrCJ5Romy/FbrGjW806Rz1Hw21l/BZtS3GFFKxxuCGVeankmerykGHWtU5wHqhrub5T5gTTuu3oS0QdnrEAQmai4Y91CZE5t4sMw0xZ5eB3t3JiCCC+PAy+sAk40o2Wa28bLVnK37os3PQZFOyPLNyspMB4mGs2VTWDoWV2zuP7gvUr0Za4DSvy0DT2WB9XuNUhgXUOoYztdrKMzZVxnBkKZC8++GGzAwNGvHHnNpd9pYwtSB62v2AZWCzezLJUM6M0/T3XVv8VHLEQiyt1GwRHBoJp8IG+guelOxsDyMB378cPz88SdiBUPODDbKzF3iOtgA44rebNucVF842dGthGoMENePv7nk4vjPH/vbOP/cM+UCPTPZjc7EtLzXHnn0f8SnP/fleOa5l+w2HbDN0P6YYWarGsN1PpBNEFDVJ2V7VlutlZie7MYtN14jGG2igwB2wT87pFJ0L4KDuQUnTo19Gv5TqmiKReUKwmMHMNukoU2wIMkpqNoJnW31uR9FmQYGkw0OkFUDO9U4gewtZVUKbZ/nSNJU8DEmrrMzc7Fly0kOQmLZZbVQE2IjZB7Kvbf/mPsm6MYUhDSJN8knEi7b9w10gEqL62Ktci+qOi6Ew4ljcvOzdwk5hntAoIClRyXmvWZdm73dHLwqqFbyy/oEouS/BSMO7Iogos6gv2vD6e9dq2xOxGgDjEaw8bb2vF/U+8rQ89DRAv+TXouHMY0a1YkY+CDK+SiqdvLPyr6lGC/TzBIkihfWYLHFVmMRqoKqqY1lEpm9Gh/hhmHKSFIZuyoRz8ChUjmwf79ckmnm8+9kWGyIBjbKqaAFwckcUGpsTDSrGrF/W/VVCm6qwOO+vO+H+w2GIQtKq4NZWW4am/L6Dtqms1blKNw6s1b+XKw2PmpNjfT7mgqqaZxjoxqqtzPyrHOPp5hRCoBjeiN5wJSiJYV1Puj8c8liNXtPEGcy9JIt5UCazgby6SLYO1hwEHGA96amY2J6vVwEfvjgIzGQsQyVjVmR/8zuAAAgAElEQVRF/pVaG/ol/06wMekC7zXWxLJgtA/cemP81//pY3HK1k3RBbprrcbygADXjcd/+VR8+nNfiV8//Wws9hVB5NUmKyJ6grrurOQVbKzzEm7GsxdbbSUmui2NErjj9pviyvf/TcRwOWanYbUx7oK45YoQ+Eual+znSfWf5pCGpZxsGMZ1EsWByfNgjgwHNowr2zb5exR4Jif0b1QnJEnqUaCFmfawMu7xwYNvaM0wZh3qsGcBef/yHDnI6RdNTTGO3Emj7IjU8zRRpNYN934JZ29VHhOGd9F7EVwYXd03NV9wdbfbwL3AZkBi8mgDYm6qFicSmt9U03QTbeDva5Ab96LgNBwEZAu1MtLP6N5JCO7R1oUcMDLh+LHjurcE7jdpqLs2nfX+tWBzIgabl575+d3tVuuupqGfM0ScRfvXCL4pU8sUBpaQMKnSVeUUzKYGXkJravClFYm9zFK0VvSnnGXDPTL84EPX57gP5uoXSTOSGLbEYdlvIIsEFtu371UxbU47bYdwd+xh9u3fb4Wz8G1DT74GOxvwnqIiJ5SouDs2QEqZVjJhBDG5xLCzbg4TU0B1Q6BxM/Az91GvzF8BfMT+qntWkJ2ZV2SmFgzWPBFph9I0UzE2M9yCzfjdvTG/o6tAmsv+rPU+nlPUd78rBZnjjDZ9xsTOC54w6cGDzEyKsK3ReJ9KFvAuU0zwUM9jRkLHIYLQ3kzc//0fxXd/8FB0J9ep0oCppuJJJUzWMSoYCY6luyJ0Cc/SWqBPAiNtqhvx8X/8aPznf/hITPQEkMk+RrNyohOv7HsjvvTVb8YDP/pptCfm1K9B36NHlMy3cn1W4sSoahhpEsuSXEAUocLBwngpPnznbfHB22+K/vJ8xCqNe9herpjlKydTS1PyV+WEgTiTg99rhGdDoNCk2Qz41UcpLzh5n/XcO3EVzTRNzDBD7DEOd1XcWP2r2nBvhxETTL7kAJ6coLk/gmOd8DAd1xNxS7NlZ2Y7chStXyae6J406toVbKEIhsg8mprnD1Nt/foNgtFIeAhKC/PM3anxIOndNjZio9nTuVa115uZRvR5FhV8mO4pW6IxKF8eg+1OHD169C3echYgezCi+jed9q4t51yxFmxOxGCz5xl6NnGXhVhWatfQMeGi6blUDc9xPYfhlNEUSZ9F1Vg2bdHwVluGexpBoh6Cg402aepjKtumbNeAKDZIlsos+HLBZVGJKZfzM15/7bV47LHHdYAyXpf564tLC4IEJKRMvQvvpxk31XgUNOdDQdVXUqzVBFcTaBQklFHXAa9ghfiN8Qg+hLkndtO1ZY2GcuYsHkNZxqfNJkv7jQYSc49Ch5YGqOW4htzo/x7BoA59H+4ZTJrFZZ2En40FmHqNbKxyKHGR3piQL+w/VUGTzBFvLleI7lvJXbpG9+YYAEInz6d6EpWlSqTZWpXfFkp3KoZubyoW+8N44qnfxQM/fDj++OJeEQcINrhNNCSTvOfqqzQllSFUefapSqYvN4huDOL//D/+FwWcY0fekFcagWFltR3Lg2EcOb4cn/viPfG1e78jBpzm6CjY6EmaKp52NU4SbATbbrJuKhfMN1vxzvPOjDtuvznOO+eMWJw/Er2u/fNkSZRWPbUOpidnVKnr3ue0TDuBuzr2FFgPAdQAtRSwkijxGhhWSsiYrK4jhw/HwuKikicJipdwO47YtGmj4LZK5rCXceWOeNUsRj5hTT/ltXWQY2Wjdeu5TBZIjnqEmkOlhME9PwIebLpiRXrJOWGqtc0102+aX0AoimbGfUfWht/DFjsOalRN3l+21XH/qkgR/MtS9l5tzTP6Ihj3NHKAEduuvlTt8MyUiGit79p63lqwORFjTex77pd3vbnbnQmwp2VOWLb7o8OsqpSCe5RZO/XRIq8G+EhP40PwLUwU0Y/SSBAu/4qZLJ6ZkyOBy98sfZbYXNWMZKMcPXY0Hn/8sTh65Ehc+r736bLZaKdsOyVeeukljT8mo6wAoc1oZMsHfS5Qf0arsRVWEspy+TUSQY73QkbQm7Nfq6THN99AObPdoEcmmQRIwXL4ZyVRodhjRRKoJr8zQzsfVIAo9bUqzdyoyjjrvb3VMov2oVlZKaaVasgyDbXnjQqEYhaQZ8XIXj9dfiXITOt5/i3ppPo54Aqeh6stq/yrCc7FcKjMzE67X5b9HF57z55XY/eevbFuw5b4H7/+ndwE2t2pWOr7wdiiZ9WUdVnSl2+aq5qmTyXhJ9RnCzr/9//14/Ff/uGjsdKfJ5REf2k+lpZxNgAA68VX7rkvvvr1b4v6PGBWzdC+ZPmqjTeaZ7LYvqgomQSaVgxierKliubWm6+PyZ7ZcIsLx3SBZNWqBIb4lC2oH0NvpNsmyLqa4d2Afbi/HorGfzvQN+7KS2ZnycdsYVEsCSqOYiNSMZg84v1kckk3ZudmAydk1oKH2vkZk1RJjEn1muQQJVX8XTYW7XBNb82WUu6zRCwtL0Z/sKzPIiFyjghnj/KaJSSdm12XQcqyAuBpkpyjRw43gVJQXkK0Zp9h6Om9AIGCYKbx0AnXCzrXSPEVDwZUxbTUuAN4ro2hdYKkHQ/8OSvRXV1ZCzYnZKDhovY+8/hdb8IWd9fhJh2FmB1WLxcE48mFMNVK4W0op+Co0WFZ8JuzGh/GHkfLQUm2q5BDY5WyvXyvsHdZWLSBZ6mDp6d1wP38334eL7/0Ulx88V/F+vVzsoY599xzYuuWk+IPf/hDvHHwoA5U487l7FuZFFRcxhCMOP9iuGUDvyCM6v2syDMr57hnI3yc+dXAXolDF8xYPSxlWTkz3WacxcgbDaUr/U3Bg+PNU3MesoGrg7HgsSIEj4s2c1k1AS8zTqqFxNN0DV2Pj1ajNQOEhZrZyUkWEa+mMcc1Yjjn1QjTT+GmBbATHu2A/c7YvCMOEu7fsflj8cfnnpPZ6Gk7Tou/+qt3x6mnnxkTU7Px2S/dE5/4zBfUr1llXLP6TWYv+dDh4bv6s1knleYYiYDxBav9iMFC/M8f/4f42N/dGf2lYxo5QM+m1ab5vhqDYS++/LX74qv3fkf0ZyC01VUzLdXP8tSehhwgaDM/C5k3jgFMHe20luOjH/lAXH/NlTFYno+pyZ4cBXhK3ANYZLC3eG7cj6nJGTkKlP5Ffmc5BsN9SA7ngXQkuAkQaKsqIbjYbHOyYSvy/AUREbCSwckzQGTM7+wn3pwGvnUvZrm50qZvxpybVXmk2Ry34zHrQ6MFZdPEz3CAw2RbYDAcIzDSZ83vM6kKywxPyAEDXScBZmGRYX/9OHT4sJCQbdu26furb0QvRU4BC3Z2Zg1WPxMvNfVmWDsgITlCpDReJS4XRJzEBRODzFgjyPK9VNKs0/7y0q4t56z1bE7IgLPv2V9CDsBFwJTb1YGqGxZkZdRceLGiDM84CPFVv4/3HtxwtHEji4vmIgvdDq9uai8vopq2mSULjden6Ul2+8QvfxV79uyJSy+9NE7dvj1+85vfSPnM9EM29J6XX26Eju7DuCGfyX5CLiVAzHktOfvczcq3suicgZYiPmEdHXQjaqwgxvSCcyY5stlXVpUQoiCC7MkAKcjyRHbw0FGz95T0ZmdjZS0z6k0pe8tMVlNA079M99vRu6l83voargI0LiADb0Ghpbq2C0A5TDOOGFNGBxmrs80cEkZP01bZ+qyz5i4CRQ+v4p4DVR5mrkg6LLzw/Aux2hpqiBjP7ayzztLPanLk1Gz0Jmfinz/1+fjvn/xcDDswh6y14eBzxi0QMrtbOb6TVv5YsMHav6jPH/u7D8k9ABPODuOog8OqJ7gsutPx1Xu+FV/5+rcj2tOiWZuNZo2NOmhipZl+XsHGc3+AEMmuI2an23Hj9ZfHdVdfGevnpmOiy9q1r5gSlIScuH+TU1R0VDA4h3fVsGashDP0mqhqtlYlHKqOIkYHucYqu1IV3diUR83C4fdGgJwDzNSrS+0U+4jAxfPZvHlzrFu3Th5ojK7QuOtkdUKEcOVkmyXMLtWflLmqey6GvoZy3WDN8Zq8DqMwNm/aItjMDDSSBAc9Ht9vf/fbeO3AgTj11FPj5JNP1mgBrokKBlGoTURHe4w/C0Ir+cTqqt6H/SU39U5bMB7fw72C5UfVrPMi9UblQO6qr79rxwVr1OcTMtgceO6Xd725SP4/waZohzYEtA3MW8Y2J2WyMONq/mmuhUpu271UJq3DKrUm0JF5QSAAFs6+ffvi6JGjcdrpp2sB/ebXT4qmvOPUHbH1pJNi//79Ej6WmtqOw262G7dl4FZH2C/NfzFuJOBzU12LMOen8xCa5voYDGjYzRWPnBOE3ac3lEbc+u80cz0P62LMyVMqAy89Ed6TjVWBuSrAqmRMSnhrwOPfyj+uCBbOwkcC21pAxQxT0CR4NFACzg8evaB5IgOmLS6qUiKTLiiU6+Z+GLJpSWFuckFmwKjscTLATbjXs5vvhAe9cdhxGFAV7d2zRwK/7adsj/PPPy9OOeWUmFu/Liamp2Kw3BcDkOvbsGGDAs3SYDXml1bjnz7xmfjy174Z7d60ZsBAIHAFB+Q5jCH2Pp5P4d+lwfLUTAIKlc1g6Vh8/B8+Gv/1v/x9LC8dleV/rCyLZj1s9TQO+qtf/1Z87d77IzozYqn1mbXCuACElwmjFu25go2eEX5hbXoVnbjysvfELTddHdu2bpLLNJ8LZ2e+n3vh590SfDi7biYmMCAdeBQFWTs9RJ4hh2dVjhz8okXzdxAJRNm1F1oxxGptlau3oKdpzDht69JUlFmFizyTjhPuyTiAAIm592nId3pmVtUIfmRc97q59dkDcf+UypR9RD8pD29P00wG5+FDR5SgYDjLrwrUJvAYVnz4Jz/R57ns0ktdscIgS1Nfw7+tOHTwoP5+/fr12m8NPKhqGU0SvadRVa89pD1jT8aa0QMbr4gL7IPl5eVd511yyxpB4ESMNnuf+YWCTZ67wkzJ1lgIZaWhvoYU2Dm3JSEaN7xHugv/mc3qXk7NvKlmnuwylhaF676699U4Zfv2OO/cc+MPzz4bv/vd77Tp3vmOd4jh8vzzL4jSqawtISuU66VvqU1YCv46qMmGYAmVqI1FXFM3gX9cpVkfUtfo3ot1Pnw1Y5UTRqoNYtq2K6Cmj+LSwkyx7NOYPl1W6LDqRgakRUnWyaCvgh39X03boKxCUsdkq383mavKsgwmKyM1mq1vKWGodTP0MKxnqO/nd00fzT4S8AnBhCShB0TWdTbJ96HXgHhBlfb0009pNg+H7PnnnadKc8PGDXFS6jdENyfwYjw6Pa37JAZUqxVvHDwi/cvshi3xT//ymfiXT38uupOzCgJ4lqmngC4HS3rfCY0H1u+lsSIYrRoum53uxsc+cmfcecctsdqfNx16OBA5YHXYie7UXNzzjfvji1/+RvSHHFy96PTswSU7l+Rcu7p2UBNEnB5evS5JTD8+dMdNcfst1wlCY6SADF9TsMrhz/wVvpYHy9HuttSzoTIxrEvvZUKCyurRyTsParD0IcrErStJXZiYn8n40iEvFqRNMvm+ublZ92jSb0wEhbERAThPk2jJb62DDsXsN1vkGBrjMxsOnRR1mp6QZzZ5VAHXAhxHUNHIZZr508B+7rMc2H8gJiamYuPGTer/keCQzPDzVFL87IMPPahK56qrrhIRoPpPvtfeQ0dTjgD5wQQUrwMFrnST99RUf+lZJUuvRpKX1kv9LEZxDFZ2nXXxDWvB5sQPNvB9Q1CIDumEl4oZI5it72yZP5eQis+lcljQGwHFtEVKdRqUb7z+miqX7dtPic2bNsXzzz2nXguH1rq5udhEqb0wH0eOHBY0QR2VpgCNdsVOvRZbjos8eW/8nfg3aJHK4rTJbUOuxnNCVYZQ3AhtAkcOGCs40DRqBx8z5gYOVvSyUs8yChJm3HGtbhYnFAk0MZbJujrxTxWO7f6/ewjS5tc1Cj4zTXrcWsa+Y+lxlvdBMN+Y3snCUtOuizVIwOHPHE4IWPnasmWLDg5gS+jJHDzQZwloE1OTqlzosXH47n3lFf3chvXrdO1nn312XHLJuxsaunF9/OXmzcqboA9hxThq+YJnj88vxcJiP4adyfj6N78T//2Tn41jC/3ooQYXUyz93rjepHAn+TZdn115Udnw65StGwMY7eor3+uezeogpqhY2t0YrLbl9vyVe74l2xrPs5kQA04QYfbl3HQvDz73I6UfUaU8iInuSnzgtuvj+mvfrymgU712rPRXYkUJzZQqQnoG2DtNz/C5LfqlWtOhnn6Bpb0h6MjdYmAIqCZniqWVwYPXpCcC7ESSwuEP7bfWsij4PK95Q7TlVGDo1QzydsuQLWuDKoqAUW7PFmdTtU6Y6AEK0XeTX5obJAVUCNLhGF4tfVBpfIHdoGRz7wi4BBk0RgQsvp8KmOroxz/6sa7/6quvzt6vx0Y40FpDo2o7nSr4bBaSWvBZyZK0aXltNR+o7Gs4XzwuGoZaP5b7S7u2relsTsRQUwSBoSsbFiula4xs7lnAbC73AJK5lRoYFi5/pyZpqoH5u9dee10L6YydO+OkrSdJWMlMjDdeez0nDaJhgArc82yY7A3oUNaQ+tL3uPooiMkHsumOLEj+3lY6sHCSRqrs1B+mDmsFjlTt8zk9tTEZONIbjIaAaV6KcGsO+xwNre8FkqtqZNTPUchIixcyunJt5rNwLwoeqHtXIlf3XUrHMOrdVO9J3YskZTSBMI1ODcP5eRTtU7OBRMW1DqLcAKCBc9jRO2BTwmCSo246L/jnVsX44xeBY/eLu+VwTVC66F0XxYUXXKiM2vRsejddfS/3nr6AqxJGBk8IpkHT4rkzHp5lXYnpxSj8Dx9bjE999ovx1Xvvi8Wlvvop9n2GHLLCA2kIAsp+il2nx4rR5yB2nro1/v7v7ozL3vvX0Rou6++Y3jnUKIEpBZt7vvGd+NJXvhErwGrRDdnrSUdl0pmFyq7A9RzHRiV0Oyuxc8fWuO6ay+Id5+2M9bOTMTvViwHDvHQIT8lqn2qf+8ChyqGuA3jKUy35Rokpp6caUbDg3hRnUi2IEoxH3uFDgt1YxwQy+j1QidknBCXtzxyAxtqgDyJdjpT2ZjqaFMLsGyZyOgFwOTsUrKV5Or2eAkFNl7Xr8pSuk8/CXqZPRzJifc6yEsESMLPeaMaLCt23WJTvO358vunBFsOS+/LII49ozVx22WXul0lIai80MRznjysRFUw4g+P1ZNMfbvzlVPGnti51e2bvmSJOoCuz2jcL1F2bdvyntcrmRAw3+5574q43D4q7iyUiUVsLhbEPTqAtUxhHZnhkJ6LEJr0VjzEmU4LZX3zxRTE/f0zZMIuSXgsLeIoZGPkzx44etaI6YYsSSKqM9rZvBoDliZwteIdEkVfHZuCYY+8A4et0L0OVSTYj2ajlIm19ip+GXq1kNWlp7jI+h5nl0Kaa+eEyPw+rLPnd204Lmk5ee41LTjy6MnyRK4rUUK4IGVS4njo0Goq5GDbG6Bt6uPQLporzuWpOSAV96y2m1SvhILLJIhMNHVSpkKgi3zj4hpOF+QU1dg8fOhRnnHlWXPSud8WZZ54ZmzZvNp6eLhDWCmHQuBivvrpPAWbbtlMUcOyFBcxpA07WDwGHw5DGuY0jh9Hq0KTvxP/9//z3+ORnvhDdiWmNBcDWBphtdUDgoLq08zDu0GXYqQCtYWYYcS7G//bf/nP8w99/KI4ffV1/32sPpd3BQYC+zRe//PX42tfvU+Ah2KDBKcfvgtFwAaDPBxrWzOFp96LbGsRN118VN99wZXRiOeZmJ2N6sqNKRsaw6ol0FQjobYk0QXIBDChG1UhYyX/PrUtXZ30P/cyl6FO5yAXAIwb4eV5n46bN+r36EWXEyfoolpkrZ/f03J9x741lTQJhr7BilNLDXInDRw4rScBhugYBev6MGWwEOn6mpmI6WXLvlYq5qPLsF1UWJFkSVNqVXEacfc4KjD2nPMVzZSWefPJJfd+FF17YBOBiS5KMyOxWJBWCRwjKJ4hV5cnr81qQTbASEuKi3mw6QWfSZnHyYNeWNbuaEzHUROx+6ud3vbmo7la5De+9vxTdibSLQAiWSmWxb4TdTqvf8tRTT2nk8Tvf+U5pXl586aU4dOiQfLG2nrxF8BgB5dV9r2pQVOkoZGORzX1tysbbK7UVNSSs6VUwYtgHORvIMFiNK+CQcNQYwVDjrC6P662S235lb30ODm6jL1U0YzhxHfq1sEvINqq2HHiKuSaKdSuU0bv6GkFJRd8kwHFYmRJrlhCbkZ9J26om267PVkSBImRwAIiG2qPKOK7nBPunPKXY7Dwz7GPUhG23BTNqVvugHy88/3y8+NJuHVRnnHFGXHThRXH66afHSSef7GeiuULu+QCNcMDw3vTWeM70a+bWrYstWzbbOVrTICGGEPSh4pppyGFFn04O2zx3nJEnp+Pe++6PT3zqc3H0+FIsU8zIHAb1vdlmvIZZffYsU7Um37ZVW8msLsbH//Ej8bG//1CsLB8TGw0jTkw+EZDiNP2Nb34nvnrPN2NV83NggUETRmCpdEYLrtP2GAE5Vest6UO2FGz+7m/viDtuvSGGg/noL0OKWPK01Q5Z+Kyu79jR42rYS2MzOye4kSBLAAEu4j3KtNWsNFva1MgK9pN7RaZOL+ERFq3YuGmjApH6JpnUmfBS7smrgrp4PoKfqJLyvepZFRHGWqrSXo187VgjJpJ4blJpxrR+5aDu3g6fxWac5byctjspfaCSo8ohoFFVEXCodHA9IMlgki2DBgkmJ510knI7PhsJndws8nV4H8F9TA9NOx76Svo8kDYEpbnKESMt50TJXSAp5PMLC7vO++ub1iqbEzHcvPTUo3e9eajczYFMmc2BrIMSweXSkuitx44fk2ZibnY2zj/vfGVI6CjAbfn+s888K07fuVNjkXe/9EKsoIOgaSocF16/VXpUT40RZNJ4x4ONDlZ5n43gJc+eT1pz0qnHK4k/DTaVMdUhXdqJRqhalVM+jD8NNsAEXEBjMpmK6cLfM7ZlVllVjqmqfEHqrJ6P6OKZgckpIR0ZUt2S819cZWkEAAFIthwc2kADI9ZRKfwr2CgTBdKYmZGanKy2qiuCjKCahEXM4BlohAJGpAzDuuiiC0XG2LR5kyAbqcShAIvVl88N1lq/74ORdVFjtxMi5FrFOkRD1fTF0Gl1xNiCqGHhIq7GpreXRxmWMp/8zOfjn//lM9GCwRXtWOzz/wQV8HrCQQYbuU+k4/RgKaufpfj7j3wwPvbROxUMgNeY1InDc6s3K9eCr339m/HVe+5TlaOqBi82JSsONuoBEWQEpRFs3Limmt+0fiZuuem6uPbqS6MzXJYnGnRozmwOViUwBK5VEjBcA+yeDExJcB4fiEYvU84FspYBGmOOzLo4cuSongsZew0gs7DUEKx7bd5LpcoX2zPvO3vDrCzrnXhPkxJMynBC5Ndi7YnmnL3EEog6YXGfpaj9xL7y3LN2xa7vdvnAhsdjpKk2SCL4/Hxm2I30NSe6PHOTZhzIGIGNDsaWNJXAladfubzzWoLEU7/Fu/n66H956Jz7pylC1mA5JzR8Vrzhuu32rtltF68FmxM12Ly59ZhpIygKnPfIkUN6iGDKLE4wVQIJG4WFVrRLNffEtEq2lRg9RJFSO9t7rHy4JEpDeZ29n/HGeLM58iaN9CfFSkpXg8Yt2QtfXmOZieuwT8+w8jFTY70CSwar7E4pgxdaP4ogJgbId630JmU2atplBbF6llXRjFdWcmFImA9YrA5/gjUHt73JPDSLL/edfF9sNePgxTXwOhp/DbwxabEgG3tTQi06vGCSdXEGWJLuxXqY6XjmmWfisccei/mF46peLnjnBbFjxw5VQOvXr0u7FActMkcOC/oQQBWqIhAt5lhrbhYQTBEv+BkgJOjNVfVxnwl6fRrEolUPY25muoH5qE+XlgfpX9aNf/rnT8a/fOpzEZ1JBaElmu8DDnWeiWftaMiajSdMSZet/4pIATded1X87YdujQ1zEzE7PSGm2rHFYXSn18dTTz8TX/zy1+L53XtiZUiTnNgATNMx1Tqp3oLORDHn94heuxXTk73oLx6Lm2+8Nj7yodsEo1E59XotZdz6cYkiTTFmjo190vEwM02cg5NeB8kAMBv3kXtHX4bgQI9H6zXHgNutHAo1eqTJZkRGBQyqADO/LAj1PffakdYliSJ2dwAande6Z71Ub9N7o6xshkoWCzKT9VAGYEkWcnSBRZcWsVZ1LQg3g4n6Ossel0FgOHYMSjUEC2yKoJg7GLDXCKj0WUzBt1bGDs8kuUYH6HvR++TPZamkAJnYNZ93Jd0bfO9dIXG/pWuamdk1veWCtWBzIgabJx++/643cei7xR6bmIi52Zk4fOiNeOGFF7QYNMAstSqykU/nYh26UvRae2KvJOxa3IAlA1eGxQEjCMXGj+XVVF18VyKj0cRKAJMtpvtVndyxvyvYSv9chhhJCqjKxk1ri9SoldQnSXbU6Dlkk76B1mRqluy1EeWyAooEluU1NhYUx//ei98ZrMfqWhVejtGmXHtjlc0GzU6yN/c9wNlHU03JCDmwOEQaht1YoAIW4334OnbsqODNPXtelqgOiJMgs/OMncqejxw90ug/XE3VmANnrbwPPReCW7ERaUTzRaAjsKBEBzYFTtp5+s7GpohmtrD39E6zb1gnpiYYgOd7Klua9ChbGkT8+je/iy995evx2P94IuYXoUxz6Dh5EXyW0zy9RGoQHkacyzLHvP2WG+LDd96qwWY9BYphLK52Y7UzE1+/976471v3R5vxBkvopEx/VrVE30iQKpWNSQJl0IrnWq8zjP7CUfmh/eNH74xYWZD5Z6/bih4OAnjsrRrm49lqsB2N705XvTAufdvJ26zoXwJ68ywY1olZU/iU2Ua/PE/dHl4AACAASURBVPFEeZb7RHYt5bdnqr4tfOj1jMaqQzG2HsXwt/t0rJEp62WA8haXdN/L+ob9fPDgQSVk9G0MmznhcQXq6ge7m/JWUzCj0iW5mJwUtVmQn3zv6M1M698X+HuhFb4ntvsfeOYME0rxEtQoAEN+SqdS/M36UFJ79Kg+j2bfQAuX28LIfR44jvugwYITPUNuuKt3eyJY8Pvcutk1gsCJGGi4pr1P/fyuA68duPu5556LI0ePRg/Fbh4QPGgOHhaGLcNT1Vw+Wo2LgL2YGoZX1hL+eavQy05DcFEz38KU31GwGcFohQ+ryZ89lNoY1XtxHMpJnH/C7NLPFZtLxoBms7wl0BT9uCqjzNaU5macc9/CYrt6v9Gr2BdrdK02GuSQKUfegit4HV1qQoKlNWjgDY2u9vx3+gFUQRzs1YPhvTmQCGI134PN+zy9lxdfFDR2zrnnCBrbvGWT7jevJ3r5unXSTmD9owSCAIgJpNwbFnVdZdnOf6BvKTKHbEkmJgQPaUJp2sILc6caTvgIaIm/43cCFP/G3Ba7ZdO3sFv0/OKSIK6p2Q3x4suvxqc/98X47gM/iqVlgqwrOg9j496ajizKeT5PAg3VDSOhb7vlhrjzAzfH3ExPowAW549GPybihT2vxzfv+3Y8/dvf6zXpCUGoHyhAABWaVVljCzS9U7qwVkx0mCPaj5mpbnzwtpvi2qsuE0zHGOi52SndK+Aq6M18pl5vMi1ceqaRd9vyF6OC5X7wDKhWytS0BI4y0cyAIM0L/R3GL+NtlrY2pc/SekoqtejQaVBZsFhVxdxzu1V4sif3m8Ne+izBcvTS/Poc3FQQxVxjfVHFEOxIXqhifXivU/VF4CCY8d78OxqZbgWV7LsQjMRqS40Z70OyxX4nqPI7CU5VLKJM9/t6Lw2cSzgOeriSHY1Ld1JUn/n4wrwCKvouiEkEHIhJtd5Xh8Ndm3ZcslbZnIgB52v/9H/d9eYOutt1ClQWTA5H2YRV6uO2KqMpkWQ/9BaqSdkwknQIjUw8Lbhys7myXB/m4wSBzLKzZzMuXlSwyeFozvRqiJgBp2rwj8NhIiRkFcFhVdVQEQSqwV/BqmCwZnTAGBlhxGQbUbJH11AmpHZZth8ajVVj6Nh9cO0yIkzITK7W2Swua/R169erspyCVqrDxpUgP0RPpJyjX9y9O556+mkd5u94x/lxwQUXSnRZrCQgCTn3Dt3kLaiBa2Ozi6pKJrlMxjmR7gO+Zr53KYdVEaCkeeCA4DDs8bo+PIFc8KdjbQDJEXEJjGYJesKnYKGEqDyq28PlmKQJ+4wAQCP/k5/+fHz5q/dGXwQJswr5Oc3TEfPdYkuxDXGByAmZWNTccdtNcdutN0SvvRrTU11VNyvt6bjnm9+Pe75+r6qYTtc6HvzShoxclsPAyN/PkPDIM226txorS0fjzg/cEh/64G2qcOam0ZHMx0p/UYez1q3gVlcA3FP6bBx4UMw5LKH01rRN7iNVozUiOWROY8aNGkgfki4U3Edeo2bOFIwmeDftkoBI5TqeLgHjNHYNv2uXZ1o0+qly9aBC3bBhvSA0DmogWTXeM2myKzaeaouuwJLxVX0W9h/rmuDDoV9i5qLTW0bgpAPEgwDCa7IP5HSdfmsEOz439xOXhYLRgdpKf8N7VpCkkiaY7d69W5DkKdtPaZK8mlSac6F2rVvr2ZyIoSbi6//8/7b3nsF6l2ea531yzsoSQUggBEqInDGY0DZgjI1tgnFjT4093T2ztbVb+3EkVZe3d2qra6en2+7GbdqRJogkMNl0kxoGMDkjRBBBWTpHOjkuv+t67vcc79Z82U+qLb1VKknnvO///YfnueN1X9dfr/tiga5P48lmxuGoWV2iITmhaSv9RxQqqT7p+QuMrDU3ZOhzOLJsMP0sMfOFPDJLJHrvjLJYpdFfymgqO1UYj2eczv/D2VRKXhW9mqI9WGYQSkhbafCb1G/GnEuhndHsTIE0m6TUdCpClPmGVOZZFLVK88UKkOn90thYasHvTy0S1bTZQI2NQu6xcVWPnpzUxuTfGBWyBBBgGHcM4zHHHBMnnXRSLFy4SJuYDSsjrj6YiRhl2FMMb2YuVxrGOfsykzInZ3RwSPv7D9i5KAMwjDqjZoEcJsbFJMD3zJ03V88bZ+pmclL3MLyH3gsRqvmzuM819Y3qd0BVMzIxFX/305/FzbfeodIWveTpeSgPp+oZlKYNip5ifJZWxWh87dJL5GyQF2hsqFGpa9+Bkbj73ofjiSefip6e2eoF7es7IMbnUXpCgu1STvPCIdPO8qpKaTGiHs03v36ZymhTY0M6/uTEiJxNTtpTRiok5kKhkRXoT0N9jE+OC/rP/e3s7DBpZX2Dh5wFPXdpl5cy4MLVx/3DAZAV8X4BTIquEvefTIDgLgM1jpsBlp1FUa4UuMc0LmSjfLZFa4yMx+vY2bHBO6mNIzh3FXM6zcqIIdZkvZJtyyHhyMp38H3DUP7XWdPHktL0DccsY1AkM3AePscqlXlZ3/RWuO/vbX5PJUDKvHxGLM4EbAXar5/V1saevXsEpmD4O9F73AcHUh4qFmoW6Pb4+Ia2+asPZTYHo7u588b/c90XhqnycByv2aCaq8pkm5qUT6Mm3ZskTpy+KkUiwCWZ8a5QvZS6cJk9cHOwoNIKy64WY/7BwJTBrcyIOFYivDIbypKYdO9nEGsq+iv6If4e52zZ3ORscQqJFmqQUbUhxAir1FBobTi2hlqVsSSligc92dguxRRiUbHtFl42yEzV/PWgpXjGKI81NSoDYBNlNoZRSQgoPREMze49e+L1199QE3/J0qUyUnPnzNHsyzSQwKUQQ7Fx9J6ByWwmDZsIOAtXHfcmZx9MkOmelu/JuOai6Nlkdmfaes80cC+MiDLCiAE8NjjOBcOWcxZu/FrnBvizy4Sjpb4e0d7RE/Ug56rr4vU3342f/+LX8YdX3hCnGS0JQ2Hp+033KJTlKrudjAlYftXMn4oLzj87vn75V6KxnoZ0lRiZX3jxtdh4x73R3tkZxy4/Lt544614593NlaFSU3AmkaowzzNg9VXR3loX37jiK3HJRReIniYmhqNajNKGSfNSU11w32lNGBgBuM9k4SNjw5WSKJmm5l8ETkmUmckzk6KFzDGFzQgu+B3rIJv5opqBlaAMZXIOMuaSDPDzE+KtID81GFm4CXnG9EB4P9kMDicdmYK/0ksjq9ZgdNGhYU/AKpGgENYLmU6CB2CacKBDT8h0PCoNE3hVdJ5MoZQM2Ao2aqoVQDkzaognn3hSxzn33HMMjoEEuA7I97DASm1t7QIQULbj/pE90gcTnVKpcrA+2LslON7QcaiMdjC6moiNN/6XdV/Uw2dEAqVxWrISU6rYwDhF9jDXzJcXqDfilCbz3NtJHjP9LjOZQtlCI5nFkwvGb7CujAYzi0rm0MiQDDcIHFJp9RQqczZOImo1AFgSilJuqER9xTEmlp9TcRO0qGUWxgLVm8smJXIXEgqupdJ3SpTbzN6PNocgoZlZmFE4NToUhTHQ19paGHZTijfFpQyMIOLbsuUDbbBjlh0TRyw+UtGlkUvWjGeWQU6Kfoq030c0jMmLMkQFQl6Ytt0H8+bXNUhl0foz7rW44a6+TaENUb1f5bIsmVHXMtUNkS7PPmUj+F7467hHRx99tK6R4yqaHhuJ4UFzZBGttrY2q76PwYwakFljUVVTHx3ds+Mf/+nX8dMbfy4dmoCbDfp6AVEsMaBOG/0e0Qhhi8gyxmJqfDRamhvi0q9eHOefd5ZkCegNPfzIv8bv7n8ojll2bBx77PJ45513Y/P7W9T/Ud+I4UEm8jWsWlRoJYRmZ9rcVBtf/9qfxJfOPSuG+vuirmoiqiZHorWlSU7Oaq4RDU3NKnma4aAKyK2ZzYHj0vdsbPLgpGSgHQxwHVn64rkbRWj4uDMTC7IlSsulx8yY3eswHNrOR/2fgjZLgljWaZZKs2+Z8GHd/zK8aWj99JyOhigLaITvZy8QGJFpqZeorKrw8xUS0QQIGb8B/5qPL1qetAczpM05bu55D1+7NLZp0yat5csvvyxGxy1FwECyBOOE0Ky1aunQkDOvQhzLfkkkJ/eCLHFyanJDzxEnH8psDkZ3c/c//pd1X2zAysNx8909G5WXClLM5SMPSQr4JX8z7XSy54GKLpkNTAQuPRWFxVSDhGKmoExcwvDwn4cIJ9TEZmFhvIzn95cZvmniwoRRatpeKptuKue0S6W+DCXLpBuqZEcYP5MQOspUliW10GktdiIuXYvmPexIEsYsw1+g1ZmhyYjoOAV+WlUVLa3N+j8bpaO9vThpa5lwDUSXu3btkoOh0Xni2rWCMuOcOro65XRyI3Hd3AeQOtwfeim8cOScO6zDOa+A4cHxcC8wEgkGAJqqzKW52c6qyCNkmVQMxSJgBG2E5o1JGmXACp07183nM5PK+5ey1RzD/QL6U3VSVKQ5nWqeHE/IqQno9MdifKomxiar4le/vSU23rlJvGXjGt6zREJBOyvLNW2Q08gpaHHE6j0aPV0wBk/G2rWr47Kv/omGMh9+5LG4974HRLGzes0aPRsQeq+//qauSZmZUJOZ0cA2AOS4Obp7emJ0ZCCuveZbMX9Od3z0/ntxxqlro74G0TZn/Nx37kNrW4dg4kT/jqVAng1LBhtZY7Mt1MW2bZ/rHs6ePUeOh4FHSS7Uu/wDAIdz5Jg8/8wEk8RzZo8xDTj3VMSctZYxmC7NeRAXh62sc9zNd55Nlq4IOoQwle5T2d+F7VxZM45k3KXQLPvSV+EKObaCuzJcqb2l75l2Mlwz64dzzMFlysLu6xZGeAZ9S8+QcyNDf+qpp3SOF198sZ4zDotzlMhfmbVh7bIvkCHh2j0UjpNzVsNrbHR0w9yjD+nZHIy+Jjbe+FfrvjDYFWfjBqFf2vClzzLdb0mSTL8v36OGPIuVJmxpwLKJ7Su8KLJ5nCzMinIqpJjTX4px8TBY4UQqjo3jsGCNaCulLeDXKVBWGJ7TIfBznJ4IEuX0DFqwgBX9Fw/yJRybEhPXw0LO681hOm826/iIbaGUKRQBqqdhCnia83wm0Xe8jw3P58gOcDJM3/MnWQBo8KusVZq+nENqdGCARNfBwF7JWnKYM72rmQc89ChousppNhhCPY2DSrNGPZ/leH4evieq6be06ppA+6jBXJQiVVYsZJv83uzDpoB3v8F6RFyLaUu4fzVSWqS0BMKrIoXNv6coXdXGZ9t2iSNt030PxhNPPxPNLe3x6bYdMZZ9laQyKmSwbmJbWG2ckuXURCxaOC/Gx0ZUPjvrzNOjp6srnn/+D/HSy69q+HjFyhW6XkAV0PEQPU+zCZNkUbapFi3PCWvXqi/W1dUe37/h+nj26SdiZPBAfPWSC2J0cH8MHOiLpsb66Jk1SyVElhIBDIZdkHFKwkzelwgcZ5EURylcR/ZA70RZfxK9lnKz1qBms+zMeH4ewMw5r+l96fXrgU6yNGU/ItOkbGwIdpLkSrpgYlw/YwbLAUtrhfxVmjQCc1SJbb2xCQc6WMm2TAJapc/yNyU5ngNlYc3+ICUxMKD1QBl2vFDJuMdEmTWplijLeU6PoAi9Ko5zxJFH6FxYPw8//LDW0IUXXag1xv1y389r24PKCNpZ7oMgC+fJ+YsnzVn/hvmHnM1B6Wti49//eN0XLfQZPRs3xo3SsZHmlXMXiRpRtlEckxxN2TSTlNEqA4opPWu6iTTWHCNhyVmaweuQhltn3lmO4Kj0CUpPJhvxykYEiaWXYKRafr8cUplrUf2/OLkULks+MTmy4gyVwZR0n82XtfTMqDKiTAZoDCpOQAN7dUzJY1Sr1RxmAw4M9heDHvHRRx9q465atUr1Z8oDs2fP1oaG0gNDoCiOEkwx1jivSgZBjXtgsFDDG7mEsTMCySAO7q1Kbnx3f78i2uRfUxlClCM4Apctk3qoobGhMhfBdezdu8+UOYWWCJqbdPp5Pp7HMIU957Jt2zaV97gm3osx0XvHxwwyEL0Kw5ww8o5He2eXSmg337JRGjd7+wbi8SefibqGpnh/y0ca2NMQYWFuUIQ9gWMspKgKLijrjsa8ObN0/La25jj9tFOVWdBm3LZtR2z5YEscddTiWLRwYYm+7XzJNLnPNJwpF7Z3dAhq/vobb8Trb7wZc+f2RGdnW/T37lEp7ezTT9ZMT2szZJUAQTwPYxJOQ+LVmC8wX4ADav4XZu6BAchNPaCbs1I4G+4t95F1YMZlowExzlDVsKZkxFWGw9AyaGnuNO5rOpGUIPeAZ9kzNUa54VhBMnIu0o4qQRzrRUizmhqtJdaFCHERJGNNiFcNvjUHTewDnBnnwzGRjyCI0/4pvTWjzdgDOAivEWdpFkUkQNy8ebM+Q6AlPr+YUgCgAFKkn2Px3HPPaQ2eesqplrQmUyp2SGW70hPK2SP6N7yS/mdicmJDzxGHiDgPSm9z5404m2mAABBOiuUsZiGPCrySKC3VO+UIZjTls4QmTHwpl6WD4vM0DFMKNnsuqcORCC9FcCWix9mkw/Cksmk3cmPzfSx+l86qor6Wxua0bIDS6WShrnVEx6ZjQbLBEu0iR1cyluxHmYak9AkKkafOp0BE2TRsUJezXLgTe+3AgO4VBaD33/emWr16taDBPbN6tLmY0M+MBaPMINz27du1eaHa4MU5KUOorlJZATQRmZFLZM36OT/LUljW/CkRpkxAbR3Ds75OHKk3Nq02N+zNOuBBUjl4oNnl/9yHfX29ut+oPebxKw4KeeJCTSOG4FLK8WBpSixYChlHICNZ0EhWoWaCvyY23rUJaFqMjofgz2vWnqys540331SvJinu6fWQ6Wpei8CjlFvJZtpaW6KjvVVT5/3MjYxwDgRIzq6kB1NbE0cvWRILFy1Q9snA647tO2RAe/fvl6QxUTr8cvNhV5jdE4MDB6KlqS7+5KIL4szTThL8ub4ORmoa955Rcu/Hc1AasKyqiq6uDkscqNxryWKuIx05z2LhokUVmK97MjgcSnEwodfH1q0fy4kBCBFSkTmXArIgYEiD7ppCZp12xByHn+FYsipA1J8BYvYtTUXjwENBWimVexaG0qkzZQ+eonnjEql6UNXVLtGWki6OCluBbRAytQByPEdWXRkORyqaAI3yuIhMyyCqmKsZaqbxX+Z+duzYLkTm4Ycf7nNURcFBFc4Gh4xDSkl3scBPTiQT9obFK790qGdzMHqbjTf+5bovFtb0wyGoZOCazSq4oylmknJfQZscjecTXK02Mq0CFS49kEQupYFlQ2lRSnfFRTjVu8skeyJsSN1zyHAm3UzCNqdp/IG7eqOVvadbjCHGEPLzpubmIIInG8JoqwQgWnbTz0jMqTgvlbGKjk86R7IOUGRtraZ3yQ2L42BqGcPS19ersgAOY8XK4zUDwPmrDt/c5MZ4+S7uFZsFo57zFTNp1TMK5Ls4N+4dm5vjcDw5WvpKWVqg9Ac7t8p5jTLu0NNgQO0KjRD0cKo/yy/Y9Dxbsg16OryItlXnL5PZOWORqCNPnbvnk5kvBjOdIZPdkK6SsQmgIGM27kFCzV7Q16InMBkb77o3orYhvn31d+Pue++PX/zi19HY3Kb5jJ27dpeSn3tQfAYRt/Exl/B4bkcecZic2datH5l9es6cmNXTHZ99viMO9A9qOHlCU/81KucN9ENCOqxnKSNN4FGPgXPGhXHDeSyYPzfa21ujrmoyjjt2SZyydnV0tTVpQLWjjbXUGBNCG8JIYSp+c5EZvWkZ8AY3tYuzV+YirZfMhlyG4kUJcgBqmZJZS3SNkmxjY5EeN1u54MQT9OhGimaMKWTYY9mLZG32HyAwaaj0gHhO4jCTUzWtv8ptJfNQNl0y2WQ6t6dy019IMr53GOVRHK3XlZjAZ6rNlnkh1gfPkB4jg8Dtbe3T/ZQx2JtHK9mvVICrndFlD9D70+qwKr9PThW1WQegAqEwv1YodUQmWphKLFM9tqFj4SHo88Hoa2LjjT9e/8UzXZcnVy31tDLHUiRYWRR2MGUVFmRZBYZcIekrQ3jaeEwBu4egT5Umf2qt2Nin7KshkdnbYYGxwDPSz76QSmolExH7LoixovDHItXxSkfV0M0hsSKo9FAcTJb8qDGLl4qoqZRCBB9uMBKLP2x4Y/2dOWFUmT3gc0hV5+T+iSeeKEQWmQgGAGldS/HaSEARgsPAkYCqU6N9ciL6evu0efi/ouMyg8FmFWv2jFmhpAvB+VA6yE1vhJDr90S+PDycqwEVdiJZJsQwqRRSyjEqyTU1yzjpfYUZgohWkfIwWjjwphnkISYI6aFQJx+L9vYOXS+T3JwrJSlD0d0zUv+oBCWUrCiPgQADJHDL7XfFY48/HVdf9z1xpf3TL38T/QNDKm2lMeTZ8bxUNtS88bi43XiWn376idBnBDz9/ftjcnw8TjrpREGc33jjbQvQISMtATFQdB4axvF86fzz4+yzz4lPPv0kHnnk90LVUesbGRmL5qa6mNXdKf2ampiIs884RaU08C5N9ZTPaiWU1tLapvvN/SegEZCjsV7XjmHm5ZJjxNDgsDIGr3ccjZ1vAlp4r8hqyzNwT5Npf8plHppmDVOy5BhMzOszZeCSdZ49GrSkPPfENH+9s+MxUxphrM3NN6r3KKAr31npiRWtHNYGaDAJtZUejgMvxN0sI5HAAM9k1UginLVLX8vHowdVVHCLgdF5FIclVF8hDc3r0QgCVQn6TnDMlV4g1yM5+CJoiAPlvdbdse0ovcpDaLSD0tME0Ocfr/+CyhJpaBkORfpFC4bdkJPlGBEWp5rUhcbGUX6FnazUcJ3xZOTEIsiMRA6hglEujstbrJLhiLRPWjCFRw1HVpqOhupGhQtKpyzaeX9fLmzNOsBYXSJGqFy4jpytUV9GnE2QWjoKZcGKG66zQ2qVHItNvGfP3go9zAcfoDC6Rf2JZcuWxdKlS6U+mjMtHAenScluJkIG1myym4Quc9p8X/Zc+FxuHtXKBZ1trCCOtJkKZZBgysV5KzMS068j9eQ6EyljOf8sq2TPTUzcYnN2k5k+Ehxk6vNkQAG9THFU0igpyomJXqNen0zA6bT5XZZdzaFXMpt8LrABQ8JYVRu/vfnWuOPu+6KqplFMAuOQWjLSVeUJ87Jk9L1kaqC7LKHsIT5Fteq3McQKB92gHM/y446VjMDHH38qg2rxPLI+97NytiNRlNLM0ZrymmcPNDdUR2dbo7KYgf29cepJq+PSr1wolc7G+hpBoOvrDZXmRFtb2/UHyK5Zi11IMulmQ/QPDOp8+T8NdBwG16EJeBzTCMhDnIWHH4nNkj0iaYbISnAYWer0jA4ZIw68SJzP6OERFIi0k2FSrr0EF+gVKdsHdML6L3M1BhYYaGMHRDbhdcU6JLjQKIFg02Ropq3hmTCYyfuQp9CMFzBplWRrS5A1qMFWAhGtec2cIRBXb5YElYzNtsHab2ki4zZFjdCsZT9In0ow8CJJ4MhX70lIuH9Hz+bUQ2W0g9Hh3HnjX63/YjhEmc0fGWyiUE0Pm0gS44y0ADBFIiQgu2ygzBTSqRQcaMXZZB0/m+yZwWRDP+v/LCYMguVfKS8M6zv5fcKVVWrQgJ+dYgIEkgiQnxEBpcBSXpMao1JO9ObJFJ2oDQ4yIlMZuYjY07svtu3coevCSLz99tvxySefqKl5xhlnxIoVK6RgiXFlcyUJZtbfM6KmzMb55j3KwUj+ltJhbY0MQvaK2Mxu4OIMqoVOw5BQ2xbUlUZrgYJjcNEK8XBq9koM4jAvma9T2UCZwhdKTMbVZRk1hYv0r2c8rF2iqHcSJ2YEXE5xcy7cX0pP3EcZVmSJC1wXgSyMCQJZ6vPw7OjVSbLBNPjjMtC1cdvtd8Zvb9koZ2OhM0OiwZZw7QZiuExEyaqqJmG3ps/nV+Lr0iAt0GiMzHg0oKQ5PmVm6Rx0rTPkvLW9TTxfqvdLedbkoFpsqhk5K29tqo3O1gaRbra1NsUF554ZJ645PibGhqK9pSna25ujiR4DOjBjwNuZTaI8NikaFfpKMD+DquO4wIYTjWbDCIqvTuUwNblFcuthYq6dZ1RmqfWz3IMeljQwJv/w+6REItuwzLS/V/uyzMXxXdxTnBclO16se/Yy6z7h05w/a43j5IAw7wWwkqSXrCuyeo5/5OLFcgroGykQgdGisBqwp8yL52qDACWAYQrrM3Q+mcFm/1fBX12Dyvge7jUvIXtieo6LMqPL3yl7IRVZOUiBKDZ0HXYIIHAw+poZmY2HMtMYEV0Jo88DrKEcZGkBFngOkrnnYEoNU5u4XJaY9yyhZSSZZbKEwvJ/R6juA1EKAruPEcXxaA6nSDoraoJyv2wglXMKIsrkg8BJPazIMWTsoVqRfC9T3GZN5v9G4DhD44VWz969e7W4P/z4o9j8wRYdj6YmP1uxYmVccMH5Nt6lWenJcGcfVsgk6na5ht6CQBSSabBOPcYsm+18t2ChUn00O3bylTHjYB43l414JYQ2+ac4niQFgDCLKsTDrlLRBIRQYLO8v7WltZJxgAgDjODvBsnmHhTnL6fHwGcNMNQhb3SxALj3hGHifje3tujzLqWNywi4VzTdE1D9vTLhPlUGSmtjTLRFNfHhx5/GPfc+EB9/si0mq+piz779cWBgSKzMGFfQfGqYM5ehZrwNKAAHc6aZZULPAlLOwh4AbJc5lr79/TY8MoAMPpbstQi6YThxLBq4hDSy0Csh7NXV3iIqnOam+rju2u/EOWeeGp998mE01VeLDbq5sT5mdXepDKpnU9sQB/oH5GwoH3GvDhzYr+fKuuR82BvZJ8QJU24iqwA8ovXKOgCerDKxiUd5Ftk/xJEQRKiUWl+ve+9SlisCrBMxamtuh7VhxNrMGSiCFY5v1KL7JJyLs9yx6Ovr8z4pfGeCc1dV6Xu54oSdtAAAIABJREFUz5Q0WSdz5szWmkrEJteIM7EEtaH2ycCBs0vhNWQ3LHkNu4EHSnOQ2gAIM08AJW9qsKx22pHPt32uMuOChQsrSMgydFEJajPrHh8f3zB78aHM5qB0Nrf95C/Xf1FBWFfJMOQsLPaUXGR/1D8pDWobXerhbtpp8YruxZQc6WBcIrMjs1spks7lJ+IMK4ZDU9xSuiwsAaW5zVst6EY0a3bhNPQaXCyKiELNkE00mVMJ50WERZOS9ydMePeuXbFt+/bSV6mWpPXHH2+N7p7uWH7ccbFqzWplMlwXvGQ4DDjJcoOoCap5E9el2SzZf6IRrf5GKc0ZReeGsMqORbJajgsKIJr7jUCnLbcMY7CAFwXO7ZmW2goAQsCA0kzGqHFvuT6+j+MZTu1NTs2dKXAcBaUXItS29jZ9j+cfnM24dGVkE/fzQD/oPWdmmQWKQl5Emoai8jTJmtBNITKmVJnrQOU0ETG6PGO6ITub4ZGxODAwHG++vTlefeOd2Prptti1pzeGRsakZ2PeMJeiVDKV84EwkqZ3q7Il7jtw8GZpt0zFnt0744gjDovDD18kSPPWrZ8K5GBj7Yl21gHGjqCCaySy13Avjr8Qp2p9jI9Ed1dn/Pmf/TC+eeXX4oHf3ROffPx+nHzi6mhrro+21ubo6eqslCkBCZDZsHZ17ydheWZAk8FemKxBTLq0nDB/7msO7eLc+X5DeYXljOEhhmzrBZNP+LCQbah8FnBNAgoIHniPhdO8vwShTiXYJNL0BKf2Fg7LsG1XM8iORUVVqGXUMyo8evQlOReQYRyX+8d3gVRUJlWkp1lfnIf1eOor8PrMwgSHL/1b1jprPmmUxG5RFHgFpoG1oiD5BEqproqXXnxJz2/VylWVPSduQUAX4+OV76uqrtowd8mhoc6D0tm4Z4Oz0dIzOzOTwiVDyWjcZYlphE1eDJtE9PkzGpbTCLPp3k3pRJb5GCPA1CAtzibp1MVQUGgzZg6M8m/qz9lDSkRXorz4uaakmXloaKgYP7HPAufdt1dIKf4Ncuydd99VaeC45cvjtNNPj8MWLZJB0n6s9tR+Qpozm+H+ZNkItI1qz5S2SjNY2dbwkDRNMDQJTJCzVBnPNO4J2U7Hk47JqB8g2gY0sPGyXyLhsIRlq7QIOMIcWglH1bQ1cz919YpUeQ+lI+51OhVBWUdHLCVdmAJ4DkStOB/Kc5npGCHkQcMs82HEMKYYcKC2hlE3COX12muvyQkvX77cfHVySKiWVRU6+gapcfbtH4htO3bHI489Hq++/nb0D43GIE10qX+7d6Iot868WqDrNL1eVR0rjl8RdTV18corr8SqFSujp6czXnn5pWhqqo9FC+eX0gtrpVEDtG+9/a6a2d3ds+QAOF+eHSqizc1IKfOlNIwMglC2MzUVy49ZGj/64b+LV156PnZu+ySuvOLSqKuZjPbW5mhvb5HjNg8cgQXsC+a9k+5MCZ7IBtyIhwrJVEDKVun1tMBNR/VgfwXan5nNwAE7StCBvPb39en+UwabOcTJ8XkxpMmxUNXl/vM+Psv6xnFwD7mpXoOU9mDopmyNc/X5iLViaCjaO9pj8+b39f/lxx6rvcQe5Rwyu+LZsgYoB3tQ2xkV/UP2Lj1PiwC6EsC+JWMSgk36Mx6aznWWg57Z501nw+dVulUgNRl33Xm31vHXv/71SmXAgQ+sFEPuQ46PbzjiEPT5oPQ1cfPf/mcBBLLElfQx2VPBgM5ESfFApblRshnPe3iq3gNmdiBaKIUSxqy9ZiPQcXOav+Q/GZHpM1CRlOxJglRF7Y8GbJYVCOCSzoLPEsEzAa9UWlPNo7F3314pjJIRsVE//ujj+Ojjj2QkVq5cEaeffnrM6plVYaFlA5AB0LC1RLYdmzXgzWRr2g47IzZplggwJET26vMMQaSYw3WemVF2Uuj5uZ7MhFTKGzcEWg1YRabOdLh3ouYo9ywp/tV7Kv0tZXI4HKGbfN9E5SOdEGea4jorG9IT6UZJ8TrQf0DfS3RsEseS0QqUQeDhUmBCYHGS4kgTewAlOOcglkBAf969L/UhuD/DUNHDgwbc2RQlDG9SLtu3vz/uuff+eOxfn5IsNEzQcI1hjwBlUE4UaSRyw8MIswH5hRnYkPAxBPlURgsBBNasWSnYMg14om9IOC+97PJ4/ImnYtOm30V9vRUs1YgeH49Zs7rjuOXLor2tKbZv/yz27tkd+2AX7h+Mmrr6aGluFPnm2WeeEpdfeolkDKqrxmPB/DnR093pLFC0MQyyNrlXyNwWWVcZ1CRzUhmtQPklQlh0eXAEMBsQuff0dHtYEo67CbNss0d4/nxPIisJVg4c8MAwnxFSkPInrBBo7BTGbZ5vykPwfFIXhnWSGbPK1KX/yXsRS+Te0Ycxx5jnarhXCX9mHcCAsGf3bp0b2Q3XTWaEXcAREvxMViWFjBF36j2iNpscf7wn15cyy8IMDWBAJTbLWyczA/cKElHW4hNPPKHM9rLLL5Pjos8ktm3NO1EZGNmwcNmZhwACB6O72XjjX66vAiBQeJLgpeJVoSgRN5VRZ4biGpaZMxumRynORzBkvy/BBvY+05Q1HvZzs7PCHF2GBJURMRiWiLPCT6apdqLzOuYarGXOd0IzomymGsncEUWsfQf2yyDu2LlTnFg7d+yU7stZZ58t1UqTYhpemw1KPq8aeCHVJHtxX4OyhQ05jigdAk4hUWxscN7HYtemhMZmCJgzsxnWg0noKsdKBc/sfzma80Q3TozzyExH3zeDfp77mPK7gp0WZu5U1sT0Q/GO4UqAgPtDfm4qyQBAKAqP5sEzH5YcncS1PHuSwUKWULm3yggo+eEwJ6bk4PP6FdVXVVXuE9F1klYmxFZZczD3MRFDI+Px1jvvxQMP/z42b/lIGjM4nKlJGspGHZrNyGU1AR+qqqOjrTNGh0cVxQu8Iu2eyThx7ZpYuHC+5m6GRoZjyZKj45zzzo+dO3bHPff+LrZ+/GnUVNfpGiAKnT9vdlzxtcviq1+5OBrqq6Ovd1888cRj8cprb8fuvZQR+wU8+NPrr4mrvnF5bHnv7aitnoiuzvbo7u6Mjva2wmYNtQujAe4nqVdTenDcWwUoBSlGTyRnwLIfgQMwKzS9PoYpPaiMk7Dmkfs5mYlQtiToIjPSZ4o08swKhMEGhlIn20buZ47Hv1njQPLJ/vg3wRJrmt8rGyHYYtaOvQpjdAkoEubMMXgmAA6yvwLdDSVsHpwyjhn7uDKXx73QNZnUV7M2M2b2xJI+ZR4+lZ4nJlQS5TzY62TTTz/9bzq/s84+S06ML+J33IvhkZENsxcfAggcjL4mbvnJeoTTKj0bmrCGYGZvwI36nKpn4Wf3JREoMqhq/jrtJZExp5ojdTZKUvKrGZvytjiw7OMUnRjMUap9sGld53ZpjAVITThpcjAce/bu1e+Jrl599bV4f8v70d7ZodruCSecoOl9FmxS8OvcC58Xx6YJjZEgusueRSK6MPTUt+3g7GTL4JiiqgRK4CTFXzbqwTcpPpbMSKwC6llUK9Miss7ZgDToblRb3MyZhPsSCSXmFhH9YcA5D64bOLV6IkI0uQYuJ0JJp8zN2NFRm/fckhwokeMIMFrLG9uw2REJrACXGvQooyMVcACfwzDx7MXbBWEq8zpVniPinlpHfip27tql7+nu6qpkZmqCj5sFAERafWNL1Dc2x6OPPR6//efbYuXqtfGNq74dnV3dcccd98SDDz4c7R3MsQxH3/7eosMC5UpjfO/6P43TTjk9fnfffXH33ffEvj27BF5ZfuwxMXfOrNjbuzemqiZi6dJlsXr12vjwo0/i9489Hrt374uG+qYy4AhHF030amnUfPmCc+PCCy+ILVvejWeefTE+375HoIPvXX9ttLU0xFOP/149m+OOXRrdXR0xe1Z3YUWAWcKITGZ06Nnw/9ZWD6fyc14aPCSap5emchNkp9OSA8p8i2PRMLIGQw16yV6Ms+EEmbi3JXLTfE8hZyUDnJm9Zi+ONW3xvHqhKzHq9GH4vBRYyz7VOi/Bh5ihR0bdhyny0xl8mcdvQk6fwAcaIA0bo/ra6NKy+jWlDMZxsxSLVSAQY81Q7h1lYFT7rCkamixdYPLOKVUtuE45QQFmQO9NxI4dO3U/5syZW2HGcMWldkPL/OWHMpuD0dvgbCpDnWKvLXMH2dQvJZiM0HMWJ7FrbCCnska/0DRmQhwNMSGzKvTpjrTUwiwpNP9UZCI+LKOyWtoM+eVY1J1l0KEdKVK4vb19gmCz+Xbs3BEvv/yKnCOCYjTxNbEvidmmCjybiJGNoQawJvc9D2FnY30PDD5NcYwxG8GQVDtWJqH5Pow7Rnbv3j2BsibRVGp3UH5jI6ppXTZYstbmhgf1Rm25q7OrwrqrQdXCPeUoNbmwjO5yKY/SnuHQ0voYYrZkxD20ghpTwx9G4ibO1Y6Rc/dgp/V3fCx/lr6Q5k+E4HNw4IzUtD9kOJSDNO9UwwT/YOkZFb46STDYMJHRYCD44x6WaWowrHCk8d1M5+PI+g4MxN7ePpXOHn/i6Xjo0cdi9QknxaWXfS2OX7kqfvGL38Qvf/mb6OrqjLHxER1nwcJ5cqjctwu/fFG8/ebbcf/9D8RQYSporK+LI488XI39kbHBmKzCyVbpu3p7+2NggHtFX4lSa3WsXrUyBvr3x1tvvRZUlm740+viiq9dGo888mDcd98jcjYwBvzHv/izqKudinvuul08aSeesDLa25pFadOEnguDu0XRNfVqhkfcyDf6EY0eZyWVzEO6UG7AE8xgQFFe5XX88cfHCMCMosiZtDKiaxJU3aUySXoTwBWxQn5OxSCHcVnHHJvvyAx8ywcf6D3z5s8vyEMjN13eQl6BUpY1mLymnPEKvlyukT2u8q7kLQb1HSn+lmuXrGZ41CzPBEjsR/YcDiVLrKxMBYjDwL/NPsIaIzsWQnPS7OgETprzKuVfqhmatwH6XtSEDdIxRLxUJg5lNgejo+GcbvvJBqHRXO+HBdnRSDoXDGH2cxJxlT2HRLCl42HzgRXAeGugDhqM0kil5uq0vFqZjWgriGaa0QRhEtg9ERqUcHvl9DuObF9vb4Ww8K23EcN6R0idk046OU4++WSVxpwBmQCROn/S62TpS0gpZQ5mN9BAZYGIJhRZ0WTRNsnGqX9nB8DPyCooqTGkRqahORtkkQv8V1QuYpJ21I+xEYqtHrZb9zmyxKCNXnoyeZ4J4aSUwD3MSJJ7jaPifPheauRJI0M0zHEcQdPQddlS0fSkaXpM+GnGXRwqhJ2CF88AXbicQenGoAoN9VLXj5CT5ZiwIIhdQf0Vz0+oXyRmACs9Uv/nfFFgtOGsDoKEfft6RcTZ3Noer77+lrKarp45cf6XL4rFS46OY5Ytj5tu+lX88le/jbo6nteYIuqFC+fFGWecqYHaJ594qiLDvGb1GvVsXnn5ZTXa58yeFT2zO2MigPIeiJ0798TEJJkbjrVZgmcEOpQVGeYYGx2WM/nB96+Pq755ZTz7zNNx+8ZN8d7mj6OhvjauvfbqGOzvjaeeeCy+/a0rY+Xxx2qoc+GCucVRc38MhGBtyUCKBNY9vaQIyF4XVDKJ3Eum7uT9U7N9clKNeD8bg1HkLOrqor+wKWCQuac5oJwBh+HzPCtzprEIQFwe2L8/Djv8cJ0v8h08P8pTmswvs1spJ5ElU/WVitSGmAhYI5By1jNQC/XNcAVuz3rC4XD9fAYkGrNV2R/M4A7Hg7Ni36dzhBlc/SbGBwq0u7mlqTA9e+5JpWF0d1ImvZQYue8KmkQLRYAFAnNUZbSFyw6h0Q5Kf3PL365fH9WFriYzm4ISy0Z/BSVSNC6cznsmIjMSjLhUBif5nfmUWCAsFEo+GMIO0ZtYwxzH0NMzK2bN6tEUO5uGV/9gf+w/0KdSAu9jQpmBQfbQsmOXiQp+4aKFWmDuIWHMpsXIKA2xuVWuKM35rA3jSDzUhxFz3VosxQWqm0AIX4cReZSNIPJkcXd2dUnuF4OKwWejpKEn3c9mPFGckTuueUu6oAx4pvHmXLJnZKCAJRM02ArbAZs6Z1eIZAuxIdkGToH30EjFsSgTLPNENKRzkFbXPWWlTEWoyZ6ryW2asO7NYZ7MPkytviEGB8wr19XdpearJIJ7e+WYcDJkcWQqmgUR8zTlnmE5Yu6pr7Ven9+3Z6+yKUX+8KONT8SuPfti5+598ejvH5e8wOVXXBn/8X/6n0XE+dd//V/j3nvvF6klukrM2Jx+xmlx8SUXx+P/+nhs2nRv1NU2GDCAyqnuHc8UeqCqmL9gdjS3wDzcGPt698fHWz8TOWZLa3tUMUBaVFulvKnYZDyuv+478b3rr4u33nojHnr4X+O551+JkeHBOO+cM+PKr18eH33wXjz/3L/FqSevjbUnrIqOzjYPdhZDacPs7U3vBiBCSkM44zX4Qn2OoUFlpqwVHDgGkn7J7Fmz9Xv3HvcXuh2XP8VZpkxj2ojzbLNXktkla4T1ua93X3R3dUufB8fAqQEC0bOJUOmK4ybfmtZZEXJjbWlNlEFMjTSUoWhlH8CdlQl5ZkeOoKxtQarFmeYhYY6hrKYwEKTGk8AymvMReqySwbtPZMQrf6v/CcJSQWF9YbW2hIeuf9zrXohFlQnHAVhs6DrihENltIPR29z8NzibKXOjUfpK2v2S6ejHBWGW3GjUciXSVMo8LFb+qOQF6+6Eo1wMPpkNET2LhwUPggVeKZd2arT4ieRUo52YiC0fbokXXnhBG+bwww6LtWtPjEWHLVLttqPQzojOpjiYxNmTaqsUQMmh1og0ORsNKkKvYicjGGbO3Kh35GGznGdQnbnMnnBMGqPvv/++nA1luoSSpu46fQTV7Au7biNDa4U8k3snnjJ4pFQK8LwN/2YTanakpVmONTMHDbyCGCsQac1qlMlxolJlJqNW6swmsNBshUWXyJnvMAOwsyiel8sfw5VBU4gtyZT4uWZpSq8IS2H2aA91Zo+J7xWDMc+4lOiS3l6V0ZKhuT9lkAiQZQwk9wS9eu5lX1+/5m2qahrink2/i8efeia+d8MPYufuvfHOe1ti1crV8c7bm+OTz7aq1DU6PhJr1qyOc887T7Qnjz76L2oQI2XB99fXJeiC7G4i5s+bJZkAHMyu3Xvi8207YnQMJgO0fEC3NahENyqE25CGNJmtOe3Uk0Xa+eBDv4/a+lZp5YwOD8bV3/lmdHa0xM9v/GmcfdZpce0134k5c3r0Xv4kBJ+SU0Lkq2tc5iLIkPBXPdG71yf3BsdNVM49guAVAlf+/dJLL0m1de3aNXr+PNccRsboG5XlvhAZn/pwNbV6jswXsUcoPauEVkp0rBEACDgx7r9fBu2IX7AAALL3Z8ojZ2rOYFxunVkK1IBoGSJlH2Y5jz0yOIxCK4CeZEdwhUNcfxomNfxa+0dMFlk5cY+X9VXR2Mm+T5k/kv6UkJ12NBo4r66u7GfWZU1V9Ya6nmWHnM3B6GzIbL4AAa1LSLJYmUWZYQZkI5a8QHNg0w1565mwaBKpoh5IXX001DfKILFR6G0QfWBYZ8+ZrcXx6WefKStiE2z9ZGs88+yzsX3btpglzrFjYunRS8U/NpMfjAZk8nCx2HMYL6P1RGeBNAJikNEQv2czEkGSpaT4E5vH5z2u0kZCkynbUXaiNGcWZJfO2KyU7hLzz00RYKEZ2hgbAsprRIZsTiPwitRvEbcim+GaPG8wTcmRQIPMdExBMqweDUOYZI3pzOQ8kFeYoSFEXTzZcbPsBrqN7KUy01NdrSY//+/p7lH0mXNOKo+WPoIi6MIawPP9/PPP5Hww0EJN1fjZWzvFGz2b2Zw/GRLZw4t/+IMMw8knnaRohWFOracq+MDGNcB56+13xL8983w0tbSLQWD1mhPjRz/6s3j1ldfjH278qZ7jwOCBWLJkcXzrW9+OlatWxT33bIrbbtso9B4OZ+68uXpW27d9HnNmz47O9ubYu2tHNLW0aLL/o62fImsac+bOl4omz4nnvWb1qtjf1xuvvvJS1DFXBY0MRq2mIeoaWyTIRvZz/Xevjqu+eUU88LtNsWP7p7FyxXExd3Z39PR0qW9DhsU1s8Z5yQHWewJ+39692gednZ6XSemBmTNsZIU4LPW64LMbHBAknXualEQpbobB1j0s/TUg3kJGNjaqDMWaoLwLKkxGHIbkUZNwzvzctNSGkZCVec8SNGQvM8vkWZLW2ioZR5JwUt4jGKO8t/jIIy2cBwtBGXwW3LqIowmhCniG0mDJfLAtrGll89gUMh1g9UX6HXvC9wpBWinvKbypzAml/AXPtaGxYUPL3JWHnM3B6Gxu/tv1ZajTUshifC5iYoJbFoCAUtRCxY8h5AGrzCQddlOqsGA62jpi7py5SuGJ2jHAB4pSJb8HrfTU00+rPIZh5j2rVq9Wgx+6ECOnxrV4tbjLQvRmHVMER1ROSQ74J70gNozmDWool7SIY0o9DmZCaKy3mBqf8xYSSNPcLql4MNJlKk3IU8oAQCD4N01T0+iIy6qgixLmzCb20JoRSWw8qTE2NyuqTT42O3JmFFq0yXByWYJKTZiUFOC8U5o6nUE6kMwyuSbXwh0tC0UHZUmZ+s5AQA63UMQbTTdN0aIIucC1OT/uDVkU2RPPPUEJUkMscFhnK0NyWJQ+VVMvGbDKK5M4BwS/cLiNnhUppKQyKrXw7DVGdS3ZUV387sGH459v2Rj9AyNCp1108Z/EDTf8u7jjjrvi5zf9LFrbgLqSgQ3Et7/zHRmXf77lVmXOsAkcf7x56jB2BCtrT1gTszpb453XX42qWmc2e3r7NL8zLGg5MOPSt6K0AyWKBoinJH5WDfUL0OwJui6T6hX9p7/4D3HF5V+JgQO9MTkxEju2fyZYNHIGKHdmiZnAQBQ9E5S7KCOXIAUp8ppqPXeCFZ6zEJkMQ4vbzkwUltyGX21QbNW8pB9TU6NgRz0csYOzhi3zPDPwwbFoUBqgACqXhU05odb8zfHMa1fAJ2VWTvu3yDuzlzSQSQlMMGy/zCye/HllLqx8V8mVzN1XHFaW41QuLjxtsh+FSYB7z7pl77AWATXwHaybFpgisjQnSfT9JgYtLAypgcXfKUeCjUELaMeOnRu+/t3/5ZCzORidzW/+BmczpaFORWbF6M6cQ3HvxVGHdDlm8KSxSKk5L1iwwE3yoZEKwSQLn2j6Dy++qKY+EdiChQvU++AzMMW2trXq52ihiOwvplQuUY+CUgBaI8PmHlMUJ7hnjehK+J2MtJrxnlqWPA0KgENDFZ0MI22SYsa1ZDmAwjqrCy/NcDHW1gMfJp23PolRRx7M5N/Z5+jdt09GH8eKQyIj4lUnhAyKjmipNOrYIr0shpnvzmyEa+Z+wjcl+hr8fWFN9nk6+kzHRoksDUlyz2V/iWskylb5RY3gaSeK0RI7dW2NGsVs8KSiwXlbyZMyRkE6lUgzy326RVVV0T84oGvEgGdpUig8GcvMhA3ASDnsro6OGJ+wjhC4g8HhUWUQDzz0aNxx1yY18XFA37762rjm6uvigfsfiltvuyW2bf8sRkaHYmCoX0a3raNDEGOM8mGHHRGHLTpcWQCUKmQRp516SrTW18a7b7wSDU3NsWfvvthDyUrrpCFa2zuMaqwKIdnI3lccf1x8+UtfigXz5sWWzZvjwUcfiw+3fiJamtmze+Iv/vxHcfW3vxm9+3bG6Eh/7Nq5PfoP9Ma8uXOiRdo4zmDFOVcDUpC5K4ymHQ69JAAvrGXex7PhefG8edag10QkOzQsyHRDQ1288+5biu4ZsGRd0TOkz9LT3V3pu6hsxxQ+xJoQzDbRQ3MPkyxYcH9kwBPGLKon5J8paTnzYRaNAInPs/vJ5BPUwjpjD4h5oHD00eAn44A9WiXA9nZ9nwACRTJc6FNg2eoRGlRA4KYSYzI5FyZwO2GXvmV/Cus1lRWcERUModNE4Ol1X0GJlhkeOcGyN7l3ExNThzKbg9HRcE44my/C7nWeBofg0HrmSSsuydt6a2MkjT0PHU2NWbOQAnb/IA039ej3N7+vgUoMPmUgpo4XL14cRx9zdMyeM0cRvnsYnvEQUWFF1Mls04n7ZzETyeXwGotNtW/gxYVplmyFhcmGkSMUe7Sb8yxWGXpYBwoho7K00oxPXY9kKjARqFmDs7eSMwCapRFTs6HZGNgUn8IZia6DiExzLlYT1YyMpJnh0HJvCEMvp1ToS0QxUxr4Njzupdhh1ZolmEavolvq7x68g8uNFzQ8HoKsju07tisSpqQEVU0iCbPRTA8tYcoYKH6u5qq47ezQOZcsD7oX5+/3ujCsFSllLo7Pm7YH42qmZpwj9+rll17R704+6UQZqcEhINzM98CTFrHxznvi3vseisamVmUU//6H/yGuuea6iKnq+M1vfx0/v+nngj8Pjw5ZP6WsGZdzU0rY0G4Cm/POPSc6mhri5ef+TUzTc+cviCXHHBOz5syNj7d+Es8+91zsJUCA6LWqKi6//PK4/LLLBFcnS8ZIUnb79c03x2OPPRpdnR2xZvWK+OG//0F8+fxz5GQ+2PJe9B/YF3NnzZJKKNlvg1guDMfFmcI8LXbzIlvOsyGQMCgD2nzPpEngrmSH3DuvT5ggQBAeqGQ2rDmYjflbDAhS0/TMkwAupQnv7N7oQRxPBocEHvRRkrswHZ+zfMuZG4DiYdJEkiXSje9Uv5G+VxEFZA1kQJdMH2Yot3QB+1ADwmMAhAbM0o1GTmurbEJSEiXfmzIzzoHJO9RcC+LCAZgDQ15ilSgzXTPRcwbLSHdrw9zFh9BoB6W/+dX/9Z/XDwwOrANNhNGHQYCIxJGSFy4p+5KlS8SCjIHH0O/csUOQZBb8ju3b48mnnhLnGJQb3T1dMX/BfJXFiMbmLZivOjL9ECJvRLdwOBh80moyEot/FXqTIs4kTPCHAAAXDUlEQVQmA0h0A2XGDJVBN/jdV5IaInMhJYrXZi7a55mxsIMwkmyujPBxSG5GmY5FnGqIXUEuWRrnokcpjMqcy+7du+Rc5s6bV1G6TMJDjoHRzoYu/xZXWSlzOZMyAwDHovxniDHUKWYL1gwFczdC8dggwSacDV8bKVOBiJBUDhrHaXoc/u7t2x+79+wVqGL+vPlywnZynoei1KGSomh4svRWCFLJoorIF+VNNrN0eJoaFc3mwKH4tTQTMSYjSjAi4IKYek11AswXB8t6kDGkl8bxilIqsgIb77g7Nt33YNQ3tkZNbUN89/ob4rrrrpcR/sebfh43/eKfZLTIXly29VzK8KBlFQxQqXWZbHQkjlpyVKxddVx8+sHm2LZ9Rxx+5JFx/PErY9ny5fH6m2/G/fc/GDt379IQICUtjsFQIoHQFVd8Ted6z6Z745ln/rueO5kN9/S7110Tf/5nP4ramqoYHR6Inds/i8EDvdHd2R6tzY3R1FAXUxCGogbKgHCTp/tzyFcZQiGTTb47hh8zWyer5/pee/U1Qf9XrDjeKK+yZlTO5VyZ1i/OnjXBM1X2MIMCSQORIBZhkWhqNjt4yVoJqMScLqi+9XVwIi59mrkiMy9VOardc1Rpd8xS5WaxgCwX6W4EzIDDU/I2RZJg/jga0flYvplAlp6Y1HJhA6iwyCeKFMXYolNT7dI11853aOYNQECZ4WL98m/WEy+uKTnicEJDg8Mbjlh+7qEy2sHobf7+x//b+qrqqXWKcDT1XhftbR0Sd1q4YGGZwJ8UrQWwSjIcDM/zzz8vRmQPDpof7bTTTo3VJ6yOunozCWOsMYY22F4Ygl8Wg24qDZenHOk4+rKGhzOBdHg5ic9xZAQLZ1M21yUiNeH0PUtgvMebb1ibn+/2dwDX9TmKmgZlyknj+fPYAjg0WELAEZVTeBZ+luR4L5seh5hzMWr+ll4TRtmKnUYHaSahDs2VwhNGZFuauEYqwfk1LAYCNjAOZ2BwSHMLlCrILjg2N4vsReAISQNURUdHuyDAsA0hJcB1KmCQnozvmctkKbJmB8MzEABBETPXA2WN7w19qmTYlrHXwKcz37xPKiMVsTyXaeD/Au1UpXLiSy+9qFLKiSeuVf+FbgSzGJTO7r7nvth456aYnKqNU047I77/gx/GscceJ2fzi1/9Mv7xppvkXBMc8Y1vXBk3fO+G6OnsVlnp7/7u72LjHXfE4qOWiELn/Q+2xOrjl0vG+fU33hTg5OJLLoklS4+J226/PR577F88XNrggWGcPfcRw4ajSdExHDFzX9xTomWyHgAFK1ceF6+/8lLM6u6Iq678muQIEFSbHKOfB+x2PIbIICanhJzUsxaNv5vfvMgs+U6Rcba3xcsvvaTnetxxx+s7raRJb3J/vPHGG9HV2RmrV6+uzHMZluysgvPWyEApdWFsvYeBL1sl1HRC7EHzos3cB+oFCSFZYxg5Q7+UnwWBd7XByDRDlFkAEjZT78/HYx2YHV71a61nhp9YI5K3bgKNWq/5JsHTi5S0QSaWg84AkftDBsvaB/TBeYttvKDSEqBgaQWr02pmrFQKBLWenNhwxLJDzuZg9DXxm7/ZsP6LR7cOSPKaNWtiwfwFXpx1pnFnQSOf+9BDD8W7776rGi9QVuZcWNxHLVkSK1esUNajHkCZc/EidEkslTsNInDfI+us6omIzJPyTYN6LoqixGTgPywyFnyi3ViAplxx+l8WmRYu0TRLn6griQzlgBrA6Y9XspvMhnTsUjYjSs8si89mg53rILrGwBGFUgrg3xzDdetpwsrke0tED8eRAyo9ExYBsxZsWu4F55YlQhl4jHqYroYNSTbS3NqmzFDDb9CZlJ6T7o3AAp43oFwzqk0+PXfkmSMpGJaNbadn9FPESAErZAkGxmocPjQ/GCvADvyO3pLnd9yTYpMTuc4sv3FesB8L5Tc+EW0tbXZ00J6M8cyrxQgMd1lfP3T8VdHVPTdaWrtEYUN2w4wKaMaf/MPfy9lo/qOuLr5x5ZVxzbXXyuH19+2P2269NW6//fYYEFNxh/o5Qh0O7o/5c3qiZ9ZsOT4c0SmnnhqvvfZ63HXX3SrlYdAx+vQuyNpFmTI6XGZ1GFDlKU1GN3NGUKUA7R8e1LU31FbFOWeerrJaV3trtLc0RksTyLEmodeCyJxyU6FZ8h6w5ANrA8f+7nvv6WcrVq5w5kFfokT2CrxmoMIEAkCllIZ6IcgUXL9M/GfwxP8N0kguPpdsZfTL7IzOY3TEsylQ84PqJMMvoBw5jWQUF3TZrN18zr0fN6hEPVSqBOzZhMCLdLTscdak+76G0FOibFKlwJlSsgkog1HEYm44SFttBxxIpbaV3sPnSmaDFId45MiyW5p1DlRnRkdHNsw+pNR5UPqaOPDxq+sbm5qU2Wih1dbGgf198fxzz8eDDz6oHoCj8QmVxFavWhVHHnlkZfYDSDJlMRYRG6q5FcRLWENFjcK66OhsL83kUcFnM7NQmahsBvcsLMXMMJ8is7LA+Gsme3IO5rGY6VdwPCLV1FQBWVWZyC86MeotSBPe80G8cjaFEhZGh88BZc25HL4HlBER2ueffS56HMAAwLI1aFf6PtTSk+k5aUL4PhwNZQPfo3ZF6GLLlvFxlMf38hkmveWQhIxz9Ch0kvocNYr0soYuRE9hQyALAUChfo4yN4YAa+RchwaHTL1O5N7UpACBayDTW7hwoYAYElsDHisKnFSa9DQ7JULgtjga/nANOYinSLmglHJoXbxcGDYRkk7GOMJ6mrlxAIET41wmxfLQLPhzTW1TtHf0RGtbVzQ2t8vZYH/+9//jr5TdcK/huuPc9u7Zq0Y+8xU7tm2XcWXYs7quNn7/2GNafyDFqibHS2+gQ46XEg1lPe6nmubIKTOXVNgNnPW50U+/IGe36Js4uGhR+QrUGuQD9TX0h86Mr15yYczu6YyWRhOCVlWRhY0J7EAFgPXEvWF9ffjhh0JlwkcmklTNKjmblzptkT8X+wPwYGalhofU/2Q/Hb1kqdZOIrvcg3TznTk1AhgyNTI0wAdcjErPGny1KmmWpSuAEtHgWBKcF++XdpLQiKwpB4v8v7HRekw4JPfM6J26b8b3kg3qZKCwkXS0kWkzHYnQjqVCIHlozcW5MuDeDMf27B0v9TnJ6ktABk0VpUTWKw4GBy9EG4wlkjkYMevz0WcfKqMdjO7ms9efWl9TW7vu7bfeikcefTR2FklkIhkWHkYOITE0Ssh+RMxXYMls9jSAmcqzaGhMJ4OsVScdvaj01cBGbKj0HmApTl4p8WkB62xFL8QLKEWVcoNkU1LCVyWCVxbRMD0sKaba0stJuemENicKLVN4zo3Nkuk8x3Ik5iUvdcGGevWotm/foYh//sKF2phyaMVJ28G5JKUoE3aCek/fG4Lt0hTnaWXIKWnKYGy4xznnouykZEMu8TEQ601dGc5EewQ+uuKgx2BkKM5vTJQp5lTTPdOQqjU/cjLcEaeRb2x07jVOFYfChuX/bGiMI9/h5+xSKJaAa896vBq3hcUAolEiU56n5iOqLej23HPP6h6ceeYZymyGURIdn4oxmKNbu6KzG8VKyqZ8j6f//+a//bf4yU9/Gl1Q6SOhzWdwXgyqYqRx8AXVR5lqcMTQ2TquW9IK9TJICxcuEkEmGi2K0EFPdnUZ7TTsZjsGlzmiFCbj/DHerEWunT84Es8FTMjZXPrVS+KSL58fXZ2t0YQctQY4mSExJxr3nzIzgIRjly2rUL1wsyqZBWi10peUcyADrzPQgr1gaHuN1gnrdP7ceZXJ+QoQo8ymiFiV/VAIaxIRxn1gvSW0HYCJJSg8XMnnOFaCYVSuLoJolNKKtxCijrWhYW5B1w0OoaXv3quDODmiMgbBGhJ1U6GFggorqxi5Fp0Fm0VAAAHeU2Q3sgTH9+AQK+i20kOyM3RJPdGrU1NTG+YffUhi4GD0NfH9K85bX19fvy5FwSgdLD9+ecyfN0+bzLK/TTLGNPeJhEX6J4QVDsmGLSNdUYfPaDQyPa2IrNBuiEdKvGQ1ii7JgIaGRhSRdXZ2ecMHWh4jAbQ4s6AkFMTACMJbyhTSPS9EfSqnUXIotWD1LFICF2qLxoZKZjUwAP+UnUnOEiRdfk4pk13xb802jI5oxofGLtkNjoQP5hwS38t5SbelzDFwbikK5yizOAFJNljNlHoz7+c4CeumSZ+CdJLdLoqjmtamxi0+Lr8oSRJ1G15NXwDSSxs7N1JRMnUj3QOwdjQuiTFEOKhjEcHze2vDl1q6Mheau0Ufhc+SiYoLDIkD6+eYjsSQZByjobRVMdDPsd2M5nljHAZoXvPsJ4FRD0dzS0d0ds1VSW1iqiba27uis2tW/PQf/j5+9rOfRWMzQ7BGt5F9wZalwk8R4rJeTpWGTTmujNXwaIyM0ahujM6OzgqKS+VKET6iVeNMvrOjPb511VVx/gVf0r2kzEYW9Mprr8azzz4rVnEhLZlDmmByHoMY8ZWLL4yLvnx+9HS3x6IFc1X6pG+DSihQZUYBiPAp17GPiMpZ03p+EpMDlTctxcF9Vs9LTyOl1V1uYl1YA4oe3mCRaqccasZyQZFrqmNWT4+eF+uVtU9G5bKyS1QZZGTz3WqtJvTk+WXgwLqSgqg0mNBtwrGbwFYM42WANfeZNIZUJvZ+A8bC73JWJufTQLomgkwzNaBcmVEr1DgCHGi2z1Bx1pE0i8q/5aiqOS8CPUrDdjJC3YnpoAG58A09h2ShD0pfEz/+X7+/vqGufh1T+0ctPkpT26rVCkHkSf1knzUqZUxEmp1dnYqG1dQujL/mAKtSczSb6JIWICqkmZh9g6ia0ZhtEWrGZSNYC8wCnTXdSgNRHF+mPPcxbdDUwCwYf6f5pskgqmWjsahdIvD8jBYnab/Qd1COWNsmHYcoNKqrrHIoWK/5n4TagVYf+vyebjfWi5Sy+lPAlDHW4rsqQ3cADwqTgGjjQYIVOWj6EvwuG9Sgo/j98OBA9B/YH6NjzlDUhyqlH8pw3EeicAyZiE9Lb4ySCo4aw0CUSWYlnq2B/sqkfwYEGA0yKyOGPP9jnrhGyVLDZafzBIG3Z48i7nnzMKgucwrsUMAbQuENDapkx/MRGaRQY+4XcE40vilJifOLCXNku+stolZdC8tET8yeM1+otJv+6Vdx002/jCEAC5JKlhmPSaHQBmMInj1YugkyRkdjydKjJOM9NDIUz7/4QuzcvksGy9kkQ6QumQodJsBDjTJzjCfN9y+dd55IOI866qiop9dSXxeff74tPvzow3jyySfj2Wf/u2ZhADcQcGjpxVQcvmh+nHXm6XHhBeeplDY40B/t7WQ5TYURGVE/1Dg9oOkmu9eMQBjQEUmvyWqr/O3sggzBEGiBAArtywvPPa81uGrlSlUFUjitAgludGCUmTvfxf7lGbjUZHCKepwVmXLDkUWRBClrIYrlMzggEZaKZVlPwDpWSHsjiqehTMsCUPriMzhq7TWIOws9FWtX/apCDZXAAc7VpUNXECRZoPXiwMilzWkYfr4fR4rDBR7OOUv+oPSycKgD/YOHlDoPTlcT8eZTd68fHR1dxyKiTAZCBgPIMKZQJwW3z0LVoi0kfaKLEdLJm971VmhPTEYoQybk16gWLsfPsoCZawtjAVtXlOGOeihZeSF5IeYMTwIFEjSQZblU7ZRTQaWSKF51eqSGacQbcix+J6Xxjs54nwgTCqJHWckYM0MuhwkNV8oNIlUcgy7f+vJE0XxWmcLUlGrmmeFgnDHURLYS/RoY1GxMAhkyIyNFwrCo1KA6tzMCKFOI4CkvUALJ8gAZgwS1amvV5xGpYRmGE1GoFCups3vg0vDSRhl/QAY45ETfcY1Ar1O5UWqKJRvkWfXut8YIPR2eA98JY0MioDBc9E24brIs6vC8D0eLYcZpcrKD/QwcUnuvlvHmGSxddowc/f7+ITXT777nfv1paKLPQBRO6aZWjob+Ds6G2SdQepi+idHRaG9rjXPPOScuufiimDd/rpree/v2xQsvvhAvv/xqfLDlo/joo60VaW+VUAuKsQ0Y/5LFceLaE+KUk0+OE9asjvnz5ha2g2FTCVVF9Pb1xY4dO1QWW7joMM25JMz8N7/+VTz68ANx5hmnxtlnnR6HLZwvepuREZghqqO5sUnXmKzdHC9FyFhHchQ4GaSi6dfkgHFRvTXNv5nEvf+ApE+IyoZ1wbnQlxF6kr6o5D2Q+2YOh8Z5mf6nfzaDRUJ6RUgjKGgDll9jDkM+o/1r1CXOztAyAigcmDNL/V8jB2aIz0FeJL3t0ExTxXpj76mc3EA1wZIdBCSp/JnoS66P55POhfXLvuD9aVMyoE1EqsvUjXKAZDW5h7FJkxMTG7qOOPlQz+ZgdDhbXrh//fjY2DoWbTalcRjwMglpwoAkKoSlgYc3qaTFJWJ0PyQjlDKOWeZdqFbk79h0Jsx0Scm1fiIa8z2ZTbY4OA5ZaHPcO3EZKOcUcpDP+hYeJsSZYHCtheGmK4YeZ6HPFXi00GEq65TISqc/fV3KKIrMgqLI1I0pglVyDvWeX+D8idw5Bxyj9WF8L6y7noqELi3k1PTMng2bNudUiC7pO7BhGX5Um4S5iKL3bkodDxGqfMZQJ3LW0p6p1rAlPbMsP3qY0qjCbNo6+ytwdKLhMhQo9J1YsAsCqUhZc10amC3zIhgIzQFNAb11ZkjAYVTfpO4zzNE8a74TJ4Nj275jmzKlzp7uaGhsiaqauvj9Y0/ExjvvjeERyq98dzVYPGeu6jc5Egc1gHO9+tvf0h+V5qpCUe7gYL8c0pQa9PCzjcatt94Wd9xxh+4PhpJnzhDndddcE0ctPjKaMVaTE2JvJiuUdDa9upJ50DcQDxiGe2JS2R5RdVtrS2y8/ba4+66Ncd45Z8UF558b8+bNinp6WlMWJ6stwY60moqj4bkrQyigEkHeFTCYX67i7IVCNGkrz8gRPYGU16ooWpQxOxCToF2pDJB5JSy5d1+vfkcA6UXk4IZgy4PasG1QgvaQcgZxChgnEE708+U8KshRyTK4xEo1QsOVChRh7ECyYLyUxIzApIzpUhzBgvs3yTyd/85enJyLCn6GbSdKNDM1lfZK8GvmaWZzvP7FPFAQmpPj4xtmLzk01Hkw+prY/Nym9RMTE6KrMfKD8o5LU2mwUllSXGIMhRW4okYiCzw5HYqyYnkYZw0sVk/2WuOFRUJJy/0MhjYtRZDyx0UUVJv0/4uzcYmi6NSPAxc1wgZDkTVxDQMWZ5PQy1yscmylv5HCV7xfzhbnRwN/dFSRlRQO0WVHRK1kZtPX7SiRn8s4JyQVolO+ezIqAIE/cjZ1nqn5HzkbvlsQY8GkLQvgmj6qif1CH7W1d/wPnQ2ftZCcSyRi7y3Q3AQ2iLercM2lE/1/OxtDbLk3Qq6pd+SmM9cKMs0kKNwvyi6j8d7md5VpHXX0UpXQAAi8v2VrPPTwv8Rbb7+nPg6kC1HtfphoTCTcpSaNMpsf3PCnccP3vqvzxvlMSGhrXIJbo+Oj0dc3ELv3oJ2zL26++WZB9ilRgqS76qqr4pKLLpJjIONubWmOBfPmRpMyMfOA8X1kVfCq4XDaOzoLyKrMg0xMxK9++Yu4/bZ/jvPPOyfOOfv0mD27KzpFmDqpEh/PJvt/aSDT2XituzTte4zKamOhkmGPTMsI/LGzcdD24ot/kMNZc4KZoTHW0A8l9FmZcCFL5bkI3KCAzM4rlVuTQoc+lJiYy16m58c5Orh0CdCDoy7ROevACVpoj/UEgtD7xr0bBmxFFkrWUvp+KhcWGDfZGQEa2VmWYNmjmvXRsY1Cy75PlgqzeqA1R1YzRrY1zXxQ9uCG2f8/6tn83xRXK8L+9obPAAAAAElFTkSuQmCC"/>
          <p:cNvSpPr>
            <a:spLocks noChangeAspect="1" noChangeArrowheads="1"/>
          </p:cNvSpPr>
          <p:nvPr/>
        </p:nvSpPr>
        <p:spPr bwMode="auto">
          <a:xfrm>
            <a:off x="4422774" y="1307728"/>
            <a:ext cx="1990995" cy="19910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png;base64,iVBORw0KGgoAAAANSUhEUgAAAfIAAAHyCAYAAAAQkUzQAAAAAXNSR0IArs4c6QAAIABJREFUeF7svWmTXdd1JbjePOScmAmCIAgQIEGAkyiJEilrsiZagyVbHmr82FUd1VER/b3/RXf0h47oqIiOruqKbtvhskrloWSpLcu2xEkUSXAAARAgZiDHl/nmoWOtvfe9Nx+TlKu/IeKmlUbyDfeeu885e+299nAKyH9yCeQSyCWQSyCXQC6Be1YChXt25PnAcwnkEsglkEsgl0AuAeRAni+CXAK5BHIJ5BLIJXAPSyAH8nt48vKh5xLIJZBLIJdALoEcyPM1kEsgl0AugVwCuQTuYQnkQH4PT14+9FwCuQRyCeQSyCWQA3m+BnIJ5BLIJZBLIJfAPSyBHMjv4cnLh55LIJdALoFcArkEciDP10AugVwCuQRyCeQSuIclkAP5PTx5+dBzCeQSyCWQSyCXQA7k+RrIJZBLIJdALoFcAvewBHIgv4cnLx96LoFcArkEcgnkEsiBPF8DuQRyCeQSyCWQS+AelkAO5Pfw5OVDzyWQSyCXQC6BXAI5kOdrIJdALoFcArkEcgncwxLIgfwenrx86LkEcgnkEsglkEsgB/J8DeQSyCWQSyCXQC6Be1gCOZDfw5OXDz2XQC6BXAK5BHIJ5ECer4FcArkEcgnkEsglcA9LIAfye3jy8qHnEsglkEsgl0AugRzI8zWQSyCXQC6BXAK5BO5hCeRAfg9PXj70XAK5BHIJ5BLIJZADeb4GcgnkEsglkEsgl8A9LIEcyO/hycuHnksgl0AugVwCuQRyIM/XQC6BXAK5BHIJ5BK4hyWQA/k9PHn50HMJ5BLIJZBLIJdADuT5GsglkEsgl0AugVwC97AEciC/hycvH3ougVwCuQRyCeQSyIE8XwO5BHIJ5BLIJZBL4B6WQA7k9/Dk5UPPJZBLIJdALoFcAjmQ52sgl0AugVwCuQRyCdzDEsiB/B6evHzouQRyCeQSyCWQSyAH8nwN5BLIJZBLIJdALoF7WAI5kN/Dk5cPPZdALoFcArkEcgnkQJ6vgVwCuQRyCeQSyCVwD0sgB/J7ePLyoecSyCWQSyCXQC6BHMjzNZBLIJdALoFcArkE7mEJ5EB+D09ePvRcArkEcgnkEsglkAN5vgZyCeQSyCWQSyCXwD0sgRzI7+HJy4eeSyCXQC6BXAK5BHIgz9dALoFcArkEcgnkEriHJZAD+T08efnQcwnkEsglkEsgl0AO5PkayCWQSyCXQC6BXAL3sARyIL+HJy8fei6BXAK5BHIJ5BIonPrU9yfABJMJUCqV9FupVDEajjAcjCShUgmoVEsYDvsYjnoYjvooVwool0vo9jooFIBmcwb9/hCD/hCTSQEFlFAolFGrNdBozGB2dgFra5tYW1tDtVpDtVpFtVpEa+Mujhw5iP/h3/xrNGoVXLzwHv7sz/4UF9+7gHq1hlKxiOKkAIwmKEyAYmGI4aCNw/ftw9e+8gU8+OAh7N83j/m5BiqVMjAegQ9TQBmFSRmYlDDBGPpyYYwJH9R/Chw4+HE+v/2mb1IqAD+T/dx4PMZ4Mtabeo/jKxTs+5JVCRwuP5e9pu7k9+MH+ekP3TPGlf3sLq/xe+PRWNfQR/l/vAH/n56D//B9++H4knv/t6x5l0mpXNY1+oOByZbPXCxKBqPRCMViAUU+91hPtfMOk4k+G+9TLqPRML0G5T+eYDQeo1qp6rPD4cjnYoIxrzkZ699qtYJyuax76vn82pyHkKfGZ8LQa5LTZCwZlbm+iyWXkV0z1n7MsQ0+ZBjX8rnOzIUtlaln9XnTfcHv+idiXXG9ZKQz9tc1P5kfu7RLMrsmp+cus35jnY5HI801943JaYJioejPxL+5FmzsWjdxTb9P9olszcLmms/EtT+O57bv8vO8j+ZpbHPNsQyGQ3AsFDHnvlAofmifcWyjMdcPr19Ef8h1UUK1XMbbb72JQa+Ls489ilG/g9U7N3Hx/Nu4ff0DtFbvoF4uolqcYDLqoTgZgru8WimjXOReBNrtDjrdLsD7ai1wjVb038MR7zvBoFBGqTGDQbGM1nCMjf4QnUIR9cUljIoldMZjlOsNFMpFjCYjahG7kh7cdWaxhGLBfikD/koHYCwZUPSFokmZ8236w+bWtqXpF4lfr8cM2J7W+zFLvhfiI7xqcVyQauN3x1xvfLFEvWTzzP8ucg1wHjBBeQJUx0CV3+n18cB9h/GFzz6HPfMLqNWqNr7RUGO/duM63jz3Bv7yr/4a2+0eCoUqNja2dM3ZuTkMRkP0hgP92+n39NuYmUGpUsZwMsby3j3Yf/Ag9u7fh3qjgUkR2G63MZpM0Jyd0bxLl4Wu1PNJOWq9cF0Nh0PU6jXUaoYZnV4XvW5PekDrZzTS3/EbOjWwjOvd9GMBpVIRg8EQvV4X1VpV8ul2u5ovXS/2vu9j6iS+XywV9T7/5v14LeqV0XCo8VH2vE+5VNa1pEsKnIYyFuYWMDszi0ajjkJJy1xYxO/1+j2sr69ju7WFXqeHIoooo4xqoYqnH38K3/zaC/h3/9v/jvfeehfPfvJTuPTee3jt5ZdRoO4bDzEaDVAqmo4qPPLp35tQsfIB+QIHTKFp8VDBjoYYjgYYjfqo1SsC9cGoh0KRC9Y2OMddLJZNMU4KqNWaGI0m6PUGaDbnUK3WUSiUsL6+iY2NTT0wwbxeL2Nt9Tb6vS0sLMziqScfx5OPn8Wrr7yMa1evYtAf4P777sPczBzeffsdgfmepTlsbtzFvr0L+NpXv4CjDxzA8tIMZmaqqFXKUmDDQR+TUQHVahOFScmAdweQ2ybcTXkHhnJSBSiwjRkbzkAjNnIKxgHk5UrZJnrKONgJ5JPkfR/IDhW947O7AW9cOwGWKSBPxmcGg+bSNfZu1/7I993gyH4nNl5iHEgZc2GNEyXOBSF5CLT5ugF9qH5tVgc12xi+kfy5AojTRzd5cePwelpzRW5MKlD7lIEMQZvAQeOqqM/EJuYYhgMamn0UXR47YTVsHVOC+r4/B69rCvVDaJt5weaAa4PrTQpZ989+xCWQnT8H0BjrboC+2xLQa7sAOeXJHxotuwF5gEUGz3cdY3p9Uzr8fKlUljz1jIboJl9OwoSvmVLmT6Va1b9hlHGNEBwE+m6E2hqZ2HwVywnoEkjeefscRsMBnnriLEoYYXNtBW+/8RpufPA+ttbuolktoVKYoLO1LjCnjqxo3m1sgyGNizEq1ZrWF5cNwXuoMQLD0Rg9IlKtgVGpgm6xhNZwgkGlhoUDBzBAAZu9HoZcA0JM+7dQcGMoA+RU2AQlXpeqplQ2nTMcDkzv+CLlVPP10A22DG1vmlxT+fk7OxwJt9ATuXMday1TvXFXcBpoXwegB5Bzv1DOBJzRGKXhCMXhCM1yBQ8ePoJnn/4E5hpNGcrNZgP1alVgfPHSJbzy6iv4wX/+L7h9dw3ErObsHBYXl7Bn317N23A8xlanjU6vh8FoIOCeW1xAhUaBj4lroVCiMTSWMyDjrVRCr99Hv9/fAcQjdx5nZmb17MORASW/RyMgwSff/4YlVTMeB303IMfCsBqdxYq9ZypxgsFggF6/i6H2ien2wZD4Nsbs7IwMDn6X45IxOplgu72Nra0tN1g5yWZs8IfzTszhfpODRsNEjiT3YBlLC0tYXFjCwuICRuMhuv0ONlub2NreQqfT1njGw7HmcDIaC8QP7D2AR088ik88/iT+r//j3+PGB9fwtS9/BW+/+QZ++pMfY9jroYAxqmUaQmasF05/5g8moQT5wBxYhdbJeCTE52aiVVmp0KsCarUy5hfmUK3RS4MGRMu7XKni+vUbWF3bwExzDpUyvasy6vUZeeitzW1ZWaUSjYGSXhuP++j3ttHtbGF7exMzzQYWF+a0pBu1OhYXFvDJT34SB/buxw//7AfY2mxh355FNOpleeTPfOIs9i7PYmamjJlmFY06J87GTk+8Wq5hMjHLTk5JIbtRdlGPvqFMIROMM161K/JpIDd9GkDJZwqLW7Oa2tcZz17Ws7nNUoUyiHyxZUE1GWF42YkHnvG+/UMfAujMvX0VG9Dt+tgp0O/AHQeLsJi1LiZUgsNEgXMRc8ETJMnQFIulxAMJi1n+MT21jEEhL7EAfY/f4Wbk5uFc2frQ1ssYUPTUB3oG27imFMObjQ0UMpUHmTGm5KiQbSrR4DTQz4KRjA0H7/DINf/uJWSNvgBnbaBEYCmQTwox76nBEoZLGHyxNswDST3Z6ekJo/GjwNycMQMXyjiAnPMS85b1yH8tkDtMZKbKjEGBmF1T3gi9fQdyApd54oIVyZ1ekxShG3i8gK1504Exb3zN1oJ5ztRpo0Ef751/R/rn8cdOo1YqYGtjDa+98iKuX7mI9vqqgLxcHKO33UIZI+37WrVMZ1RrikDNa4tdHAP9wRDb7Y5er9bqApnepIhhsYx+oYQOirjd2pZHfvDoMUyqFWwPhhgXSw6OxrJw9Br7h4DcPHI6MOHgELjsW+Hr2SzuYABdd0wDeeKHf8iATFk4zblQ2+QpJlDgPTEw1xv8XwEFWhk0SEdjNIol1Pnc29toVmu4/+AhvU5DOQwh7nHeqT8coLXdRqlcQ7U+A7qVnNdOt2MMAw1sMl7cP+UyFpYWZcTxewTqbr+H/qAvL1wGZrksQ4d7ngBKIONrcn7GE1TKFa0lOpYB2uEJ83u6Cu0vsrU05AmkJcp+jHanrbXJa1Uqxt6VCVpi/cbSW/IhxNqMQadrZmZG4+v1+tIrMsgmY3R7Pa3xeqOu99rtdmKw8nWtf8oz5tP3BV/gvRv1hljqRr0pLKvKOOiiy99e140HM2wJ4JMR2aUxSuMSmrUm9swvY//SXrz64ssojib47W9+Cy//4hf4i//8nzE/00S5CAz6XezftxeLi4sonPzk70yCwgkLmShPbJHDjbEAvFymp11BqVzQBpMl4PQwFWyv29dm4XqpVklz11Au1zAckJ7oYavVRr1Omp3eupFUZNSGwx7Go4Huc/bsaTzx+Fm8/NKLWL17F3Ozc1p8vU4Xt2/exmxzFg/cfxCNWgkHD+zBk088gsWFJmZnyti/fwnNRk20g3yGMZUalQI9xqEmrVgyTzEU9Ucpx4TucjAIhag1JEBKN2QAuRQZvT7RiSlcBsAmHr1/W5ssQ5/uBrC7Anl4cFJ8QUW5Sg33NL7oHnUyxqBYd3k/wD4Zh3vNor8ynq5WhBZwUH+28MMjD/A2edA9cJo6vA2/Li1Yfkb0mZSIeZIEA24E15VOoduAzRCZmPULYwLEIHroIAkxZFAoCV8IdM0jzrIruqZ7kgGq4ZGHgkgAP7jmRH7ZeU6B3OgzV6RZ+to3fXbdaTVy02QV9rTyDhI/S3+7HAMY4pmyHnkWyI0Gn6bW7cJBkWscUz/mfZv3EvPDOeIcaH7ldRvFKIPZNol56E6bGrWeMXJ1T1Om3C/m1ZcAeeUM0Yxw8cJ5KaqHHzqGcmGC1voqXv753+Pa+xewvbEiWp2/9NardDTKRTFyDK112gYyhLCylDOvXUK/P0CPrAwNDBTkiY/LVf0OKzVcX9/E9gQ4fPwElRi2+gPQZB0TGIv2PNKHMlic1dPoyQSk1LoMGrNNLCyUocu1LpyJ4Pr1BelrMvSKvzy1UGwtp0yIhfTMk7NnpEdOX41A7hNLz5Xj4ffGEwF2eTxh4FFgPttoYM/CInrttlHONJI5p6ORAVy/j06vjwH3CIqo1OoaFV/XGiCIivH0MKODLddDhaGwSkUeuPssSfjS9IrpYt6TT0xQZ+iL6yoMed5Lz6ZnJcNSTcJr/DyNf4XreI/xRN50o9EQCzgeTTCkx+vrmvckxU3wbm1vyYNX2JDMWeK1p6yJ6SZbL3ye0G3yogkulCONhRKpfTMYYm/wmWq1ugzJUrEsbGjTs9/eQruzbdfz/Uhjo8zP0NkYF1GaFLFxdwPXr1zF5soaDizvxXe/9S289/bb+Pu//SkalCvHPB7jvkMHsGd5DwpnPvv9STZOEVQ5JoyHcvBD7Nu3Bw8dP4YrVy6h3d7CgYP7MRoPtGH4eU4WLQ9ao9THnIROpy/wHgw4iQV56HyflhaBnYJjTGZhfh7lSgkb62vYt28Zh+87iOvXr6K1sYnJaIT2Vhu9TkfUA2PmszN11KtFPHTsiKj1udkqyqUhHjhyCM1GXZt/QjqGAilVUCyYtWfUeiYe86HYo8etHKCmPfJgKyIGKA9DsUGPu7uSD489jV+b9xyK1gDTlfyvA/Ls+1lQ9gWzE8j9PraadgBo0J/hBe8G2km4IKM84ntBK5vSNWPGANp+qai5AUUb0hPyuKfFRVM1pg3lAMTPcwNRmdl9yAQRwAuiYy3uavK1X9s09HYiTiXDzD1mM4wCPD2S4AyTeX8mEwPuoOHN41cMP/Mb1Fnsi6DWP4RydtXkJ2FFHMhT1sUVdAbIw8PVckiYEg+DxBUzgP5Rnnl45B8H5PTOA/BTpeVsgtsiYcTsuI8rt51AzrVsXlCEQKjYskBOUA5WxRSWGQM09COeru8yx4JrhYhXpKFNIC8LLC+8dx7DQQ+nHj6ueHi7tYlfvvRzAfnW2goqxTEqhJbxACXGyOWlVWT4k7I0R4EAYPkZjI/TKxTFPzIDojsB+oUyxgT0WgO3qWtKZdx/4mHFyFe3t9Glx1SYOFVsQGrMjRtB4t3J5mSB3MMzchzSmLhpet//Phat2CROzvVpoOcrNl1cTtumQB65MTYfyjMgeDkbZMOy3BjZ9zRkxe2P5eER0KvFEmrlMhrVGgbdbuIdc70zfit2tlrFzNw82r0eWu2OgDv0iNYA7+v3Mio88qpKRhuPRgJWXoeMXuRO8MFiLxL0CGZa/WGUO/vD9aL4crEo0KanzOuG40TdwetzLD1SzoqFB6jy2S1fhD8G+haWs3lh+MM8fwK6QneeA8X7mRz6lidSKCReuu7tetzjrPpvyoVYWK/X0Ww0UG805bhSn21ubmJjc0OsAZmFcsn2kAwNsggThoYYIS9j1Bui3+6it9XG9771HRw/chRvvf463vjlL3H+rbcwGfRtHum0OqNXePar/2LS7/fQJlgyzsSJbdQwN9dAo15Cq7Uu8O502wLeUomJLH1tGgpQdi8nvFITlc54+NLSXkzGBWxvd9BqbWNzYwvrG5vo9+jJT0Q50CtvtVo4cuR+zM/PY3NjXffa2tqUh16rGMgzEaDf7WFpflFe23ZrHfNzTTx66gS+/e2voVIeY9DfwrEHD2NhbkYJHQwH0IRu1JqKj0kRabEFtW7WdPxMe+mmvzyBakp7h0cuD8OFaN9PwiZOwE1R67sAbAJqHj9OiPhpoM+OwU1bKuRQ4snDuOLdDXAS4N31zRT4sm8HMBk1C9FB/JGSdi9WySaVcrJJOSgu1Lgf51l782OodW5u5kNwA2hxyzs3lsEAKKXBRaG1ye7UFeLJsiUxCfHajvwAp3W14ZwtSJIUPXYZYKYES1eOsvZdOcW62E2EAegy5KRMDTRCd9v6sGSoMIY4hxZbnvKEd/HIP2LakjXw64A8qNt/HLXud/Nx7KTWzbgSQNOjkiFkRlk6X5Gz4PvNkxEt8dBWOeUrDycMOSYKlWsYTeiZ9fD2W+dklItaJ5BvruOVX/wDLl94F6u3b6BeBOploEa2ECPFyGnIE9BJ63MN0qBgbFX2I2l7GodU7OUKBvTchxPR6vztFUq4vd1GFyXse+ABjEpltEivcq2UjDZmwhvlR2MyNQ6pVgikFg4yVUBAmuh7O4Hc9UQmlppQIgmImezl50eim0e+7PqZ3AQ3DGP9RLKb9IKDq+L6Zp0ZmDMZj4mfXN/ybQzgR/2B9Bm9VSYN0zig7OiRMg4u2lbet+WgKMxmmzPRd6EH6aFyf1JfM8eK+8lsCFs7XKuMXRPkGQbRftMvZWiOAQGQtyRob2+3NQ4ydcF2zszO6FrbW9vy6AO8OTY5FRmDPZmrTIhDLAI94jBEZPgZy6n1HfR5JkRndLqFmSy505KeufYtTm4GgZLnZDyaISljkobIgDkBvSSEKK+eY4CNmcItTQqYqTXQb/fQWlvH737rO5hvzuLf/7t/h9l6HQ8cOoR33nxTyZ0njx9Ho1Kx/KNHPv3NiTyUyVhxh0azgbnZJuoNxi2ZrQdsbbVw5+5tbHmQvr29jZnZprh5ThYvxOx0xsH7/RGWl/diYWEJ8/P8XcRwOMa1a9fR2tySN554P57kxAdqtTaVSFevMYY5xDOf+AT+9b/6V/j7n/0M5944h88++1lcunARf/onf6RY2IF9y3jssYdx6MAS9u9fwLGjh7FneRHNekVAPlICQcGy753m4STHYvuwYsxmKqdedMSu5RV6ApdhcuplJ7SMv+7k/Y4Y+UeBq13LPaag23cB8sTbC3UZXrdvJtv97olPvZZdyLtR+L8uGS4bAgh2IShpY3DMK6B3xZ/IRv3HJruF92TfSze8ZZVnktDs8RxYaVmbIrEsbfMC7RqW9JYAuYcgIvUsS7dn10OimDw7mO/FdbPj+ChQjTkiCcn9JJCSNZ+GGQy4LE4XmdyRaZ717pN77KDcIwXK3g1DTrF6X4+7UeuiQJNkKk+OiXyQKVYhI3B3HpnsZgZcxDKDqYh9oLEomcwS2ZhUZjL2+H2GWg8g57Nyfrk3pRSp7CpVUeBcN+feeENA/uTZM6gUJ2itreL1V1/GlQvv4u7Na/LSG2XWpoxQIZCzcsZDa9vb2yiXmYtTtkQ9UpfVmsB8QJav2xM4MVu9SCaxXEW3UMRqp69Y+ey+ffLI28zXqDPb2LLWh6Jvx5YLkrA8Wr1aJ5b3k65ZAnnKEblxk1mb2XUUIB1Al9UvQaGbcWxrO4z3iBFrr0U03uJNlqDnYB9mloxyjpE0dKUiQC4XiwpfKhbtDIkAicaQwMjCCpYs6B63e6x8BgJpGHfEEFsnEFhzT/Z7PXnLvD5/yLzNzs4agDuox94lPtCQp9PIz9PZs/cYOiCLW1PGOfV6so/jGSPJ1veD1mkkV7oBFg6anFKCW2Gi+ygTnvLgL5kdhQrMu6dXTudB8hkyOZcRHGf13BDlPFQrFWXYN5tNNJk8WK/rOmSAyAZwXXY7He0nOjhhbHBvkpGgn18pFNEkJU/Wawx8/cu/iflGEz/4kz9RSGS+3sAvX3wJGyt3MVOvoxy5VSef+eqkVq9jdmYGs3OzmGkyc6+Kuys3cfPmVayt3cVmawPb21s4duwoDhw4oMHeunULV69ek5LihikVK16aUlTWOsG70+2jUqZx0FTm3v2H78fi0jLeO38eG5ubUi5SlPol/U5rGej3ulhaXMCpUydx/p13VYrGZIDihBsGmJupo1rhhu8q4e25zz6DB44cxOL8LCosixPbU8R4MBalz0mjNUQrK6u4A4BDLYaXbqyfJbsFMGWTlbJKNjxPA3rGijKgnNmpkT1t1JG9sSOxLQFvj6ElcbWP+Gxq/u/AlWmKPEvhOvf8IRz6ONqWH474UGSHRhIYnyOs3wSgMs8XjyDDrbQzUSpeoxS4oUPpUo58j/fk4resZ8upMM/DYmrczMxKFVWb8VI4Xm0Qv3kSCvG4pLySTNlgAohTXrEpvojrGv1v/9sVbmOS7DssVXJKVdSeGxj8UNZLD1aHXsuvubKHZ/4bgdzXCOX76zzyXddAYkQYw5BVnAE0YVhFCETx4akYuVGZBvRWosh14/F15ctYRnmX3lmFSat1vPXmG9IDZ08/ismwj7U7t/DuuTdw7fJFrDiQ0yMvjYeoywGoYH52RjHyjY2NhKRiopLyLmoE8iIIQyOG/np9bA1Gio/TI98eA+1JAcNqDTPLe+SRs/zs1wE59ZKt4RTIpWO4N0wRJTkIwe6EMR3Z/iHbHbSwVwMo9EOAcg8wyjFDj0Xeh65NkA/2S7R3ALnnJLnBG54+HTJSu9ThyvBmrNpzGeR9RvkkwZelfYx3u6ca8839RS+etDSBjiDGn/bWtmVTeyUUwZ1Gg1H9Ji+rYLDkVq0Bsnukl0tWBRAxaRoBlBkTz7RnWDrIUlh51AzxmDa1dWTXJCDLy6U+cEaNCWe8N/cmQwe6Jl/ztajvkmn0cGCECpmwpzK00O1efhzYEFnrwrFyOQF0JoD3PcZO1rHX7SpPI3ID3MpSwqL2AysLWGZbLmN+Zgb7Fpfw/KefxcNHH2TWIV79+c/xs7/+Md55400lKu5bWkJV2FtE4dFnvzqZn5vH0tISVldXZQGxNpz14iwz63SZbQ7U6ywXs0QCThy9cZYInD9/AWura9okrB1nsgrj0padXrGacm6kcgXr6xvY2trGwYMHBe6kfMbDkYR5+L5D6DM1f3MNC/MzuP/wYZw+/QjefOMNvPn6m2httDDskTIfo6QSEHpLI3zqmcfxG5/7NE4/cgJLS0yOG/CiZrGyxjIUsFtYRnvZxEd9cgCEbUn3tH0TfAj1PuYFiwUS0F2vZ6juDwF4rD2nvcJ7EbC4RZE1NMyTsXKd0FJJclfcJ+pTde302cNoyCqOXR9jKtNdSsTLmCxOGlR3eB3+3x6fjrgpN0AAXmx4/mtJbIyB00syOYdlrbirezrm8RmvkbAd7t3Fa/oMqc6YM7+exV7t+2IIMjKR98KNH2GQbFZ7Zq6y8hdguZLhtEgJ7ihLs7BBojTcqIggWsxZlOjF5g/lEQBqFJ8bKzH/XpMt7zXDBk0nxknR28KJhWfPGM/nstS93dCyf1KzZNcYua+jisqpJqIFOYccq5SrZ9snZW4JvWxMBtcBc2Iiu9nub2V9nBsaaSwHVJyV36Vsy/QSS3iH1HqvJyBvtzZw6/pV3L1xDXduXMWd6x8owY3JbsXRwBLfyiU0WPI07Ks2l54bvfLWVkvhtUZzRl45qfV2p69kN2astwYjDJlg15jB1miiMrTy7ByGxRK6NAhJIauNBYHNEnQpQ/1qLVmym3PZGXqdoJquwah7VgzZaW/KUfSz55QEU5lUSjDm7QBOb4/yJhhafZy2AAAgAElEQVRETJcAlRicBFgHIDIIVj0S8Wvr1WDrI1M+qzAPn8MS4riutE79OhZ3t8S+FCrTXJQIP+k5NJ80SK3sivIPMOZaIdiQbrd+ElafHaBOCp+frTORzj1cYkKsNcaX6RUrCdVj9Bwj1x0B0hwBA1F6yqTh5SGXKxoHr8Nn39reFqjzOvT8uTeJZ2Foih3ySiVeKzLsKROGAAj+XM80WtSTwp8l5otGDI1Q3lOJsgBa7S10PeFOxt54Iu9+NLDQVOgjipihZJYBdtvbaNZqAvJeawv1YhFHD92HmUoVg9Y2fvTnf46bV65itlbDXL0px7rwiS9+eyIhlEq4cf0G1tbX5L0ePXYEh++/D63tlrLtmEBCz4EPb0lJ5kXNzS0oO3B1lVYwF0VF5R0EdTo5tECYtbewsOBp/J0k5kmhztQbmojO9hZm5xpYWppXjIwF71Q2X/riF3Dm9Bm8fe4dvPv2u7hw/h0trNGgh/bWurzxL3/xedx3aK9qzOdmGygwSc8bVHCBWq0gExm8cUWmXllg5QozBVGjBcMy+8eCeSRrZIuSdvvu7rHWTCOXVB9niM/0/fB0TR98jIc49f5uYYXdvh+vRdaxbCG/DykhWsNi7qj0mCnssTvFf73eOOLaWVDUhlLSCTeuJyMlnl5SgafP7GBH/Pp2LS/XSxqUpAmHkfSTrSPPhgVCKSbPnEmUmDaaQsmEwUEFoXiYy4FjMcXl5p+DO9cYqVfRdmZ6pQl5mfvpGcNo8/BAQsTG/GeAfLd1ZMyDx/yzHwgvLgTpGfs7MnTCMIoSOv9OhJJkBMh7tpimMsypNPls7k2Fx5XeOk2qC4o44p5KLgvw9z0poGdmOLOCaRQwg5hlQ6US3nv3HQz7PTx68qRKz25cvYJrly8JxFdvX0e9VBC9Ximw9naiLF7LWh9KUQrIKxUBBvdjSUDIjO4ixkykYgMaFLHNqppJAf1iGW2+Vq4IyJm1Tq+cMXKry7aSrjBd7V9zWeWg+b/mMVtCFddBGotlVNMamGjFuOcsipYJdM6aJH+7Fx7GV+wd7j2bG6v0sDht2nQpKgREh3s40Mo0jRWjzjbK2damAbnFcPlMVnVjYUSxOGYR6j1GCuQtl9IeC7FOzOYrWL5MpZKUk0YCWoRjwtlRoxfPMA8an8le2q/DEfrMlGe5qTc4MkfInABrHmWGDbFK2eEEcRnwxvqo/MyZMD0HvfAes9RLMigoRxo+CaPoicu8tnAi6sFpxNE48AYuHB8NRI6L96fBIYawwl+j5vk8mxsbWGttKEmSMpRcmSOiQgUaTraPVHrm8qU8Zht1LC0soMz7dnu4e+065hsNfOU3Po8Di0so9od485VXcf7cW7hy/gLOnHoUDz54FIVv/pP/bnL9+nVcvHjR6vgqFczOzWBhaQH1mTo2lIRmBey0UJRkNDcvS6Zeb2KBVkOnjw8+uC46fTIxj1xhGDZHEE1iGa5By1i9sXUkGpNC7XSxtnoX991/EKcffRhHHjiM7a1NlaEdOngARw4/gNnmHG7dvI133npL1ndhMkK305I3/ptfeh7zc3UszDWxON/AeNSXpy+hO92RLOqpbl7TQG5KKZNz/vE4uUO/mg/J28aX0m5xWR2eBfL077SL2Yc/66Ny7503CU9xWsFPg3UWoLJJVdmYe1xjGtSDAgwg52bnNWiVSsFQWXFDJeVbtiiju5V5nQQ8S3rh+gkr3bx3qw0PgJbck4ePHATzLCOBLYBccaqo8w4aXUklppgiFhZZ9FkP32TnAXd/+A8BeSbfITx8GSlJoxmL8e4G5MGeWCKTeb1SlB4TDHknFGsoUKcAd8ypA2xQ2WEA2JgMyHesBWcMwuAIqyiYKSkgB2cro4q1ZeCQjCnJ5jePLTwgY1hsntL9nM5ryJ5Kkz8sv+E1+dkskDMOyTFF6dqA16WcVM5TxPuXLqqx04ljD6K9uYHb16/hyqULio+zs5sAHGOU/ZcsHZlsUuv9gXX+EmhpDij7kjq6qU6dCXXDCTre3W1QKMkTZ+b6qNbApFbHhMlY5TLaUvgjjYuOtzvTLjev49ZaMt84Il5qHCNWz2La5vWlnd0C+IxWtwQyC1MM5ZnK+SBoZ0M+sTd8kgJ8Vc+cZeAiJJLJ4wmj0YwMy+RP4ry+ZwXgmfuZDE13qzdH3CfDUsXnRZ0z+9wz2XkfGlF8BoZuKSKugSgf4/0Vj2bfD0/45Noc6ZnJsFTkWdMQoDfMlRljIVAuLMzLOFFNthuDlKWFepmzZYyAgad56RyP4tG8Z6aJlFVSjK0UzY0UC9nZ/o3QB8fB52AeQIQFYg44+9Gchnlm9Phb7Ra6dErJHvE7ZH/0y6oqOgUl1Kt1ZeWLGaBBRpagXkOFLAnnpdvFgaVlfP7Zz2CmVMb2yhpe/8XLuEwm/OZtfOvrL+DZZz+Nwn2nPqXyM/7Mzs5Z29V+D7VGDY2ZugL/nAwmvPEh6U3dvXMXS0vLuP/+I1iYX1IHt2tXbyjRjW1Zm81ZgRlbtjJDlBPErjxqY1cpKzVfbepYTtDuqBUjPfBej9mJXTz00FGcOvkwHjv9CNbXV3Hz+i1cv3oT62sb6Gxtq3EM27nSAH/+s8/gc899CsxPmJ2pYnG+iVIhKCfNlilcp/QshmfWdJJRmnDhZi0pAzdaSk7FqnfzjFLF7LRrqh4TYHJnMlEAKXi6Ze8ZzdF61Py8eG/nXS2PJRPAyrwdczlNDwsAMhbCh7zz6QYypmk057HQUzCJ8ITdmBYrxx2xYGscYuxH5PLzu+YNWF8BZv6myWkEBUsMS2TpyVLT8o7PyBBU1ndap554kR6GMOml9e4GgpkSr6Cw/VmTfAfXxtPgHkZfxBiz10rodoYVTKdbPDxLk/vDBE0eGbhhVGXBWkCdGV/WCAhAiOVh8e808U/jzNLtmXm37HIreQvjSIaGG0FRG56AjsqhvJue2z7yvLivZdQNks5a4X3RcA+wlyg9NBAUPO+vmC6pdbI7VFos22k0lBjUaW8LyAkejz3yCPqdbQH5G6+9ihtXorNbGc1KEeWClaERxBluY700k2UlD89PIIjzl9fu9YfY2u6iPxxjgBKqcwuYVOtKdhvXmhhUqtiiE8BErUYTfRosYHtW98h97xmgW+6B9VczL1XtV5zBMG/c4tNhN4bOSZgi10VJZz8miXktN7uJKW7qYReCJIFQZVJMuvI9Tf0qyjnbLjoE7yokC+QyLp1Kt3JEG7NHpXbkQvjCsqxssTG2bwnciieT3naWIPYm55lUOGPSdPz4q3Iu7Q37N+mc5uV2vB5p6WF/IDDnfZXl3aPHXUOtUVf8nQ4lM9V5PXrAvLbWqpe+mgvmOpzhtaG1cFUXOtLZHjYwxsyMC4I8AZ9OCfVSNFaaBvKg7XlN5hRE9zgy1CYby7q37PQ+emxpjpH+FTPEPC+w30HdastpGRLQi5GjUEGtUlL+FxMQK3RWul3smZvDpx5/Egs0NFttvPyzv8e5V3+FC+fexnxjRol1hea+RybMIFxYZHY5GxMWUKlV1Be2VCmpUw+98vfeew979+5VWUCn0/Ee1uzAQ8+XSprWGIv1STXUpZh7/QFmZ+e9rMiSF3gPGgVchc260QhHDh/Gk0+exUsv/xw//OF/wp69i1hanMf8/CyWlxbRqM1gbWUN62ubaK1v6EHVyalSxBe/8Fl8/nOfRntrDTONCg4f2od6jR28rH3nWN2DrP+0ZYd/dIzc9n4s6t3Lz34dkBtYZD3yzDcSas4h2jdxeKKGH2mJzm42hDFMpqh3e/+jgNxo251gvuNZMjXYyesZIOeCtxBEKCyHRXlmKZCHkg6PiHelB895T6x7ZZCmHnlk+mZDHDQErHGQef6R1GJei3n4Ua9uRoE3dsjUuGc7u8UzpeEIJ7ITsPQ5y3Tdk5xVIz9V7ZBkZBvdvsNAolegGGUm3qjaVfN+ZWzErw/K4tZucGRA+dcC+UfUmYfBEeCukhlX6JZjEGvIO7EFqDsVazKPkqBo/2sx1mwdOOlCekP0unnNqO8VkHutdtQVW5MdS8CiAlNZkwMSnQUqVuoL1npz5115/7I88ocePIrudgt3btzA+++9qzj59sYqSpORMtbLhZFatRLISa8TzKNES/iprlak0gkMjOOSOmWcvIcWHY3GDFCtqyFMjY01GrNYZ1c6znmlIiBX33xexz3ydIfTU7WNpWXkXrkBuhmxpnK8l7rv/+l1afS1JWpRJsxBIkgRxGIumZTGKyY99NkEJulsRnD0UIj3tZDTRI/amaAwnNhxTes1QooO5GZrpHsg0S3u/RsAmlHBvUtvOlgZZnyrvt7j4KoLDwrfvXyt+R10v+kA7l2FX0slzDBRTnHjovqThxPBHCx2kssamQbeNteWXBlhCzPUkwQ6z4DXeOXQ2dpP5sDDHeZIRB2756SER540NvLa8h77oluIjwYt2QMyCwJy6TsLFw1oUJYm6A176rkiwC9WVK6oFnxjJngbHU+Zzc/PoVmvqtxbSd3MKRgOcd++ffjyc8+jWShh6/YKXv/5y3j95VcF5s2SJXMXSvMnJkxc279/nwXfSyVU6+y1WxSQ87CUzY1NXLt+XXEI9i4m9UPl3OmwVGCC5eU9ePjEI1hZWcPqyrrFonxxZz3DmVk2j68p5s61zrpPZjcSdB889gBarTXcvPWB2sCyCc2J4w+h09nG3dsruHTxMjrbPX2WljrT7gnYL3z9S/jqVz6P1bs30KyXlb1epEfOhUU6xpNSYjypp2ArNCYvvC8br9t1rmA/Dryz7xldwwVmr34oFj4F5PapbL/2zH/bn7v+0EBJMyh3PkcWKBLwSuqBP/pJpmn1LJgbfWvK3dpQRpmZbRg9s2eUJ+yfg1VQz0qocY9csSr3yPWYbgxka5EjSS42Ki1e83SMfuSG5DUs0SQ1foLF0LwmHnskz3ls0l3mTABlpzwD3ANgXRgJMGY8XNXoZpWglFUaZ9R6cjozMcACtMNonKLWE+/aF1EYH+G1JePw9bPDI/c1Hcl0km8GyLMeueSWvOfGYcbgszmwxjx0HeKwnEj0ijViHrh55zbkiJVHBUEaHnFy2srz3CO3hi3eEITKvVDA5UvvC8iPP3gUG6sruHr5Et6/cB4rN6+jvbGmuDgbQ801a+ruxiQ3Gu1s78oOZcqy9jIiNppRww/1WJ9gMCQr1Mf2cKzys0KtIVq9vrwXaMzg7ta2MtaHrJ7I9FrPUusu+h1ALg/LyHcxjjpgRaJIK2C0hn1OzEM1Iy6pvAgWgWEHshVuVGV1VYSyOC+qdx4z89sPDlGmtoF6xHHtGpSxJ3t6eVrQyzSqsqyb6GmvfU4S2sqspzeDISox5OmSuVR7Um9bmuz70F9epeBePD11Ad2Ih6HU1cpUHd3KBuRcy2Qc6HXzJ3JwJFJPqosEwQjtkOrm+hG74/IKVkNNYFQS6TXrrIEnqxGNvIId8rCBMX2W+Gc6xBiEJKEzw0bxXmQJGCenhx734b+brRY2ttYxKpDPsdawtXJNsfF+l61wS/LMyWjTaGOXOTNAGeNny+EiZlhttb2N+XodZx8+hYcOHsbB+SX0N7dw4c138LMf/QTt9U1rhDO7/4kJB7MwvyBqQZb1sI/FpXkdkvLexfNJWQG9cROaZQcOBvylp8bmMCxBoMdtcQp+htaKWW7sttTxrkXR4d+oPd6PvWgJ3OUKvZkxjp94EN1OG6+8/CLqdR6G0sAqm/aznEyxHZ52VFDDmmeefhyf+uTjmJupYu+eedx/aB+rRb3f+lgxG1o9OkRBtXsO1AG2O3psh3dlYBw0zD8eyNPORAkxnrpCCRwY2O40AdL/dmDfAeQ7P594lTsoU/OgAsh3xMP/fwJ5bPRsKdfHA3n6TGnJlXnsVDpRh5z17q1GOQyCoONTIyjxroIuc+C3Gs+dHeYsNp2irlK1fBPzX0v2icNbdmRCJOCTUOEOiGlZVYb3D7AMdsLfEs2q7qTRDMjnMqmr/rBlFqAso0Phnkzb3VAmiUXmXlO2tjweN6tAg7GJ93aEOOxFC8+kMXLR7HF6XRgnuo91RLRxmddFbalDlnSiWNocKBLc1FPAm2cExW1riXSwUZf8Lj9vFQw0uSEvmXqDivHShQsKvR0/9iBW79zGB5cu4tb1D7B+5xa21ldEp1dZdkZ63RquKtudyW4EctL0PASEIT3LFLcDPsb0hBQvH6M7LmDIyhq2aa010Ny7H6W5eXnkW6z7ZTtXJXxZi1bzYr1yIdg798LpbqaM35RHPqFOtcTIAG7FhSPJzQGK8xIGWFQUWLjIc0+8xz2fizpNXcjoUUa2etKV1c4NkMGVYSDDuFVCl2dvm5Fh1LRauMbaSjx886RL7GNfraiOPOLOUVKmUws9Oc9YFuuxbwkDngQnJ9DGzbWumLQnWRPcowcF6W9+n9+Tsc9ucAJ+Sy7jPQnSjCnzGTi/YszYsEoUv1XMsDyVxkg0YFKiIWn2iuV5RYc41ccz2TIYR69+MZSwfRI6j8l3lCtj2nLWvXxNus4rTiL7ns/TG3Sx3WOcnLXj7MTmlV1jtYDRrx2HZiwZn4m9EKpVOi0TFJjs1+uiPB5jvlrD04+exTOPnsGw1calt87jH37yU6zdvIOtVguFvUefm5DrJ5hTUKJOykwi6KDX66h9qiUlWEwsFqxhSAGVqvH9tD8J5Cw5O7D/gBbu2tq6LBUKj8Jm9zhuspmZpjY1KXZlwgvQeVpaG93elhrDsF3ryYePY3XljjrCPfH4E1i5s4IXf/GiURmqn5ugWS9h3555PP/cp3D6keO4/759AnVS77JIFYPhZjBCLKExM57Hh5J83Eo2tfsRbvEu6C4b3OmYSC5KC3yC2vaWrpm68elLGRCkr05TtyntlXrjQYVmgTy+l6WsdzNKstfPvh/lHpGQ9PHUum0yS4za5YlEp1vGLK1ko1qZAMkNbf3V49AUfjs2eeqZp01PEq8yeodnTo6KBB6tTk98s5IxPzIxWxrnnrztyvDlzZhLPfsAT3umVFaOdhm6PGEfnA1IWI4Mnb7Ds8rEqqPns4UpnM7KUucZoI5e8DtDEenpb0Gdh5GQKFUPUwT1mzyjT1caELJ4u33fDW+vEghmhKwK709aXRnA3qUq8Ugznk6yi1RXbOEZU4526qIUoRLTmFVeUCbv+Xff1f598uxZrK/cweUL7+HalUuqId+8ewuzdbYWLYtap0dOg4NAzqOWW5st1Js876Gi1ph8EsZreR8murG/BWOHbARDkpTZ6z12pVxYQqE5hy2BPE9Hg+rIGaPr83yJiI8Hs5ZQ6k6vuzcuA4cHd4hFsnwEglVQ0zLYJOIxin7gjM2RgZ4YJ7bspGPlc0NZR8KgMqPVqKRnzJTi1RbeEgDKkKP3HeZAarxZjNqAW4a/114nJxhmjDsBOz/AMyRYtUAgZRgk2vM6zZk1CJULo3VRUSY31wsBNPYxsYZyoMfN8TMRNsl05/N6nD8MvTD6I+mMsWbqCYIxX2P5Ij3aiHmH8lEmvBuMnANeZ6vF/uoMUUx07gdlrxMR1aDFWA1biybr6IUfjpeOyZbBYF3maHByHBZKKCnMxPExt0FxcpVw99nsANVKzfqsjCkfJnRWUeGxuhM7XpnXIpBXq2UM+j3leRQnbHbEzoVAdTTB04+extOPnsHmzTu4/PZ5Jb1t3r6rku7CA2demETcI5tsQxpdR80p+9SUdMQsoyYyspOpd9RXV9Q8T5SZ1eLVecAZL0mtDb3zlmI2YyYZMDGFZQB8IDsSjp3Z5ubquP/+A7hx4wOsr67g0KGDen1tdR3jIRcYkx1K6HW2UK0U8N3vvIBnnj6DB44cQJMxcjbvpxfmizobE4m4ZhaoDXwcgTJdwQIMwsOOphZmRUXiXNqSMhJTMk6UgUSiGIMK8IQMGkBJX3F7z6hLPxEtjgl1dDTlvdO++CggDtBIxpLJJssCfiQ9BTBoE/lBCDpsxhsmRFKLedBGI0ZvaIc5TzRJmYEscMXtFd+Ks4f1AX/uzOEFZstkDBp/5iT0ESWEmdLBUBYBzDFu3U8HS6RtIE1rZgyODJ1uQJd6VVK60aUt6Rznh2Zorsx4kRLjmcfKoo2cAjPlkgxzGRh+hn2AndpYmgIJ2fPz0RHOOnul5UJSxH4Os+J9fh64GUDpSXqRVKekPPfAJSM/5EZJS15KRnlYqMKPgvV9w/Vv5YY02uOEOgffaKThOQtUiHaAhAGLTKA4t35s8XSV4Xj9LMfLvyPxiU1byAqSBn7zzXPK8H36ySewcvMGLp5/R/HxtZtXsX77GhZnqphtVA3Ex3Y0Zo86yFt8WuISD0ohTPOscksGG6OkzPX1zW2stbuY3bMXhXoT7UkRx888gZl9B/Da2+9irdPBqFjGgLLXyV4lNfegrBmTVGlToaC+G1wfe/fsFcW5ubklT7BWrmCmVkdnm4DVR3Omqc9ZCZ8ZtMy4jvbGOq7T67pjrjh+sUrSlR4+4nxHdYcMCtdi6shm3fcUAk2yzS3kwVpt3tPO4TaPOKGXRVtHJYfpQTYp0S6YxDGuxqQEYPI5CGAq+4q2w5HhrVCb5biEF21zbQzpzlg3WRnbK+xTEu1+qVsJittbW8IhgijLzKKnP0GP90gOyHEn1K1PC/nRaVCynB20ot4HOkI34p5xdGxaMhhYGHtM50tE7DyTO6K8Dm8nLcM/imB8n/K+9MjVphcma8rOerh7HF8hDDv+lC1yqQNolHCtUK40yHjyF9dvvVDAc099Ap975hkMN7fw3mtv4Cc//HPcvXpNDZAKJz7xvUk2Thx/D/pMRmE7QivjoGUVmYqMcdvRk+alJ4kWnrk8NzcnDSkPS9mptLyjzCjMf+tHTAuEe1393re30dnuKHZ+5sxJfOfb38D8PGMoPVy+fBHvvP0m3nz9LVaYqOcLjYBBr41mo4rv/8638dSTp3Fg7zxmGjzSsCrSgm2cqLjk8UR8ypX2RwHgR3qomWYgO72zsHgNGeL7OzzpXe4ZHluWBvcLJE53UF0Rr4nrR5w6A0U7asoTRiAD3gF0okADUKYSuSK5RhuP5/d6kpq8mfAWbZAeG+dCJ2XttagRf94RI9fO8aF+OKxgzxZv26YKwyv7fJFpLSAoG1OUzVpPPuv3nk4qYlwqGztO7mlCTWSerRU3AE0Pe4lSrOzcCkzjhCX3OPm08kQiDp2pCQ/Cwno0Ww8HldlQyaslphkRUbYZ2fQCal/H/DsOXAi6mw9gDS08TBvlbn7GgBQplYnTkDJs6KF5Aw2VAjklmhp6E3Q6XSlTJsXavFuGV8QoTWeYcpQXVCjoOzJGvPQ0XS9eN+sZ32YMWkIZDRmLFwNvvHEO3d5ALVpbjJG/fxE3P3gfK9cuY/XmFczXyzLY2TOiWpqo/rzPmLs8Ka4Pc0ToBrH+uVKy2CtP8eoPge5ghM5ogsrsvA5OWe8NsO/oMTSW9+PuVhubnS5aNGB4nrkS3disxjxsthxVlYYyua2PAr1L6yJZSxTzoN2VMuZnmHXNsTHEGCFMzrcBhyVHKkGQbFUYUREvF6CbYav0T29WZWd1216Og1HMK7dPc3zUg+yIRl2sTolynMz4tKzstKGR1pFRBcZK8W9z8pNfMq3GxFhPCH5OpaUlKz8Lo48Mb5xOFmtJQ/dcmegSae3BU0NerVgTmtxetza+3gFQ8fyMQTCxZmXcR7wfY81qye3jo8fNhikKr/IAFA/jqQe/14SrosA7wKU8m2mThKzz8ml7BjscRQlubpTFGJUF76elWWMaMxYY/lB9OuclTkzz5lQk2StkhMpRi25d9gjq7KXANTHp9QXiX/rMZ1BmqGGjhdbN2/jhH/0x/u5nPzMgDwWYJjy5R2Itef384aGy1ikgdoDjA1KZsn8slQEz7uzYNouzUzHxvfBm0taUloREi4OGQLfbVt0nv7O+ysz0dTxw5H58/Wtfwr/9t/8af/zH/xF//Mf/NzY319Fpb4EGxr49+zHbnFfN6HDQxUyjiu/+9m/hzOkTWFyoY262pn61YdEIgDKx6o/zYLPAEQs1FlEAlsGYtf6bpq9j0U7fYzdwzwJ5AKh5q9mDOox6UVwxjoLMJGr8Y4E8DLRE+TqQy+rf5Z5BuymWxdIK/1w2lm9JbmZNpxnpRhnu8Li9Vta3RrI5YkyKlY7MIo0QgfvjadzWmQr7TtpJKqGNk37rBgbxTGZCGMNhcnVPUcl7OysYYiNEOCQ8WbO23at1j3x6z6TJMGZxR7enoPqsI5UZM+Eph3GWZCK7N5kAt5v51ujCAFCtHON1PYt3h0qunQK5NcYJr8Ood+45Pp8yzD3GTyCXx50F8jBIVePr/ex1WpO1Opb37gpfnoaX8ujsaXZrrNck+VhvPPkwQg9B6QcJFnK3xivGbrzzznk5EmcfO41Bext3b1zHpXffws0r72H1xhXMVVnGU6QrgypbtVarinuzHp1Abol51vqZHg1PiiLgsOyMID5hOLBSF7U+LFaUtV7nYU/1Jm5vtMDa8lK9oYYwSjDm992gUxKbrx9lOzMm63KlrEi98kAS6jgeUhKnkquxiGqp7axsrknmiBB81PjEwZNlWDyAStQzY8Y0GkQ70xs3I03d5uJQHmdbYj1bb30eHmN10/RIjWGzun4CDEE9We9uUMZBNoHadrKWPbuYFJUozyaZ5pHzknXSgo2h/ld5Fql0j23z7wA8PrtKtNj1Lamht3atkXHO6/L9qIZgNr/tYUseo3xJbdM4olFL/RH3jJwEM1y9/M97+9tBOuYsJCWywYI6elsDF0vqFcvhhkESgvOKFhpJXOMcg2TFpE+PpXO+zFgroFqvoUe6nVUDwbrytDQ6xOUqGtW6OZ3qgGnnotNIo3/DNdwolXDm+Ak89cgjuH/PXlSHI2zduoO//sEP8eKLL6Lw8DO/kwB5CkK2eTmxM+eRvLUAACAASURBVLNztuAGA5VFcNOycxIzDJszM7h544biUBRc1Dmqtm9stYJRS8trWBOZeqJQdRRqpy2Pm99Vk/1iCbdu3kCxMMThw/t0qtmZM4/ia1//qg5R+OWrr+HHP/oJLl14X577eNhDvV7GN1/4Kk4/cgwL83XsXZ7F3MyMzmu1Y3kLKmsJENrNU54GcO0XV47x+QCe+G8p10xTDgsbZJua2FVTAyn11j/qtfh+1uPOUjvypqV0rd2pgCGSYab+zRoPHButvAA4c6CM+pwG8gSkosY02qk6cEii7mDHeCwG7Scz7XB1zeyJ0EXMQcRxTUD+maTZSAq2ybMrmcbASDSVl8DYHATtbBczjz5tbmHPmmZSx/itX4DHNzPHrUYeRZjkOgQlOdN4Z1wjwhExB1prakJh56ZPv28GQfQb8JCMJx4Z+xK0px3vGYZN6sX7fDnlF2GiWGdZat3OgY452bmeOUbRd0z80mmBRq2bYeTlaV6CpoYcPm4LKVkyERVdtGoNTyXWZGSwqwVlNOjxbnjmsXhHPk+wIoDLM/M1d/Hi+wLyR0+dxLjfw9rtm3j7V7/EjffPY/32VXnkjJEXxn32kMSEwOAd4qxu3GLxVIIKTspYURAPJCtpV/QmRWzzBDQUMShVMbf/ICpzi9jo9jEpV1Cs1XFnbR39oVHjxbKt8V63ozAgz6fg85NNpPFC5tL2ZXqKViRqkZqP1qqk2mUgx3GbDF36UcCk5QPsFKZgnLlStmNXB30dgymdyk52jBPLY03DOJpHD7+pnWuxJL1NcDFv3EOC4ZGnFql0ZSRxcQ1YoMcMTyWqsadIxjuOtR1xbP53gDqfNYCeMuJ7BFnS5TT+KSeOOzq8cRjBSvHvOAmRfysG7UwUk9t4Db7G7xKL6GAyxkwcEj3NJMetbTE8TOKmzBgipkGTGJfeSltJahlHhvtToU03vCkP6whqLabDYYnQo5iH/gCbrU1nu9hsyEJMdID4Hvcu/45z4iPhVtdm0qgfYUqv3OL0FouXk8TxDQfobW2hMhphudHEb33pyziyvAftO6u4dO4tXL16FYUzz/1TD0V61yFXpmmGdwpxBG5ufiVuuEYmXcVjSB944AFcv3EDd27f9jiHtQQkPcDNbQdgeJnDZCLKh0lvVOjMkmfmHZ+YC2+bzWeKI8zPM5FuhP379+J73/sObt26gT/7Tz9Av8tc0iJmeIB8gZ9r4jvf+gZOPfwAatUJlheamKGlRCvNqRSWxLmBuYP6/nXeeeohpiU007RqFkyzcdl0j6TB2OnvJsZChCiCZlLDBq87nnovSwNn7xEAEf/GRovxcQ5C4WeNgwCX+Ly8q+Sc9fSQFwMzz8w3lPPKA3strNvIHbBn2xGIdkMnDBz718o7jLKLxLQA/+RMcm8ZacyFt9X1GG14sMriTZqwGPMT1njifkRCYjZG7hUKLpwEfG105kkGncz7p5n03rFtilrXHOt4w7QUKJpOSFF4Z60otxOdnUlsM2PFgDyJpzv1H8ZiNAFRXnkC1pl2w+zz7R2rbM4NnC2Pzi3/DJDHuCJDOmtEJIyU07sCcmYw+0EZsX5SVibkZRI0hW3lSZq/TIiD106oVR6f6Sfg8QwHUussPyOQM1s9gHzz7g0sNCqKkVvCm538xYNQ2PRFsTqPz1P/kLkb9buSO5Pduv0hekMmsxVRmWFf9Qq2WBEzt4BCfQbt0QRbPHmr20Njbk56jIm/pGjrBAO1q2WzEpa5VbRmaewYM2W92RlXZ3E74+pcl+pH4GV29LRpSMVcRtOXyDIndc+9xIQsysvOULfsfibtWe/3SXL2t+rydaxssAOW7EtKVjrVe+ULTOn80MnyFqXmONgqjzBVJOupi6HvF6kjMjylyM6Pfg7GSka71WBg7LrGzBkTVJU3TxBWpQIT1USFD+TgBZAHbc/PUl+xqyivQTnPz81ZfbbK1SzPIKHd3dCkAUBGg0ef6ghVlccaS6WjV11uZG04Vjuj3OLmwZIEu5Qa794kJuNEKXGxQGOKoV+Os5U4V0rmjfwQp+elx6zPn8bAEm4aWGzmUmQCJo/Q3eYZJyMsLCxaOV2/pwx5GdhkV3o9zJWrAvKj+w5gsLGJV372d3jrrbd5aMofaibNi0kpvFAi6l/tXZ+C5uDnuEHYdo7WKIXPRae6Rm/HGQvEMv1IMTAhxeoNuYisiX5NynZpaRFnz57F6t0VvPfue8BkhEcfPYHvfe9bOPfmq3jtl6+itbWO5eVFHDt6DG+88RauXb0uoKbnvmdpHr//+9/FqRNH2AoHe5ZndXoMEwXkkUv52xm7CY03lUk8DegGTJ4s59QhF1tQqPw7C/JSSH5yl+2JnZ551jtOTaMAtCkqOGJjGY87rm/PYp5a/GTvlX2O6b9jfNMAP62I4zm1kL0pTHi0YQAEwBoABPVuMki99N2AfPrpo9zOk3kyGdtZyzjo8qgbjxIaPUsma92S0izuaJng0YglKO1obeorIY6V9OS+kG9cU0ctltKT12xusx56GvLQmoiOgKrj9Qz0aNEalL8rOe0tHbiSrsuE1XEGIPZlgHKWWk+y1z1JLsJY0d/b5sqNJVeo4SXp1CuPkQfASuEnxlAaIOQllBjnSWxxWI2ydHtdo0PVeMQOwZGH5s0+CGxWL24K2EIu6d4JeasfNcuOxBKVcPHSZemSUyceBgY9rN+9g7d/9SquXngHKzeuoFmaoFErK6xWY2PqQlHHk/KACuuXbetgbm5WHjm7w4nRYXIRT2rkPJVrWDpwH0alCu5ubuOr3/ptPPXsc+gMx+gz03w8wSZp/Tu3cfny+7h+/Rpu37qO9bVV5deTlbS4Kw/foNNBw808ssFkhBGVj1p+0oCw1sZ0gqIfd3ICGEuTOBdcydHPXwyUd8Bzj1ilfnJ8rGVpvdlEfzBES2dyW89vgpXKqXx+xZLy1LI4pGY0UKyeZWTRqlXNlPwwklSpWEjV2pvaQSOsZqJXzjVJsGqqMsA84wBly6myOHfomWBt+Hp47HGwiBrXeEVUp91Ocjy05vxahjv9xPjh89AJDM/VjAfrdidgH411HDeVvXISdKwq8zY6SXghmlAlHROTpFHX40mzHUs4DF3Kz0eyN58xnkkNX5gAF2ehiyqTCS19wfLnMo1OJbxZgyt1yeM6ZG8DNlbSPJTVIIcymZlhFrsZjr3tLRR7AyzU6vjWb34FDx44iP76Ji688SauXLmCwvGnf0ctWnd4iuxHKyVI2m1oF/XyNG50vkYriieYMQ6us1qZ5ekxYz4cLSN68Kw7pyCYyJY1BGiJLC0vyoPvdjvYs7zHLLDNlk49WlqawcmTx2gCoL29iWvXrmA47KFWrWPl7hp63YF60i7MN3Hk/gP4/e9/F0cf2I/21gr2Lc9iYW5OTWN0zBtrLnU4wc5UhnjuXb1yp3JjQYa3lvDzU3iUTHSGjt/tutOytqm2OGYYAAEICu1kztjd8X4GyLOv7/osPtYsZRwEcVYGwQ5EXCw8JSlXf65o6bgTyA2QknhTpnbVbh0Z3kHv2t0Tuj1JpZkWqtFLURqTythOSrNEo/Ao0sY6yRw5VR30uRlAYaHHeghA977o8R0HbJsDU6i2FuLUPPtvzV/WIyetO90Myam1aOITYJl4op5Iw+fbkezmbTR3JLtF6Y+ayFjLydQwsyqCxINODgSypjDK6I5Mc50aZdS/6naVlOVAnhggtl+irJDPSorSqMPIZzCa3eRKqr3vJ5p5Qw1PZtPcieq27+nkM4+BmsHoiXze8e/d8xdUdnryxAkMO22s3rqJy+ffwZ1r76N19wZmawXUmYnOEh16i2otPVCtOM82l4c6AeZmWUEzRJeKkF7gGNju9FGq1lFuzKA7nMgrX9x3CJ/5/Jdw8swTGKCI7nCIzqAvw4Aypmw2N9bxweVL+PMf/kB05yOPnBLIb25uyFGZm51TGS/PrSCQPPXUk0mWNwGAAEwlPTc3r3nudrrKCVpdXUOLZXIj82xj/VBG6vzlMW510mO1QrUilqDNBElDPEy8RwLDk/ToaWCwlp5vM2/BDiYp61pkL3gtlpTJ6PHKmNCPZrTZoSMByqql91g51wHf03jcqya4cuzRlIWx42DjwvEI0AuvPbvbuQb43aDkY1+J7cjgStZhEntHIzhzeJDeZw6HGzQseaaHTkCMRDwZl2rN6vX0vk/CoFYdvGNiGKQysH3AWZ3JfRUd+cS4eL6Q1rvrpnBI5IwkusRKXPUMZItJJKnjkDl10Yue60ohguYMqpOJgPy3vvybODi/gJUPrqHm9faFE0//riXMOzVhHgLLNgbasFwYcXQpj4Gj1USP+qFjx3Dy5ClZSnfv3sWlS+8bTeGKJbx4E9hIyiKsRh2U4e0GSVfxKXjEKa3JRr2phJr29gbW1+8IyEslKjhgaXEO+/cdVKbHZMzfITrbmyiXJvjG17+E48fuQ6U8xMnjD+DQgQPabGMmi4jGSmN1sYB2BVUHrITydpYiFlbyeiS7ZRbRR3nJ8Z0A5Sm4SmQfgMBxRYw8PJb4TnhmWa96+nryxDzBY3qzJLHcXTz7LDDF81oWscemvR96ZJa6yZncwqxto/Ii+Jwu+pTeDe8+AfkA8myJXtIMxUBfSiaTWW65i+YpB8BnmQp5spEMlD3hSTXMXnMdzXTda41rJgyVA4wlkduJVpb0l94zHj4Feks0MvMsjddHBjvfMS/fvJaI+5t3bgxGePxJTa3HXDUGj+lFKMKGlpamRQkbr53OteUI8L7WxcvGT1aNsTzLfrZr2/ryNq4e6og++FGCqoxtP96WjFwqf8vdCCVq7Jwp6GBpyIxZcp+zN54IRdnqzGdmRFdruHTpMpgg9+ipU2hvrOPmB1fw/vm3cfuDiyo/mykDVXYbGw+UyMaYsWh1Hpih062M0lZODvXJVgsN1pJX6/LK270Btvsj1GbmUGnModKcxaee+zxOnD6LDls6Uykzjqu5JjMniao5zX/8D/8nBr0OHnvstGLwjJnfunVLzOKBAwfk+fU6HTk3PBSK+2VxaVlgwr9JnTKmSxnYqVlVGVpbm1s6x4LgTnnt338A+/ftQ3N2Bj/927/FexcuoLW9hU8/+yzOPvE4+iy/Ysvrfh9t1h4zkU5Oi/WaZ+yYBs2tO7dxd2UFq+tr2Gi1QH++wHUsqtyeU8eVCqy83CyTqMj1kSSheU02r0vZKks/EiPdqI19GI6bTqLzhN3wnuMExPCqQ9+EflOnON+nNI7kmXoCH/GE4VzuFxqOMugBOxrVmYDUODXQjv0Ze4KGSqz31PkJByNt3MPrxTgi0972noG26QLTAnZssh+A48fPZhlDJYJy31VZY8/mOMae2PKlZ26JmsJG5UeUVcJNp+Xg3r0o0jgrFPHdF17Aifvux2hrG3WdOFpE4dgT35ss71lWE5ebN2/qLF8KJJs9GEqRgM4bWCJLbHzrzhZeeEwurU+CfgiBC5UPQsqHQmTigTrsdDt6XUwE82yUZMfrMbmA9E4Py0vzeOEbX8P161cUI5+bWRBVvt3axPxcA7MzNdy4/j4ee+Qh/PN/9rt46MFD2Lu8rNNkeAqayhVEr6THLH6c55p9L549rL8A46zXkwX93YyDLJgmYOEvxvWDsjYIiCqQJA/RoCHj7SfxRvewEm/aPzfNNsT143MyFLx1aGxEWYJ+3GHEjfTejmS1oEZtAZnFbiMWNeqLUAkinhwX8rR+6DYHCrUEBesHoKge2neF7u+hivAQQgkY0Nj9qWT4t5Skyye8MZ045TRrnHu+w8OMHIQ0CzKN13p4w7ZV9IY3cNTBCn4vjikSu0yj2cTqW96gwyfP49SZQ3tcUfGaVj9tSaUx12G8JHS/lyiFPNM6e7PgLbHMexZMncwWazBq3qP0KTpS8R5UGOybzfEokcrr7zm9lrtAecYJXpYvkTTnkffBeGkYbFYNEXFI/ps03CgwKcryZSyD13MBmOXLU6p6fVy5clUVM6dPnVKbSmatX37vXdx4/13cvHIBS80q5mbqqLMEiDHy8VjUes+9KR6lrJPXVP7ax6jPM7FJiLMefIJacxaVxixanT5QrqG5sIwzT34Cx06e1nvMfm/3+uZBjZg93cHcTBOjYQ8/+su/kO45eGCfHBlS7RcuvIfDhw8nzg2P4iQs3rl1W6V4PGCK/TX4rGyURdnsWdpjMdJCCSt37uL8O+fx6iuv4BtffwGf+tSnBFavvfYafvZ3PwPbW/Mwq+s3buKzn3sOTzz5JLY6bdxeW8X127fUdY0M6dLiopK+aEyceuSUXiP4s0a/VKvIQClUyhiMR/iLH/1XXL52DTPz82I0GNc3IDcaynS3LejItCf7yp9IWubfBGpjai10kqzXjFOUdU5CN4VBHQ3HxFL4iWnh3Ya+iO+HzglgDz0oIPUs89ibvL6xxCnYZh0ZjdNzkYwJT0tQk/JXX9BWNmfnQ5i+TJ0bK/n0Sgk/HdEVgL3up98pZyd+Q0vofS4ya6ehXcUQDe/jVTWq8iKlTzZmNMZio4nHHjqOLz77Wcy6QVI4+9y/mMhr9vNhOVBa2dGtKQSaUquW/axifW+PxzHFBFIckcGu81VnZ5MTexjcZ5tXgndra0uHsRjda9+PM8T5QAsLTRw5chCtzRWsra2g027h859/Hv/yn/9L/C//8/+KX/z8Jezds8w0D/S6W7hz+yoePfUg/uD3voMTx++XR04LXGDuh2/sTLzKwqsr3106cNmzpQ31s15zKNwsCE8bCFmAjTvuZigkyjmt70qymwNok3/dM90B/hEM9ZvsZlCEMRLPFCxMXHcayKOzW/Z92xwRIzbq1e5lm4YbLTYZ34syJYuNphsqntc6hVnCW5i21vnLEr6idExZn352c3iP6r3Mk6qUqOK1ttH33XvDZ5kJtWv1wxEMbA2k+ZlstndKzQcwx5GUBmJRMx9yVAwx5B7VAJljEsPo2229ZNdEKJnwaBJjLPIxkvDGVDvepBOdXU1yyii1LFMU1Q6ReGreSgCwATW9eh2rqDK3tMxSQJ49G8DnNPsMZlxEHwCTX3xP2e+ZRkCccoJFZAOTAbRK6RKuXb+B0XCMo0fux6Tfx+bKXbz7xq9w4zKz1q+hzsNSSkBZ2o9x8YnAl9nrdBQYTuN9VfM9GujsBWaZlyp1AXmrzfaZQzTnl7C87xAO3n8UJx45g/2Hj6DbZ39sjqSoJDMCORtXVJi81m3jlZdeRGe7hYWFOcmZtmlkZDNDmhQ7jQbemyW1ZCoPHrhPHjJPjZTi9jPTwoHhY/Pkr363j5/+zd/g3Llz0sH8zv4DB7DR2sTK6ipu372Db3zzt/D85z4nYL/4/iX86s3X1TWTnuvx48eNISkUxBiQXl9ZX8Pq5gYGkzH2HNiParOB3niEv3/xF7h68ybKjZre69Mo9cYlNZ1QmSl1dFCPGDj3gCoP3BgLDzoSxjiGSESLNSf94sb/dGJk1Jyrftp/uR/ULCjpHJjmHgUjmf03CUspoc1i5bqn97igrIMh1gw49gSIR1jb1mv6Y+HESOaNslXb8QH4VtXhBrzCWNbyVuWP0cpZ5/dEcas0Z1JyKCB3bcSKCiXjTSKPoYgamSbqVuq64QiPHD2Gr3zu81hqzFhC+Tf/yf80uXPnDj64elUvcDSMr8SERYZ6tN2jVc0Bq/l9f4DFxQUJPvppUwBKrvCM1pRyjDInOwGNR6YePHRA2X5sB8vNN+gN0Gl30drYQK1WVGe3TnsD29stnWr0mc98Cr/7ve/j5o3beOvcO/ibn/wYw0EHtSo3zRaeOPswvv+738T+vQuynpnsVqtYkwY7LSudHgPYNBko68HG3xEfmlbEWZDMerrhXWcBMt7PAvU0aFuGY1h8aZZ3QgG7oo5DK2KTBDBMmyTBGmRfDy8/a61Oe+S8X9Yj39FcJBMnN5Y7ypriGEQ3xtwQMRlYJih/wlhUWaOXGMUGMeo8vR7XWiRehosnGiuTSW8xXyvzMo/RDjfQXCVWtFnPNGCskUp6qIXyR73LWeJGBgBFz/FoYKHYuhks0eQhFEjMedZgi9dS+cdRqtkM/lQpWfKXK4bk8AYPAdBIyhiScc3ozZ4aeba2s/H58KKzYRjVLPvhSKZ2jA7nn8lJZZ6zEbFMi2ubMjPD3kIaNNh5vViHSvYyyslzJtK4J11bHeXoytxKIY0ODaZGfbKVt8bObm8pQeiZp55Sv2l65OfPvY6rF9/B7Q8uYWmmipl6RbT5sN+2k9NoAjBW22j6urN7DntdjAZs2FJGsVxDoVJDsVwHylV0+mNUG7NY3HsAR46dwP77jqAxOy/zjvForkrS8ndu3cCDRx/AnuUF/Oynf4PWxhrm5ljXbB6f6srJirD5C0uj1IJ6C1s8IAoFeeQEcR4S8vJLr0h3fvKZT0rnXbtyDX/1l3+Fax9clfJXc5VKVfQ794HWHNuJjofYardx4NBBHDv+EB4/e1Zr+86tW4rfE/TUr7vZxNz8PB586JjGdGd1Be9f/QCtThuHjhzB7NIiCrUKfvXWOdxauYsJWQ2doFXCNuPrfCYHLv6r5C43wBQGmLCdtiU5h64xJ95zZfwYU76vmLc3tMkmCmeZySRbnM12/GzxuC7vFeVnXHvRbEUhGM51vSYMIcUeZ9yr7t37tYde5ecTfepHw5puNnURXrXtr5371T5nusRsaevWZrXokaTr5byZa0aznsRg8Pp/yUp60r11+9MMPFtIJn/qH2ass6EMkyQpC87HcITHTz6C733jt9S6lfuw8IVv/48TTgopE9WD8yB4T1rgg88vzCumZWn60XrP6gBV4O/xB040T1FjJvrKyqrGQw+ci5fWGyl7xtbZum5l5a689AMH9qvpASfi9u3b6j3L4+tIyU/GfTAscurkcZw6dQJHjhzGwsIs6tUG1lc3ceniFfz87/8Og/42yiWeYbyBJx8/hX/yh9/FnqWm6sgb1ZrOdbXJ2p2m3uFNZEBIAOA0cAK8pjV3JgZmAG5XAJ3ylMPrShXwTsp8mrLXIspQ7VlqaLc4+W7sgMVyjOYMwBEA6nSmtPY9DJBY9GHZS9174l2wGlnvOjVWgm61RhfmvZrhZ9Sbec9RycD7Gx1m8ecUEDgm31wB1NyIflyqbapoq+gla75Ro5Qr5jXYGMab1DmL5zhHmZvOXPH5zCTNhUectEalonaaPoA8eWZfE4lcM5UfqZGXxr9j3iPObqA/UTxMiT1K0koTH+PvmOuI99HzVelTUovsTxzP4fXg03kMxi6ZEoxTpJi7wvvYkaSWSBWsC1+3vAA2OrEM7dgbodQC3Pm6dRCzpCULtxilzlWsRhxqkelJfX6YCIFLCosMjBvYr7/+Jnrs7Pb442hWSui0NvCrl36BDy68jfVbV9Es+4EpRSq5rh2CwbXiXbeY/RvrnjH0Aml/eTlMeCtgXDBQn1/ej5n5JcXKDx4+iqX9h1DmMcwTHuLSwV//+Md49+230eu28dvf/hY+/xvP47VfviJgJ3NZq1etkY7LhSzlX/7VXyqp7IUXXsCdu3fR7fbw2GNncOHCBfzNT36K3/u938fTTz2tRiA/+sv/ir/+0Y8xHtgZ1ws0IryHOdcpKXJS46xlZ0MROlAE8ROnTuLYsQcxxxPDaOAKPHvqJ651V+J5GT3p2fnlRay1NpXARxBnglyr18H7V6/i7sa6vPNivapYOUMTzLQv+wlhitl6yM2y8q26gOOKPuPBxEXeRJYyt7wKY3z5bziIHGNku/Pv8NSzOi10XRjGEQ7iNcT6qdLBTn8LAzH2k/CwyKS9tBIjxhnVF+k+M8ckxYhsMq7rPq8UCl0cz5g4O8k5BmnozNg+/5HfmKQ0myc+BeQsQyOjRCaEmpSJm8x0l46m7iZgD4b0ovH06cfwz37n+0C3r7koHHvidydKZms2lRBBICcAB+XJTckf/jcXBRUlj2jjuCINP+jWKDFT/13vB03rkEkbD598GJsbG0qMs9o+WhJ9bLY2VLDP61Z5lnmlhq3WJjptHs+2jU9+8kmcOvkwVlZui2JvbWxh396DOgntnbfOAeM+6rUiyqURzjx2Ar/1jS/i0MFl7FlcRLNW0wErNCQiVpIF0JDxx/27m4LOfj4LnNNAnjUePu7vANCgm2KMWiweN47Fnk2e2G3c2fHG+2GQfBSQZ+8X99G9I17t1mMA7XSIIhR65E1YHgXLRaxTk2NdEqKIwwe4Buz0Mybe+pnfXpqkDekHnEjGSXzYSuJMb5ohouQxZk17D/F4X60RlQtgxyHqxD4CedDfSVvY6IWegpTAPKkYYLJk6pGHURNAEclhIcdpY+rjjMjp9SVDIzGabAZTT9i8ChkfXttuDT4iQ9xmRgxPcvhF2r2O70WYiHs3QDepyR0M7dQoZ1HsSsam2DqME6tMWalTmdcEhyJW1jwPwvFSNfWP8IYyPCxCa1GlPtHzPcoPjamhgmM2MYGcyW6f/fSnMduoobu5gZ//7f+Li2/9SuVn8/WistbBw0xGPQwZm2UMU9nZVqUS3bmsw7q3MS1VBeCd3hCd/gj1mQXMLS5jYc8BnH3qGZw4dQbzi8sC8vWNDfz7//Af8Pprr6FcLuIrX/4yPvH0k3jl5V9gq7WhEqhev6uuhDREuHoIni+/8orCes8/97zqoGmQ3HfosPQlqXPqOFbpnHjoBH78o7/GX/yXv9BxzqolbnewvLis+HiEMFvtLa1zHtxCD3957zLuP3IEZ86ewcLCvECoqd7jY6yurYl5YMXQ3MI8lpaXsbx/L15/6xwuX/0AE2auNxso1mu4cOUybty9g432NiYMcXF83C9kFpydJTuig0+8fDDL8khfMQGN/ezd+47M8HAGA3xjjUYpGBlSGjjR2U3neovZtfJFW6fm5adJZul7KsVz50SHcnk1h+FOmrcVoK2Eay+j02tDA/90/8VeAsiCggAAIABJREFU045LgD3Zu1mHbMqpSfWix9kz1Lp1V/SeIH6mhCWE0RtPqXV64yw/pCeugCKZr7IlojK8M2GlGPv3V6o6SOWxh07g61/4ooCcrJOAXBYOyxZc+XJgFrO00hYm4tiZqdYZyGrb0szqoNnoSXNCTp46qfjQ1WvXtKgoGCps3oeUkSkB1pOzLCKUwgiLC0taxHdu38L6+l3FxatVO0VoPB7gzGOP4Ytf+BJeevEVnH/3IjbWV1GcMHbFDNwJnn7yUXzvuy9gplFEs17HIss8RBFZS8mgLwPgEm8sg4gxsfFvTFKW5s5O3DSYZq/5UeA9bQgkfYczmdZxj6yi17Wji5mDTNYwmQaFLJBnqXV+Lijo7AEGoeTDI7dDEj7qvPG07jslO6xrlDZ+UjJiHrk8bLecU4/awdjQJz2ww0EzNppAyYE8KPg0ruXtQ0lHxXGMXmYYiV8BhHZfe3Y7M9w5Lbc0Es4meiooGc+ex4yhYDUyLIoyzy2MkMzF1KllMQ/ZNZVdA1GGF9/PxsijnWs2DBSGjRJn/MaW/e7HwIptSY2dZC35s5sR7sdgOs2ejM2vp0QnT9YjNRrzo88lz2r0or1krxvop8edhohtDspWdqb6c+tXbvFx8955MqI6PNYaeOmll7G11dbpZ4XRQDHyy++9rUS3leuXMVMBmqwjr1cxGnTR7naUtc76cOorSkAskDpnjdibRUb9pFBGd8Cs7SpKlQaK1ToOHzmGs09/Eot7DqDVGeBHP/kb/OpXr+P9yx/goePHcfLhE3j0kVM4cvg+0elXrlzC6t3b6ualc8f5bJWS4v30yN948w3MNJr47LOfwcrKCrqdHo4fPyH9vb62IV17YN8BPPboafzpn/wp/ssPfojTj57Wcc6b65tq5ELDdHl5SWu60+vo+eiZr2+uozcciCn93Od/Q6e8rayuYHV1RXJ88MGjKm9j+Ruz3e/eXcEbb5/D7MK8auL/609+jHGphH33HdK/1dkmFvbswYhZ/xx/t2shCtLpflIaw6TsZBcHxVjyqXna8RsMbZxgaK2BbX9zDRDQsw2pgk7fsdYzranVHVQsEA8gMpYqydeKEkqvjTfv25rxKEwXVSkesgrj0Tq0BcNgJ9QFA2R7JOjxlPFLwqpTcfNINA0nxgyV0AEfjuVLFq7nJBCxROax64Aa70CqE8n5OrPWeUiR2rryYJEx6oqTlzDcbuPQ0h489ehpfOmzz+P0Y6dRePgTf+D3YJcaHvXH7je2ic26tskKyzv12Cw2uby0pBFubHKBWgs7bVL1O7YYVXhmDx49ioMHD+Hq1Q/QbjMuXsTm1iZ4CIspAAOqmq7Dhx3qFLRatazEuH6vg0KhhD/8/X+K5aW9+JM/+iOsrtxSZjuB/NPPnBW1XqtMUC2XMT9DKr7qHjkXQ0otZ8F8GoyngZYLIaE0My02Q/EGYCee0RSdngXbnQo8rX2e/m7QSVnD4KOun71/XD9L4SfeZSbzPQvkcY+g0IzmNAo0Gz+Kud8JxLGJvHzF+wzY/f00rkwqWDxXvE/vXNQ715vA32u1syUtnkOQjZFHLN9iYU7/OqgmBok3SjG21rzAlDK27BLLmE5pfck4GswokceAypiFTChgao4TQNUYMu1hnSqObnTZdZfSc2k7V74Wyi1538vodhht0V7WQTS6aEUiIE9VykbkrbGTZfFbCkG0pjTvnsBBoztCZTLwMln9CSvgz23zFQaR5zckCUR2IpvpjQhlmBFF+YeRl/YdsPHwkYxaLYKd3fqDER49+TDqpaKo9ddf/oVi5Bu3r6GKAarlAhrVEsYE8l436erG7mcsYbN6YXozfZWiil2YMIGNQFVHpT6LxtyCKPUTjzyG+aX96AzGePGVX+If/uEXeOXVX+LJp55Sqe3S4gIeevCoukzeuHEVrdaGWkszQY/6jvHwN869iTfPvYU9e/fgxIkTePqpp9De7giMDuzbb/XjxTL+6P/5I9UM/5v//t/gxz/6Mf78h3+Oh4+fwKDXx6X3LqhyYc+eZTz3/PM4+sADmF9cQGu7hRu3buLCpYvq192YbeLkI6dw49YN/OKll/DpzzyLo0ceEL1+8MBB7Nu/H2vra2JAb965jSPHHpTH/bf/8A+ozjRx8Mj9eP/6VWxsbdPCQff/4+w9gCs9ryvB894D8JAzOgHd6JwDMylmiWIzShRJUVSWrDHlPDX2zti7s3bV7Hgte7bGu5Nsy5YtUZJF5UhJpChRFClKDM3U3eycu5FzxgNe2jrnfvf/f4B07dSC1QUQeO9/f/i+G84991yK1fBeaeC67WVXyFP7XUA0nK/B9ZychmnPLTG7O7Qccs26TnnSJnmNXOsq9Gjb391uGCTucDyPYcEDx44GyeCgnpbk6zhlzOxXcMwRxyUI7CTIqWHnR2bZUYDgkkPpzZywELgEiTW2u4YcxPbZi+kWTEcAuztyQeqWjVOT3+rj5un5jeiSJH3puyTtCiySS8KgmwTAmTkUqVw3O4/f/uRv4K6770Zq8xUPRxKtFpXYPHIuJv6ho6NDxDXC7hEswp7wbFZwfGNTk8T5e/v60NXVhZaWFvT29BgZIij58LiE76W/ns+rJs6H19DYYLVHjnnLU42IkQe0eGdnJ/HKKy/i7rv2Y8+enfjh499HT+9Fir6p9YzwFOvgHEzE9hP2ku8RtH4bqipKqK2uwppVK/XdITuHfv2G+0Pn+UWR1zKvHgcuS1XLkvVzfy9fu9ypxp8VZ2xJx8nfLq91x7WbRF0/0UP9doGHZWlmrJdfT7K+utzRL8/4k2Q3vdY1sEN87RGss53NaZqSmq8PrlEb9+psf0NDPACIiW+Wkem+8b8AG0eQdaJ9S+tEiz/cryC/qt51zaImUdMiYa2jQBQJSUF4vnEG61G8ERAo6rBMhS0EEvpMkvaCIzdCmDHdk54yycL1+v1yRxwHQkkX62T9eFhOcs34z56NuBNMQuvJtWgO0RSjDMEzwQrdj+DM/Z746lKN3gdQ5OZt0ENUEgmvCjBnNK1KpDUfZxs+x/kyAaIR6raYlygUz59lDavL22AInlucpVnQxztDaP3Nw0fkIPfu2oUMiWPjozh38jgGLpzCCDPyCmhoijHXGZSlNS+bRpAZDddttB/FYF6U8SynuE4qxV7PZGvVakbG+tadezA0NoXB0XGNOH3j0GE58rvuuhtbNm+SHGvnGra1tqC395JazmbnZkWw4nmSLMyWPbZ7vXnkqH6++uqr1XJGXtCpk6fQ3NSELZu2oq+3D81Nzdj/7ttx5tRZHHj5AI4cflMk4472Dqxbu05EYGbdzz//PH7y1E/ktJl9j4yOYHh0WPb0oYc/gLXd67T+6bTHx8bUh377u9+tIODnP/85Xn3tVRw9cRzX3XADtu3cgWIqhancHIYnx3H05EkMT0wgna0SpM6e+QpJwJoIC+9pZP+knEYlTeqQW9upd8F42xjFwTRTO8DyPl43InIGoqNsiEulsjQT6s86XuiCiaRXFQhYMmbolHk+L/+Ygp/ZD9v3Vm4j78J8SzwRMMqeQ/kpGVSbzTUky2xcEJqK4EbvcbF3RccSK91sm5e8jBgYXic7ZUFxhKCF+rhlSeF1nk4TWSBXgZ0aMzOaXCddhnwelRyPm6kA53pODg3jzLHj+NM//hN8+MMfQWrrVR8qm8ISpQNNQs42nengWrRu8KL30VmkxMEHpp5EgltjY5PqouyZ5CAUIzaV1YohgftiEevXr0dn5xr09w9gfHwcMzPT+sf3EVZSLaGcUkZOKH1ubhrF4qL6xC+7bA9mZibUlrFp40ZBg6dPntSCoMJbbZbCCtzURdx68/W4+qq9WL2qDY0N1aiuylqdLozvtAcR4Rxm18KdTxrRJSzLYBiSTjuu95ihfDsHzd8zEHKtZYeJ3Fk5fCyDG2rKboDcsak/ODhoc9ihHWIZsSpi2cuZxf3IyrRDDcujYq8daV5zYt44j8Hn5a+TGliYPe71bGZv3jvNZ09HYKQ1y6ZtdGVwqhqyEOBXb8MIG4G33GtqIgyF65GWcoDvBPNT4pDDBxKiRZ61ugYB3+/ZtiYusQ2S9yChLe6yrVb3tRqdz4O2ljdDnsgF0ecmHJPuv/vfUJ9P1uItyDAHQuSHH+yZiN8bXyPLoUnd4wRpcnmgZh8X1/MUqAX+wJK0O7JMoUwR/t+Nsdf8XbbY9c+1rxOseV6ocQqKyn4UCPoYVkcAouwpwIPh91FgKGKsBUjO+BUDO+ium52zG6purNDCaKlJCmdOn5Hj37Fls6D1yZEhHHzlJQycP425iWFUo4DqKqJutahkdlguY3xySll5TZ21vLLOSL1qtp5Ro8iCkDQKJe6hKk03W7lmLdZ0r8fajZtR09iMbF0jKrJGdiMTXh09Fy/gxLFj2LRxAzas68bAQD/GR0cxOTkluzY+OYmTp04rvGO/9vDIKGpr67B12zZdO+uxLEtaO1IGjfWNaG2hdscKOSkO+HjuuedUiuTxCOevWLFCARgz7gsXLyqznpmdkS0JIw+QrSKKkhG7/aH3P4irrrxSP2/ZvBmtra147LHHJN9Z39SAlZ1r0Nm9Fpu2bUX/6AgOHjuK42dOoW9kWAp2hNaZgWv6nKWlCsK4pClgoiBL3QqGanpnicilnvm6QFPoFJGfSATIfMy2lmKHbc7PvpSEJNqQ/W+2fi1RiZq3knVqJb4W5Lsz9VYyC+giz2sflMC53e6HX9qKjNA2JzY7jyO4envR8m26hATt5TIBZw7Zy5tblp40JzHmbp9taJgReDSljmx1cr149ewWyS1gemISo0ND+Pd//L/iw+//EFLdex4os2ZDWJ2GkBEV2eQaFLC4oIXMvm85JA2Gr0BTU1PUgjA9M62MnBuUggjNLc1y0o0NjVi9ZjWOHz+uKFEsWan1FHUM9jju378fv/zlczh5/IQYkIxcSfrgYp2fZ5/5OGqqq9DR0Yzdu7djcKgXL734Itau7ZL0IgetMNqvra5FuVjA3MwkJkYH8eD978Ht774ZGzasQV2NQYwOXfjt/59x5J5RJRdq/ODjTDppqN1Y+3uWO3IPDiJnnehd57G9p1bHCZO9LGtcSshS5Bj1N1pU6g7Zz0EbTi0b3iscmN6hBpZEEHSePtTCGeDejhUtWe8DtfKLX6MHMDwej0E0xqGwODByFbalWuwOsfNYSaEVf59n7y7f6Mfl+7x+Zu1UxnTnl5jXkYRtjGq4iAODVCcRSobSJzX5DHbW5VSbK5qjJ2qwLAOPNnwQkpAjiqxEPOaSv6IDs4zeAhf/8gAr2hshGLL76uxXzxPiurw/X7/vyePFP0cWS7/y8koysLHPiU4nPM+3iibJgAbVOa+HC9Hw9k1fwy5wI8jdZECtC4ZZRSyTrIAsbTwKir9YD649w0BFwPHjJ5Rc7Nq+lQ3WcuTHD7+Bkd7zWJwaQ11lClUseS0uqP6drqjEfI7KWewqY3sZmeTU2p5DJlWW01dppJzGYr6MfDEFgu0V1TXYvGMXbr19vxx7iWQ4qm5pBGeN6u1nTp3Et77+dTnyTRs24vSJk5JU5TMan5jE4NAQzpw7jzw10zMVGJ+YklNsaWtDU3OLOnGIkLAOfuUVV+LRLzyqDJzwtwWvZTS1NEs7nZ/HmigD1PmFHPoH+tDb2ycBLbbsEnKn3DVlYSfHptBQW4k1K1egpbFRffJMgt7/4IOyrc8884yC1e6NGzA5M4XK2iwuv+ZqXBrsxwuvHMCBg2+gf3hIGXkpQLiazBY0xBmQC+FiwhbwXwWQYWRw5DSj9WVBt69f6Z9HAX4sz+uO3NtFrURj7aCmP26cDNtzIdgTYpcgRgbhKjtHJ4AuXctvWdyWZy9x5PE7AoqTsHUeQId3Ra1mhgAEV57YQLFP0R2wAp0Cbg92g+KmIwLR3rPjGWxv7WReGuAz9Vnqku7nvU+lMTs9g8GBAfzB7/0+HnjgAcvI1SdK7V6K1gdVJ0ZeMnjSGba5r8yueW8ZHRIiowFavXq1HjZV4dauWytloQsXLkqD3TMpM5wmZM8TI/xEp8255jRwWqR19RJEmJ2ZE9ljZnYS42MjaGioxZYt6/GhDz+kuvnRI0cUbExOTOC1V19TEEGxebJEc7NTGOy/hE989EO4/d03obo6hYb6KhucwPp7Qjjj/8uRu5NzZ+6OMunI3aAmHaD/zp0cv3um7bX2ZBbuztYzcs9oIjQg1H+dlCYpPxgk6f3RyeXr52fkDz5XzpDOmxSgIw/BQftn+2c5wpB00OyH5UN3+VDNdFZ7EQlgRGnC5wQegfd5uiM2BCNE1AkZUu9LNvlcI0JFk86iKWthzGeo6zrpzM7XrjrZBmdZugUM9rwoNUz2vEHtjjj5DHUbhWjr3O+PnnsIDOiAiEKwHJT8Mlb4Ui8YG5nQUyxydihz/AuOnMfkM+I+8vYc/5wljjw4Sj8eX2NweIzULCfMJf/fn6cgd6IrgXzEz/beXEdgnNTHZyynrd5wM6gmbBHuu4/wdcMdIMl4/cb9tSZPa0RIQywsuFHdXlKvDMoWkMvNyaFXVlTh+IkTQtH27d6Fwvwshvt7cPLIIQxdPIvpkQHUV6Y1+ayS64+lOfakU1ClYLVRCpowK2drDi+5Jst2uzxy+TJyiyWJwLStXIXZhTxSVVnUt7ShvrkF7as7sXPPXtQ3NOg8udbOnDqFJ374Q2zeuAE7d2xX1nj+7FkcOPCKSHEUr2FNvrmlDQ2NTbhwqQepikqs37gJtY2NUm+jEBYTmkuXLuHaa67VGnvyqafQvX49tmzdiuHRUd2LlrZWDA0PY2x8TAS3/oEB2dbGxgZ1E9EOr+3qUlnzyOFDKC/m0N7QgOb6OiU3/D0h+xtvvAmnT5/WGlyztgtjUxPqi29btRJDE2M4ce4MXj18CAPDw+opZ1bOAIIBDMkKjo7x/epOYhAUsuvlSYMHivy9O3LpOgRRpyWbxwPfpDPzTDoECbIdS1BTC0odWhdKHJUSg0xq4kOS+yTJQIsQUws1ouw+AmfNoiyLBuL/T9b4hSItO8co8Egcwil/hv/GYjBLbLadjhXsOLucuielko1rDUmEhuAEJ05bRT4FfeinH3kE9955D1JdO+8rO9TnBlCQYIArpLYUoD/CQC7Vx4h0enoG3d3dylrUVhYgYEbBvIGu006cn0IIQ8NDyvD5Mz/L55pr9qzYzhWoSFfIOedys8jNz6BQXBTh7dprr5SC2/Hjx3QPOteswS0334Kzp8/gjdffUJ8d2avFxTk88L734J23vgMd7Q2oqWa9JB0y8hgQiSDA4BGWQ+uREQ6Ei7dbvGZQY0UzwUYhfVbEFmAU1+aVGlJCGjUKCkLNyDM0qwcHuNFhaFcsCyvASVHe4+uLKrnY3Jkrog7kQ3N+AXYO2WtyIpH/3eF0Zb6hJ9zr2eYUOQUJeobayKG+6aIQseM3wYxY2S2wRkNdzIMavs/r7va7eMKbyyPa53OkpAmLuAKcQ+JOlOL18l7TEZsACtuhMjbJKfSz8tnYNSTGaIbP9Ot1IpzX7RwTi2DwZDobIStGEuSfXNXOgxVfL9a9wfJRrDceRSbRDn+rWFFy8zsKkVzHySDTHXlyXUftdM7cDZwKOVWuszAelrtE90xa3BXK0BwmLyUVsxiAJftrffhGILT5vGlORpTgkxS6zNGq7lcsmZY0yygKKnjNlnm9/sYbyOUWceW+vSjncxpjev7UMQycP4OR3guoQgHZDEcZZyNHXqA6GpGAUgm1dfWqU8/Ozoi1Tl12DW4qpURyy2TrVB/vWN2JTHUt5hbzWNO9Aes3b8HW7Tt0fjMzsyKxnTx2DE89+YTq9Xt27UTPxYu4eO48zp49p6mPk1PTOHDgVaELFKNpaWtHZbZaQcXmrdvR2taGU6dOC6nka7jOp6ZnNPb5ymuuxhVXXSXVNpGEU5ADJ2zf298nbQ9OmBMRsZDH7Cx/NufKGes3XXs1Hn7gPsxPTqrGzuxt985dIttx/gXRz67ubswuzGNwZBiHjx9DQ2sLVqztwpNP/xSnL5xHhkkQp6KRnV5VqR50C9wMYZMGPp8Ryy1hrVjJy3gtbnvkyH32RDTLIS6z+XqP1qRzejzrDkGhc0wUTHjZKbE2DUN3GP3tQO6kkw27JiBm+mxPykNWbUlHEi1PTDtLBOxJBCyY55Dje4dIDG85ciWoPJxC0pEngTDLxh3PI4/Dwgn3u+5H6F1UAaENzOWkGsiyDO1hatPlHyjTqDA7meLksbypuqlGHlrG5GBDjVwTdMLruUjIOGddnDA8I0b+jYuPUTgfNo/b0NAg0hyjTA4EYP2Hf+MmUUZdUYG1XWslJHPp4kW9vqWpQWNLz545if7+S2hvb5ZsKwkgJHNs3rwJc7Nz+PXzv8KLv35RxDdKNebmJnH/fffiphuuRl1tBvV1lZpbbrrXcYP+ckeerH17NulOLZlxL4n2ws1ekpF7/TQhTen3gs4khtYts/avKJMOm8hIHdEKMDGLAH37+XnU6s5Qmys4B4e0rGef154gWwSUgK9ncObOTm07wdlpc3LzBEjYnLVl93zexja3urIE/qk8FdpEvCbqKIM7YudY+H11eNyUscxxJ9nddB7ezsL3WK0u/pwYKbBFb4Qwq9/zOBQ64SJf0suqzpJ4Yloyu46ee6LcEWUBzqEI5JZAArDd71mqGza1JMU1bVez4zU4C9c5Ch4IJgMwDxqTWXk8QCVAjcvkhN8Ks+suL+V+yBDEY3BV6orWlK01X582FMJAQdaq5XxVhrBWPFV7QnDpLP1kxuMtef48fHCRW0w6DQtcbU8wQPDgh06dfeR89pfv24PSwjzGWCs+RVW3s5gY7EVNuoQKWrVSAakSx4CwvktGetmEUNgPn6nA/BwFo1Jy+CQMLZYzKKaqkK6uR0W2BgUGkODv0oxOka1vQGfXWsH6FKnq6+vD5OgoFuZmcce7343rr70OZ0+d0vAUoofM+tlSRub4/jvuxD33vhd//X//P3j1tYPIVtdh//67lHU/8cSTuHDpEhbyeezdt0/1+5deOaCafltHB+64604FHqdOn8bM3IyCiCkqyg0PK0ni/uJ9UXYc0BDW/m+49ko8eN89mJ4YRW4uJ7Rg/br1WLOmC0ODQ2hubsGuvXswl1/E2OQkLvT2oJhJgYSip597Fud7L6GiphoLGm9a0HmRb8DnoWEnDIAZoIVJacmJfcnn7bbIs3aT3g76BgmdA7dqXprid1dxFFIW5hhESmvBjnoZMUqUopLW21arY7JZglsUG9tAbo46kBw9Myfq9skClNjBe2BhO8sDBKPGGNS+JBoI1+8yt14JN6KsO3KD+o1Qq/1XKkp6lwkz/SDLlL5HmexqNgJLfpmMkB4OGFOLJfvINYEna/rpTNcpBWiwrI0D5IamkXdD7dmEJsyEeh5f29LcIuiHkafgZA5hWFhQTzk3Bv+f72XUyJo8T4RRMuEvGl8KJGzduhUH33gDk+Oj0jLO52mI2V9K0hU3PtDe1o6KyowikpGhEUyOT6KxnnWoEvILs/johz+AW26+FqXiPJobq9HW2hImsvz/c+QxVBtESyJIJTZ+Mr4i68Va054BMQtX7YfOLvRXi+UYloNn1bFur2X57qicPMa/O1uUk3Lc+bsjj8huiX5MkerCXHFT23Ip1biu/nYEPF1zcORu8N1R2vc4Wo8DCatXJccRxkFRPGLTna73kvLzWcvzLD7aQOFcfZs4lGytkD4XOK6PRbPKA1yvXukwNMHJcZwtHo0eDC0ySQTAdZm9BU3GygUenKwTUBdvn/JrVBSt+xY4LaGVhsbAtQK4H2Kp4HjARJL1noTFPetZ7qh5DAZTvna0Fpb0r7+dI7eAh9fGe88MjyQsL5Pw/ouU5apxQbxFbPOQabmF9GBDqEUg32mdBPU+lr94jpoBHTJ81l/5M5MBSbSWylJPMyQPCur52bymY8eOqYRz2Z7dViMfHsTZE0cxeOksJgd7UVnOqzauEaac/c1piJK2ZKbIIR/myBcXc/o7X0c7lCulUUhVoaahFTUN7K3OYaFYRjHNiWiLWKCYSKZCJUOifr/+1a/Q39ODumwWd91+O6696kocev11TEt4pVIkX44hfeLJn2DT5i247PIr8MwvnsPE+DQ6O7uxemWnyEsHXn1Vk8eytTV41+23q73oez94HEOjI2KM1zXUq2ZOoZf53Lz60ZmokI3OMiIh1iryNSoqsW/fXrS3d+CXzz2D9WtX4z337NfMCc21Xihg/bputLS04Uc/fkL39robbkRja4tmrJ88dwbzRFUqMjhx9rSU3VJVlVgsW0tXVU215GWJqvrQIk04Ew8tTBRcQnZzIqvrkRviIoeTyNgTfs98RrChKmU5UVjZRpy8mB2InV4yqHYCWbLcE2XpEdM8ct3xcQJKapm5iyklzs6Ta3PnCd4Lq7Nuc5edZGgbsyQvzrWDdltEcIs6RsNl6uVB3CmED3q70MOEbDWvUT6XIkdSRyzq/lJ+PJJPXrvrfcrITY88sNE157gs576mc402J8f0mRC9bWrBgxV07mQYV0jlyHtE6QB4PKoNRczeclltZ2zZoAPniXLSEolrrB/19fYqW2dUyZ7N2tpqQW0UhWFtfMeOrWhqqlOr2skTJyTzKog+b4xmUjnJZ6FIBGeTX3ftZZiZHkVtTRrNTY2SavUbGT/emK3+dhl50ni6sU6+zglVnv3yuZhZCyIhrlRFdCLUkrlJ3HGofBGUiAyOdcainaF9prUuOOnLFra1b3h25ef0dmQ3/k691spojY3ur/eMOYlOvF37ma9Nr3cbhBYrI0UMzVCXt4DB1JG8jSRCCjyb0PMwYpXV2Y1Ax7Wl1sfQT25Bg2ukmyHxUoBtGiPgeTsTj5HM/JNZqQ1gWNTfmd0zA3KZSAtKrbVGA0cIvQfC1Ns5ctV5LyTbAAAgAElEQVQMvUwS6vF6LOoDN6gu2arGvcTnRuQq2T/taMVbauQuIxsyiigQScyh9wBL622ZI49MU8KoOfqghpjQB6yATeiLoSGWHQdjrHGrFpUkOQGygYlsPFmvNBEeY9t6wJJEoYy1bOIpvqb975Uh4+TzIdmNmfXWzZtUBya0furoIcHquclRVKc5NCUNVm+po676eJ7DTvgMK+XIjaRIR0/GeEEM9oVSBsV0FYrprLTWqxsa0TswhBcOHEG2NoNMtlp65nfecSc+8pGP4PHvfx/D/X3YtX0brr3iCnSuWoknf/hDlPOcR75DWS/byc5fuChCX00tSbhz6O8dlGjVlk3bsPeyfbju+uvVBvbdH/wA23ftVBZ84tQprFyzBuvWd6OqulpKchcuXMCq1asl18p6+qULF9HX16sMbN3aLtXXyUrnBvnSlx9VZ84DD74HxUJOuu25uQXs2rFLjPmenj709w+ib2gIK9aQtb4eG7ZuwemL5/GrAy/j5IVzGBoflUQrGTQlsqk0etL2ARFX2lvaaU/YoqTBpZ3dKXuZxqH2BGwutClhd6KAc3nGHvgtJamLOzUjyC96CTQxdEeEywRvwx25r/0kemqWInxF8UKcFyeTB85edzce/2SBTLDM4e+OxiW+Jz5HXJBgPD0LNx8h62giMDqFkJXTK6asnKBrI4E3IvgFopvKUDb+lGNy62rr1KKWuvyWR8qUA+QsXbY/UBPdyFlUSDIYnWSf2ZkZ9y5aRG1tbYLLNWs4QKMGu85LJpDnx6icpDdefmNDg+phzMDN8JohZV2HcAJH+dFwUn+Y2WtTYz1Wr1mJY0cP4/z5M2hpbUB1lhKPKdW9+D5GIyWSW0qQklu2gjepiJtuuAb79mxHQ0MVNqxfjU0b1qOgeb2FRLwUYqDwcP5nHbk7bXNARjaKDBUVs+h4gqM1Yo+xPm2ggmXkigSjQfUuChPHfx75SvA/zFGXU/T2NLKfF/PiFZi8pg0PUeARNoBFasY2JhpC55SspxO6cdKTHG8YluOZlg/Q4Dm7o7B1QXJitXSmHTVwdiozYCObBbnNBBPe4XaRVpaR2RTMhAzTauXW1uhRt31+gHbDJCMew9n4PGfC6FyL/Ge1dNNhjnpYVfM1ch6zHQYiRKJ8shKDHEkV19WBnRhEpiywsi2ocw5tMB6o2RxvC7jijNobQ12pzqRmTR3N9KWFSpGHonsRw9s8bhJiX+6MkyWfZFnhrY48Adx5SSBkNhFD2CdRhVqnBxSePdMRWy2/whQfwyS6OOj7F2qToXYp5CncChHsxNi3rE+nlNDf577n/eM9l0FNp6VLns8XsX3rZlSmypidGMPxQ69L2W1mdBDpQg7pUPtO0RGRMEdCa7rCpKSpW+1SHCVmqxyVXEK+XIGFcgbzBWCxxAmmZKpXIl8uo6t7g1rPXnntdaxob8fll1+uFrHV7W1Y1d6GumwVyot5nDl5EudPn8bZM2dx8sRJ2cZ169ar/j06PiFHXltdj7Wd65CtrFF/9sj4GErUI6iuxsDIEBaKRTS3tWIhb4NQON3MykBF7Nu3D9decw1ue+e7cOzoUTz54ydw+vQprF+3Dp/4xCfQUFcvu3rkyCHSXtHR0YKmZiKSGYyPjWPjhk1obW3HF7/4Jankve/B94N0zen5eQyNj+PImZN48+QJpLJVkNFk6ybBxDR0jgajWzLnazukzaGF18ozjgjymRk/JZDdwp7wdRm9LhL8iZMdVw+0Bx9qw4HYZkF4EJxKThHzDD6gZVE92jeMu9uImeluOS6rGZIUq88Fb+D49xJHbnbVyZrhRHkoqw9EdlevCti81b39qDHorjp35MhtZHc8ay1A+8G5+z5xm6wuHUmo18tH0gd68pfq3Pm+MuEhCrkMDg0KXqc+utUtU5puZhClCeWzPsp2NMm6hgzPmcqrVq1S/yIhMRp6RtTqRQ0Ovq2tXdrAFI9hxLl27VrVocY5UIV97NQIrqkVK7NQWFR9fHaGg1zmQfU9an7wfVdeeSXWrF6N+bl5dLS2Kyp5/tnnMDjQo3U5NTGC1pY6PPjAvbjisp1Y391lknih9zW5wDzrjurOgbCRzHIdsvbXRiSlwI6OHKSzk8NsXoOYjNXthIYoKjRsKQosrFZqcLYLGVgGZXOi+T4FDCHrF8vboUxv1XAwyHung/qW2OghU4p1ArhRbdqZG2cZ68AsN6axMc6TyIQT6Nx5GynK9AeSpDY/pvWE+1rxXnNDCXg95tBi2VQ+G643J7AlRWaUsQeVwdh4JAeSxEIMSQEa1/1fts/1v15uIOStmm3QRk5G8w7tW43M+Ab8cuftwZxlyDYf3dq1Yh10Xo+2fSIL8ZJNchZAJJCTGM6znPvgz8Cd/lIHv1QTYclad65EolXR6tLxhLrIIEdiPnTAC0J/JOqUmDFu96BC90MTpyjh7NbHS25u4Eslldkk1iFYn8/f1OGsLpoOPesW0F+81CO70d3Vifz8LMaHB3D2xDGMD1zC4vQYivPTmnxm8LpNjJIjhwlq+LF5fRUpoDKTMtZ6KYVcMYVFtqGVUphfzKt/fM3addi0dZtq5d/+zndx3bXX4rd/67cwPDSE3NQU0qUS2jnpMZ3Gqy+9hJ7z5+U0b7rxRqzoWCmWPaiml8rgx0/8BAu5RVx1xVVSdhuZGMfAyDB6+vvRM9CHciaNvVdcjt/7gz9Qy9no+DgOv/mmBF34xR7zUqGA40ePYXx0TIECEUuuN6pjKrhYvQobN65HdXUl5uen8dRTT2JyYlL67iPDozh//qJ6kamkuX3Xblxx3bXYtG07MjXV+Okvn8U3f/A9LKahenmpIi1HXiL4wiwwAGBeBhRyFlph6UDkWHyOt6NBiWTVkUS3Edb6GCajJdpWZUeLJZtaFhIir0uJeyOdd1srjhz5nuNaot1gucFg8uSQq6Be6N02Lrks9MmDEEM7eTztW7ZF006GAFP7nGtH+hTW2SKbILGrIC0ctNBtcIuh1EqI8iZHLs5ReD2fp4EdRhDld95m6X2w7Zj8KQb1tMEhAXP9ftFwfD58SKa8zMnMXDX0TVd8qMyh9XSw0gXOLchZkilJGJLzxHkj2bfIK6upqdYQFBpVOnXeRBofQuuMEvk7PjhG9HT8dPbM+OnkSYLjZ/Ah8Aax5YxQI52Gk3+KeasnFwuLEoThcIIyCli/oQsNDTWCRO9773sFL/zjP3xOM4ubGpowNTGh+niqnFcb2qpVLfjYRx/C3t1bsXplh4gxHIW6nB3s0WLSGLrj8ojUo08Z+kgYI2RpwTgbJBlq4c6wDAvIM3YZ8kDm4Lp/K4uTTtuz2phh7S0U2kDMKkN3gJV5rO5vWW3cduVTfxhUefsVs9a4Dh0ribmDSULzHgW6EzHxEHNSNnYyRNVaFQFKDhuO2TWfkxOZLNDjeTgB0s/DRWMs2GP252Ue/j/XYhRURzBUXIOKougQzi91aJbl27VZ5OzfLRO2Hk+H4ZPX5m1wy9eGoLJI4CLQWyLHzM/xcaeuU24YnjKVxHjVcDpxdiMIzdnurnJnoR/vvwcb7kTdWSbbz5LBpa1fF+dx9r/lH1YOcKNnrxOhKfR9+/qwtWQJitZPCOy1zoUwMDjLan9zjTkawiDMjS8zcBcc8rXlgSRhQZ+G5u/h46Lz4PHI6OYZb9uyGekStdaHcfi1A7h4+jjGBi6iIZtBDSfGoSRHTSc6M58Ta72isgqFvA3eoL2io2ednBebKwKTcwsopqkeVYVyphIrO7uwY89ebNi0Ba0dK5QhW09zRiTaNFnmY6NY0dqKhpoaHH/zTbzxyit46cWXcMXlV0o/g+S0tvYVWLFilUi7g/0D6L3Ui8v27sOmbdtAOt4vfvlLfPVb31Qr2GyOuvDAQx+8HzfdfDM++9m/V5sZZVavvOIKMc/XdXbh6Z/9DN/85jfR0d6Oy/Zdhrvvvgs//elPlaF/4pMfR3tbC4aHB3Dm7GkNZCEyQBW5o8eOSZSGy26aan0UeCmVME2BnOoqVDXWI1WdVUZe4nS5Ilv38igTBWRbXxhgQtSJ9pmOp4IchLD+k8hR0lZ4CSjeC+aslqgLZgyRta4GElONpCu+hjQgAqE1wPRC0kKL9Ns1cPneioLvEFTIVoUExpQjfT+SABxPZLROrEohIlz/XDO8Zg7DMaKZBe2OqiWTmDgJKel+uyZELhDAGfzymtxxcw3SqbvWOvv+uV/nc3MRmZRJPZ9FjqgzScUsj4pUbJoXntC5P5BP2nbNx8r8ILHNJyeVRRs8ahvBNp4ZA/uZUYtlGz69ihuaI0wtq7T30YmbZJ9JzDHyYo2cv29vb9Px2LrEv7Fns6uzUyxQRsAiDJGHmoZ6yadnJlBTw/aVOTHdmbFTWOGB+x/Ac794Dj96/EcitNVkM0hx04+PoL29Hh/9yEPYvXMzVnS0acOTXhb8j0EnCdgxma0lM1D/vUeF8UJN9isbdCiYNG+RWwydxqpnyfYeE1gwFrFn9A6de+3cz88CCWM08tgy6Oy1CRGnIwYWMJjj0nSgCH6OpwF5PZvvkfhAnspBZvS5mD3r9egyllmNSwjuFM2xGSnPN5H3hNv8dwss/F47C9sdjerMYXrWcmKav4YaA/wcn6bG3xtJzsoaXqu3e+FOy+65j031c/J6Od/Ln22TxlKeHqEbF8RwYRebiDNp66WO3hf4EJ61e52Z0GREpgmGytmpbowMrrZamLF8Q0tNWJfea/92GbcjRsuzfF+vcWk81vN3JrkMXCBbWsnCanFcf8sdOc+L7Zu+b4ykaQ6XGTiNr7IDlZnS5tALBSUDvCDeYxlAzrAW2S0EEQ6xB3iUcC7bxuwZVKCvrx/5xYKCcDry2alxnD72JnrO2OCUejpydjGgjCw7aioqMTOXwzzJukVOA6u19sPFBZSL5NBwuFKFMvHx2ZyEXzJVVidf3bUWu/ddgfqmZtQ2NqGxqUXog66BDoajRMfG0NJQr9r4t7/xDVw8e1aP/PTJ02oV6+hYga3btmPb9p0i4/ZfvISnn3wK77jmGuzYvRvjU1M4dOwIXn71VTS1t6KhtVUa6nv27UP3hvV488gRnDtzVjPJ6TBp7FnmpD4G2ct0DLt278LHPvYxEYU9Y3zl1QP40Y9/JIEtimMdOXJUmTnv4569exVU/PQXz+C6m27E3iuvQOuqlTjb24PXj72JRaZIysgzysrLJIKyJEW7EVQOuSY1g5x2PbClHYHzQNqCyKDTEaR8uRdNsIn9z0b05R6PvtgCWzDRJQaDLuhkNiLek1yX1g5tg7dExqZEOJX7QoDsr3d5akfM4tKc+aukI1f6o8+K216l+U7Uj8ePyIUZlWRdJdLr2qr5M1NXy58hydGYZmbmLO0EjpDIxkwCA5rK/VQOc0zU3SJukV03MVc68fn8AuYXF9DQ3Ix0ZQUmpqZERKyprZNQkOvNa64AB5Gt2/N+VdbdKHLzqdUhwAx0tjwhJzDxb2Smm9HMoL29XVE3iRmmt20wiRtwr3fy/XTihO4p66koLMB0knEMIDNnsuqzyoQzTLWJ6F0qVURdXTWaGhvVErKiox0Pf+BhrF61BgvzC/jG176GM6eOsZEEubkprFzRjIc/cB927dyMlR1tUnYivGb8s0BhSDjyZBYeG8NEjShk3u50rUZrzsqzDc9gvIXKSB5WX/EvLe4Q7IiQE+AYOR7CLH6Q8HkOo0bZGMVKKkgurI96PH0jGdQZC7TI0TLrDPX4SIs4Ch4s24qcf6J9zSNqE+0wCp9qnCFK5jqwaDSeKJTM7E35jeIGVdoYGnWY4AxIkyDAVp45R1m+NLjNCCiiFWzPmrdtfGc2GwSf1EiPDYA9n1g2NoLQiiUJEPG+OlJi9zYoVglqM3Kgfa4hFx5Y2D02IRVvzfHPsnuTpMfEwhUREpRoxUk68ohQJ/6EBSVC8hIT8TzzSQahvpaX9+knOQZJQ+evpyP3LolkRu7QpWfkCjR98ptIm0mnXRC6xnXBPWwtayHoD10unIjozFoFjOH6RVgMe4eOngQ4D265bi5d7NEa6OpcjXSpgNnJMRw//DounD6GgQtnUFsJMckbaqtVMqOYSSrNiVFZGbvpKRJr51BfWytlNxLiaJDJWmcveY5jnUnqS1dg177LcN+DD2GxWMYshTZCgMJ1y26YVLGoFrTWxgaky2U89eMfY2ZyUhPMCJ0PDgzi4MHDItzV1jVg5/YdSOUWceLgQbzvrrtx4y23kDyDk+fO4rVDB7Fu00Y0t7dr7jfLAGw3OvDKKzh/9hxGh0fU/bNt61bce889aKivk3DWz55+Gh0rOvC7v/d7KJSLIg0T1Txx6iSe/9Wv1HPOiWs3XH8DxogIDA1h2/ZtUtb83Bcexc233Spk4EJ/L8ZmpzFbWESZPJmqCpQrK0R4y3MvW6Sl5yy7EkpJtFMU3pIDSmhaxEGtOSJbX4b0WAIYc2z4N++QMWjY4G1N06QcadB8sLXrA0fYxWCqfM5n4XHIr5LjCwxuk28NX7G5DbGG2WAdV7Vt00egI9f+Ep+jhGxVJUi45HrPzc1hkRP1FhfkgEmWriECJa2TtL7zWFRY40ATiplNjI9jfnZev2fZl10YtTV1umd8nQL7cH+slTCjMbjWZVEhJGTt+m786z/6Q2zduR0LDCLLJY2b/d4PH8fI+ARKLlUbxpxS5EeyuczILbo29SrdA9UK42HvnpGrVhAgTxrY+vo6OXGSqVwTlhuZNXYuAjpta7dhpG9j+ViPZ2Zu7N0SNm3apNm51FamMWVUyZtQLhVEbmMPaL6Qw+BgH9Z2rcLVV1+lujoXMccArlqxSmPgvvqVr+Di+dNoqKtGY30NNm3sxHvuuR2rVragIl1Gc2M9arMGWy9x5CErjo21w7ExgckXjEPtblw9o3O4UItxcSHcvyCin9QHD8MIIpZuVZWyFbX2BGdBJ61zlE414eylggvJOow7QIto3bHaRKrklC8iLgyUrF7tdaHYATp87Rl0UmiF58rjRwImicEFHsxYFhUPTaGDIHRKA0+IXfWiBKeCSI07fX8WVouPnakHVgZVGcLDz+PnkJDG/cA195aoO0FNTTqzOOgoRYbDjcpyR+73weamWzTv99MCN6+vuZypZe5+TQ5z863G6LbnGWXPItAZwuLweRIF8kDQEQQnWC515IaiJBGPZDD6LzlyBjfOrPcsyoNTJzMuz3RU26ZaWrbahGFCkKYZ0lknGVp2bqhOGRcunMfg4JCySiortrS0YvWqVcoume2wRZW1X5I22eFCR0GbwM/mMXp7e/VZJKoSZWOf9MkjBzF46Rxmx4eQRUHZeFrcl6KMc31DE0rllNjf1kZHwm3WoHf2mlPcpJTCXL6MhRJr5MBCoYhN23Zg/933oIpGV8N3SCRiaSeHhfl5LLBkOD2jNrSBnh458RzFZeYXcMf+O9Hc3IonnvgJ+voHMDtPUaoCKuZzyMwv4L23vRvX3HA9snV1mJydweDYKFZ2daKuqVFDXtpWdEhNjXKqhOrZestZ5V1dndixYwe2bN6C1Z2rcfzkCWSqKrHvsn2C5Jk5NzQ14ee/eAZ//7nPYd26dbKd/X19NiZ15Qq88523asjKt777Hdx933uwZcd2vHLwDVwaGsD4zLTIbmw9ozNfZCaqoTIs33G/Wn3XnSqDIDqkqLTo5Tx3hGHBSSAoOEPfB0u53kZm1JoLWuy0gXwtSy2Ekr1zZLk/5iKUnHLgdHD/0gYw22ewmPxKluR4EfGxyHMx1IHXqoDchwlxb/ukt3IZ3V1dePB996O+pgYjAwPqVnj51y/g7MlzHMypyWXkUPKTqzi8h3yNjPExlMAVgDxL+SXFbCC3kPenIDRVtA5kKlJ6nmyBTFcAXRu78Qf/yx9i6+6dQkzIaTjX24OvffvbGGV5m+PEed/EcOfo2TC7vXvvQ2WLzH0SlYl8WCYYwxw0GqbQZOQD3kB+Z22cxk7qP+m0sm0S3riBKdXKTcyIivUHOnhmof19/eG9dWYnw7QaLkDKMxqcRyIDo5YUFnKzOH3mhLLyjo521e358Bnt04nzRo2NjIix3txYp3aTjRvW4Lc+/Ql0rWlHqcChLGTE+3Sw+LG6cUw6cl+syf5qz0STBCd/jxs+JzRxIdIw+UJeOjHLWsei9zK6E+HLyGzK7i0Vi1+TgKd1bmHRKv8LDkKSuiEY42s0+CPIYXoGZ+ItJprCgMMcViy7aY7SCSaxPnuI7ZQR2wI0QpJH20mH4+iAOW8LLgiLe5+4Iwwe/HiUzuzLgwyeg7WFWSDgpQWP9i2bNkQk6ciTLHfLQkPrimfJUe3M6mO8X28HrRtcbxmFOfDYgNmCjb/ceaqcEbJRI73F2bkNmwiCRBETPqAhoQ5u3Qn23C17WNqf6wGFf55lSzHnw9exO/a36z9X/3ho50u2n7lRjboiIsiSS9HWg/pB/DO1ZZmZ2xogWZV7/bXXXsOrr76Gs2fPYsOGDbIDDAK57wlT83mwO2blipUiq7LzhZLNDlNq2QdI99z584LIt23ZpD7yiZEhHDv8BoZ6zmF+YhhYnJMDr67MYAs10DdvwSuvH8TFiz0qDzrcT2g8W5mRIAx/ni+mML1QwFxgrXMe+eZtO3DTu25Dpqpacq1UhRsfn5BTbG1uRQ2NZy4nBGBxfh5PPfGkBjZRv6I6W4NisYyhoRHdDyq7FRfyuHLzVnzsve/DdP8AhsbHUNfUhJVda9C5vhulTBpvnjiOR7/8ZazfuAHrN27EM7/4hWaHS8KapEJONBsfx/XXX49b3vVO/OL551BVk8Wd99yD9pUd6B3ox//+Z3+GM2fPormpxdAjBbxzGqpRV1+LD37wYVRXV+HAa6/iwYcfwobNm/HEz57Cxf4+zCzMg6rq7OMpkQioBMeGzxSKNtxGKBXMPtlWsmxbYSidagKB0bpzopiT2MJYayuLGQeE73E0yzkUSkLCe9l+RZMeTQoj/C8yWSD6hkDBsk5r1RIBL9TCQ7Rsti8EG8ZJMY6MUEruOSZQaoHOqZTBTBy0jyzdkdhZUYmuVatwyw03oqm2DlOjY/ji5z6H08eOYVVbB95x9dXYtXUb5qamMTc9o+/nTp3B7PQ02lvbJMxTWiyo17uCISdLCWFAlQjh+UV1xzS2NKGuuRE1DXU4c+E85koFfOq3P421WzZhhuN3Kytx+tIFPPatb2EsBF+cYMdxs2UOBXJHvvXqj5a1QYMTUWTETEe94FXabDTgVBfil/3dWHlirZdLYlHu2rUbJ06cUCRO2JcPjwQQb7VxMhsXgkb7LZrWeg1HkVZQIY6QhDW5U9Od1YKpyXFk1XLGMX0jKJVsQhuNwsaNG3H3nXeLVHLk8BGMDA1h7ZqVeOetN+LlF59HfnEGv/3pT6K5qRoTYyNoa2lEfS0nrJkR9kxwuSOXo/KIMQG9O4weZVXBufr7PUsvcea51wGXkdBUmwxtSFxRnmnxPvJnH+lomZwFHe4cImg9RJfy34Fc5YMD1Aq4TJfc6vA+K9jHiloblDvdt9ZiLTuOnVQ8gtTr4f53v18OVfvne8uRITVvJV4ZYYQlm3iqnuuiu+PmsZmtGWfD+RdLCWweEMXPzZ23Cd/ETSCuMhXL6lrgYhwQzc2WMw5KeIFx7k45Fk2RNFxAyhOtg5G8pOvKx8iP9o0rC/okJ8GCNozCrteYt+7MrWMgJrv5s4iJk+RhxIIwyUA0LgPEgjNRkOFyvdImME2BfzkjNxKZMfZsIhPv08zsLC5d6hFT+803j2JgcFB1YiE0Ls+qtlR7Vi74QgIRAzPWEzmli7rgRPXovGprqpGtrFCgTr5MsVQWd2bj+nWaRT7Qewmnj7+J8f5LyM9OIJuiolsR+dy8kLba+kY5oLncoki1fK60XzWEYEsFFBZMbGYB1n7Gf3lmVKkKybLecMs7Qad+7lIfvvyVr2hQCRMLtoGtbGvD2PAIVra1ojZbg5deeAGDvX2ygxReqa6qwdz8AtZv2IhNW7ZidGAI21atwfv334mBk6fRM9iP1lUrUNvUoIzq+0/8CD2DA9i6YwfePHYUp8+c1TxxIh+vv/66UA6iaLI1DMprsoJaOUd8cGQId733XqzpXov/8B/+A44fOY6KVAYsSRohjaNdM6ivr8W+fXukoTG/mMNsbh7z+ZzEZ2YXFzCXX0CGI55JtmJSRNW7xYKeMcmCVVXVah/kP2svDuPJl+S2sdapl4O87BQNMxHBLFYUNOU3K7vZ4KKSSrXqwmHPen4BhTLHZNuYW3EsyM1i4hAEyhTAJyahuS3y/muvs//Ljtwz2oCYhfp1XbYa5fwiZienUJ/Noq2xCetXd6K9sREVpTK+89WvYWJoGFfu3Yd9O3aipa4eTz/xE0yOjKGRA28IwofpZMzyayqr0dbcimymSggPdVU4b4T/vOWwY9UKrO5ei/VbNuHnv3wWJy9dwO//2z9C1+aNGJmbQT6TwqneS/g2ofXpKRQzGcxSD4OBPgPsMLkwtf7yh8ueOXLD0bA4zE4D6pAqM27O0CXDj4QzGlhntBuxyHpqaVxIfKNiE50//7+Bk9BWrVKBXpKslZxUlJMjl76w+swbNea0q7MLr736Kvr7erTxGhvqpOh27vwZ1FRXqmWNDy43P4exkTHc9573Yv/tt+PHjz+OI2++gZHhATTWV6OluR6rVjRjy6Zu7Ny+GZs3dqOjtTHA1nE2o4wsOArvxbbFaO0w/PJaqQxkUPmKMuogIuIkMtfvNtg3zIYOEacHEBG0H+rnqi2FupMy/gC9uqO1TjWLeCnCw0Us4ZQgselymsns2uFizyatjh/XsHyykbG1DX3hZuL/e6bqmbg2qQKXmPlt9aow9zsMT3E4k07P26i4box3YXUuJ2EREeCaYbbGa/PaN8/TAxs/noiVkbyuQd2OHER1s9DD7wxvG8RBYRlrRRdNjM8AACAASURBVElOVosdvK1vfiYRI0Nd7BqXcAQUGwSSoUgqFuQks+AkrL0kZbe3RnOUzaHamrNAzpy1cRWM2JOsNS4PFF23nfCiCC+q7cfkO6PmG8JmWXsM+Xt92p+lesqDWqBayIJTF6EtCA7RkVNGdCFf1FjPo0eO4o2DB/Hqa68JOp+bz5lUrxjnVIE0xMcCIDKeSYYjHGr1czpWOnB+J79m/fpu1YPXrF6FqckJDA8Pob+/TzrhvHGX792DlR2tqMtWYnSwDxND/NePKhRRkSKBqIRygeggOTUxkuLnT2idcClr5Fwz+VQlZjk4pcj55Smks9XYtHU7brz1XRqcksuXcPjoMV0T22X5PMaGhvD6K6+g58IFDA0MKOtiFseuG2bDK1eswqZNW9TN09jUjFShjDpONEMaTUQjS0Vc6OuV46xvbsajj30Fk3MzePjDH8aLB17GCy++hMuvvEItwCwvkLHPbK22nuNYK1HTUI/b7rgD07k5fPUbX8eDH/wAduzZjc985i9x6thJVKUqUcoXxcwnS5uTIAt5chdyuOqqK8Vuzy3mVEd/4cBLuOmdt+ITn/oNicAou2MpQaU8a9+TIlmZjtY6M9QdEYBCqphYLmRr2NZUQPUiPFsr0DpciLYyMw/kVEM5LXikjSSPgTX9/v5+XLh0AT19PRgYGtT19/T04Ny5cybOVFUJdlex64fvpVQ3Sz1UyHOOkhEAo7mhEarpbb6+r1gacqEjoQQhuCZRuaIMZGmv80Wk2UFVKOK6y67ANXv34e/+y3/BcE8PbrnuHdi0tgtdHR1obWjAuZOn8MKzz6Kprh7bNm7FXfvvxMzkNHou9Oi5TE1MaVLZrbfeio7du4GFBUxcvICjx47jxZdfwsDYCBrbWjCzmEO2tQkf/NQn0Ll1E+bTZeSrMjjZewlf+/53MTQxgQJ5TAxqKih6lBU3RIFN9xUfLDuMbtlIUQxJdx78TqNBhzwZNNQbGhsiBSg5VpRV05IiV6D4CyIkKUHEIgqhFHD9O65X3ecHj/8AvT29Yl/Ozs6JvUjjLalYGtZMRmz35uZGTE5NYmx0GEPDg2htacaWzZswOjqMOQ5DSLFnfByz01NoaeYYvxqR2qoqWePKYXCgFzfe8A586KH3YdP6TnS0NmjgAKMjU6SLe6gdMTVjbpmEL5CkA3Lnlqy7GNQUtHti6W3L/MMbIkMfHcDhHsu6lXGG2c98j5M4PDv1GrR1BRhrw2ByZ12aw7LPsZ50sbWlwGedBraJ7Kzi+r7VNAWZKUs0dT+/dlOFc1gqzkC9m8HLCh7M0Wjz2ZE34ZCaoH61ljHKtnq3oxNOZHEo2pENd4YxEY7lgko5BCsJWIbt/ejuWHlPXKWQegdcV/x812xPOkvB68EZOg/EywVxjS2MInSiHnvfw/1kBsVjC20K88GV3QaGrARjova3QFzzUbGhE0RBSsTu93JK6DwQ4c3r8MYMjpAHtQKRqGPQv49iFQTJViuxYW0B2sx2CxhMLYo93YsqldmEt9CSpjcYycjWI0lkJUxOz+BXL7yMLzz6RYk90fm3tLbq3KQVYfCQafHLoQYSaECgfK67S0tyLZDZzeycARQhR94r6nwTMhN/gAQ6Duuhbj4NP0t/aaCxJou2pgasWdGOlkZONcwjxftcoiZBRrPH2bpaZoFSOgkm60x5ca7rApiBViNXIOGtiHRlNTZt2Yab3nkb6ppb9f+Uap3PLegf7yuTBjpwso1pa7759a9jdHgYHW3teOQ3H8HKjhX427/5O/T29Clp+d1P/zYu27QFs4NDOH/0GMamprDn8svQPzyMXx94Ga8dOqRpYzt378HFnksYHB7CDTfdpOd46PBhtf5yeMmark4lRDO5HO66914UU8CPnnxSE8vmOBmLjqycRrlQkhgMSX1EMnkPINC8iBuuvxa/+ci/Qk1tNS5evIAvfOlRqcw98ju/DYaR7OUpBWduAzdNs967E8KweMvIBU0HpC5q5YqDfC+xOSLkjj62gaEV1PUz3GYmIl/eb1NANFSYQQA14PnhVL8jm75vYACf+/w/4uSZ0yb+IwKbbbRIK/0t0XQChZUJDEgls/xyQbLkShAYuDAYLQHzo5M48fphPHj3fXjkYx/Ff/2rv0TPqZO45rLdqKFceDGHUm4eE8NDGOntwzWXX4HuVd0ozBewae0mbN6yRdr9Q/39OPDyy+J+kch46y23IsPW6/EJfOe738Ph40estFGRRsu6Nfjgp38DK7dswGQ5j8XqChzvuyhHPjg+ISlh6B7xuXM8MoOkNFJbrvt42Y2wGxRC195oTufqdWHWv504xSH3nAduRtokXmdYK2DdOjAMmRERKmPW5UQ5H7LBBUFoitE4R/Qx8iIJTpBvmSNPaxWxT0yMY2RkSP3n3JCNDfVisrI2Pzc7jVtvuQnXXXMVnv7ZU+jrvaiIlI5/cmJMAxMo7HDfvfvR3dmB9pY6OXpfjFYntNm/nio6EUO97GxDCjCQrYuYXKS1oAg2fKndgPWcUEcO+tGehZtBdzayZbdeB3VWtinchcwvaK1zA3kt22rHhM9tdrNlPQF6Ck6dz8I3Ax0p+/qdmW7Zp8XTDus7BMbfxe1nIZsLMJhDW65wZkGAZa1LM92ks7FrdKJYfG3WsuY1clsXhgI4VOzogTs5CzRCZhApv9nvxNhUxE4J1PhLtbBAILTPMGlWuwc+kcnOJc7Ek8/Xghs/RkQsC8+Q52RKZLG2gKME2k+Rgl8op2gyWMxj4P0TzyConjlKk7Q/MUTuq8+jglDsYzxXDuesi3cRZyk1h9Y8y8g1hCLUuLm26QREXCvYM2PGxECLLGx2N/Dnw4cP47nnX8DLr7yGS30Deh1hX94/ZlIK1gLMyftaXVMTgoOs1ja1zUlsZCLAdc21K/XGqjC3IYjkqNeXSUSiEOJMKzLSSVQjZEmHLnEXGvVMSqWy1R1taGtuRFN9rUhGpcIC5memxIchVzFPp5hJoZpjTInSkLVeSCFVWY1MZTXK6Up0b9yE6268GQ3NbYLXZ+YXMDUzg+nZORFxVXphTXN6Cn29PXj6p0/JkddV12D3rt2a2PjL557D+NikrnXLho3YuX4jdm3YiM7WNnSsXo3ujRtlgEfGx/Gf/vqvceb8Bdx59104duK4mOfX33ADOrs6dW+eeOIJkdtWrVkt5G2aSoRcdyQXVtdgZn4O02RFLyxS/gbZyqxskYha9EBUZStxbRZx803X43d+59PIFxZx4fw5/PDHP8R1N9yAT37qU5IP5T8WA+XEQ/lE3y2Vi3ownHFtmbk5Qa3PELTKEtqWXPr3hLBRcm07wviWvnAt10A0DugkHbmIeEROU9AUty986Ys4efaMiWVpuI+oUpI4fStJzpIsD875cyU7HFKSAkW+XNA/7hEpjHIt5ouYHZ7CuSMncM+td+DDD7wPj372b3Hq8CGsbK3H++7djz3bN+J73/qadAb27tiOqdFxTA5NYnRgDOmCdXfwnHKE62dNRC0jxxtUTCur0NTYhGxdDVIVGfQNDqBQncHHf/fTWLN1IyZKiyjWVuF4/0V8+VvfwBAdOY/Jkir/K3OqZ8BHtlz9sei66UTpQKkaRNh7ZGTY+vfyeWOfB7hNIvpR65FlKFRXk/kI9XZuAArBDPT3K+rmz9VkSabSmJicEMTOCJ31MRLimpuaFARwQlo08SrMwiU1nxAZ4Vhm4jfffKMi7W9/8xvYvm0rrr7qCgwO9GHj+m7ce8+d+N53v4Nnf/FzjI+P4bZ3vRMf+/BD6GipQ2MdMzpz3jxPOg45X0b1gcBhtcpky5itTmWAoVfZV0RSFjUKBZdFgrZ4lriYJa1MURwQIl0nu3lrjtdPYxUiy5BZVzISWS5iCjuBjX8nEuLPiEaZp0DDquMQKvP4o0ykxzoLmKHJmYbWCjokGgt32h6UmHML+pt+b3yXeJtH2ND8YHNsVDZyR2n1XWV0uXk5WOrt83pMWMQQAWPiG2PcUQLPUD2D5prh8XmN7GSggeFx+Lney+9wPY9rilCOwHm9O0YaLOO1u6PyhBw9TZ0p7OmYzoL19knxS6ydRlnBElJY7MhFSIwmxDmiEn+WSgB6Nh4AWZDBFSg2cDSNxc7N1bIMpbDgwe6Lvd9GEJOHYPoA/HsEL1JRS0E6B4swOLT57TRk1Dn/b//tvwvaJLpKWD23UJAEKaE82zs21ZBlNB2ThrRozGNm2JraFF5LGJ3Pm8xnOfxsNmR4dqUmGGTnT00KKUsGVj+fpXFFCPXydZz2xLbUlCRaOZUsXWIvOdDdtQqrV7QrYy8uzKNIRIajUbm3xLqmI09hoQhU1TWipq5RTmzjlu145+37JQ6T5yhUpDA7P4+pGbZ4GYrEdbq4MI8COR8MQBRglMVcZwIyMjii+d+nTp7G1PgkbrjyKvzJv/lDfPuxr+JXL72kQSm5fB5Hjh+XM1+5eg3ufe97tS8v9fTg8R8+LvIupzq+4/rrJC7yxJNPKGDK1tZidm4e6YoKNDa34FJvHwaHhxWMMTMTj7LI7IxS1azH8lzn9P833ngdHnnkX6GujgQ60/JobW9H57q1Np42cuSh9ObOPCQukTlLoHaGhnnuEyYJes0sSlhiRUhHAWPTGDvVJeaSdX6pnsUDphYYKDLYZdLFoLmyAqPjY/jcFz6P46dOBm14w/0tEORVxqzWmOjmHBmum5QIiewJ1/CeDLkSlPgtMPaRk0yxo2FiHn1nLmL/Tbfh/rvvwqP/8FkceP6XmJ2cwSO/+RAeuO8ujA73o7i4oA6KF55/HiePnsbsxCwyZZZAM9oz/De/uCiBlwVKigeXIO2OMA+A9pHqbus2b8Sf/Nn/hvVbN2N4dhLZlkacG+rHP3+bjnxcjpz1cQYEmhXB+QKm7PaRMhcQCSx0qoyqlbVweAQ4vYiR94KcK40tI0ZF+IF8RIccK4dZbzAf9PZt23H11VfjxRdfEAGOW3ZmxgRhWAviawhZcYPxEShbCm1K6isPoiqEmXgumzZuxNzcDC5cOIfLL9uH9rZWDA0NYGigH6MjQ5py1NLUKHIMa23j46MYHRnGLTffhA994H6sXtGM5oasHLmxkkvhJpqxprFXl0qQSjW40nsjQw0yOHKLJkOLQWTUDVO3rHWZGEmAi2Rc1Ysd1/IiMltwHMmMPGZBm1wgDbdB67ZkPVtkO5bLmtLx0jAaOcsWOLMEvlZoiYIjYyKrJzg4U5+CFTkwIQJWXvDM3yJl0wrQ/QpogWDV0N/I4CxJcLOarzlMV3Ki42AwaGIv1h8qRcFsVdAviDNj528k69z+u+T0MROJsSyB18mfTdnK7pfdM/vyn/3+Jmv0di3O5DexBl6nCUIY21UliiBU4aWAmF3P9WTSk1GwE8p2urdeegrBhN4fiHB+v7W+lumu27kmBsg4WTJA5l4TTyIk/vkugCMNfAYKYqUbO5l1UN7bfKGkGvhjj30Vz/ziWYyOjGBhIS9DX1HJ6VfWJkkons7WmfVei+b+JXrHGi8hRO5tHpilMtvbmcBcNy0HktwYgNBRK1FY5JwG6vdbW5AEZqR/wPniJoFpLbGmUMeglTXhumqKlRQ06jRbkVItvbmuBp0rOtDR1Ijy4oIEY5i9z0xNYZ5taRVVSPEfA9xMJXbtvQzvvf9BlNIVmJ7PoW9wWONGCfVXaEob986snHmenB72HTs/hXPH8gVMTU7h8KE3cejgIaWGm9auw83XX4/XD7yCg28e0TWxn/yB9z8kZ86AZ/uOnfjOd76D73z3O2rNNRGdEu65+24pYT799M9UOyZa8Z777tNI0sNHjuDQ4SMaicoBLSaywtIRy5pEPGSBNNKZgceNN1yH3/v931E3EcVHeC9bWtuwctWq4MTNmTPLC+m04HX7ihOQuPwdgt5S3FVh+8VRxrjE5+WvKFv3DZiQlI4duWX0mksf9jEdKwNHlhnYv0WGNsfTjk1N4u/+/rM4duqk2tV4b0PzkjJy7bNEhGDnEdfxaemzvG+0FVQY5PpJlcz3pSuRKqVQXCxibnQGl06ex33778WH3/8g/q+/+D/xwrO/QAa0X7SrRXCZs+WsoQ6oq82iub4FbU3taG9uR21DI6Zn5pDLs6RDfVIgz+/lonwPSwXcGxNjozh57DiK+UV0rVuLf/vv/gjbd+3AIopS4DvbdwmPfvUrmKI0el0tJmampdHP2hmdudDIlZvfW3ZI0PSh7Sao9hg+kMaH8PPKlatQW1uDaWoPZ6wtQSzakMXwWXJREw7ftm2rxAmef/6Xgs35GXIIATq3tilVaBRZ0+gwa2eUz0yAwUNTU1NUv+WEF0aTQ4P9amFpamxAQ0Mdrr36Klx37TVoa23GgZdfxN/8j/+ubJ0MQTI2qYV89x3vRF1NBo21FWhsqI1mKtMo8DrZlB9BL4Fh6fciWR+31ySIHdFca6u5uFKZOdi4z9cWui/2mPBla98yfTPEtjkMojfiEA2zHE8CzuJrfFqY1LgimVBrHfQSiX+uqbdRNpUT7kwW0VvdXIzBhBlMQUn9nSFgcJ1y72f3Hmqvh3kwYQ7NIH8e02vXnllb0JCSQSYk7cGEAifVYy2y9PPnMWweMoMQV6Dz7RmT7qxn3v6pzSlbLUduwaUZ/uWIiDG/vV3Ma+0+zc011EOBObSCWasbnZqpFNLGcf3z/Pk3Qw9s3xgBPSEH7PybgPq4o7adliTyJZTdwjpckrFE6nVm7CR9GdAlc/TmoP2KXcPcOBU2WU/qblxXnFyo+jrkEH7y1FP4i8/8JSYmpjCfI38EyvjIXtblkhmdMTEodZkELQBqXXMKYTyopiB1Q6lZBSXFxZyJsfCZ01nVVGel7sifidaNjY1icmpW58WggZ/LQSOSa5UdMtU31uNph5i98L1VDFZpP1JlkPNcmSohzcw7v4C6qgq0NtRjfVcnGjgdqkxlMk5IKyg7amlrQ0tbB8anptV+RkGYQhkShKHUKwl+MpQ1bC8rCKFkmYBCIQxS6AyILBgCGVTDSBArlDQN7dLFi7hw/oKyvsVCEUPDw9h72eW4/Y478K1vf0fG99/98R/j2Wefxfe+9z2blb64IBESPseNGzbgIx/+sEiAJPG9fOAADh06jJOnTivo4SP1MZm0ohLiQlHOm86cSezM1IQc+b/5w3+Nuvo6OXImbM0trVi5erXeb/C6WWLZ/ojUmkQRg1sPbYnJMpA768hpJ6B0/93SNezH8kAhtodR43povWQtVdrvDKQ5WnVxAdX1dZiancHffvbvlJFXUuWOqF1CdsuHmUQg4bITiGvqXldnO5fZ1OJCEfPT86itrEFpNo+Lx8/i/v3vwUc+8AH8pz//c5HaKli+4Biasg3iodnkmiZaky6l1MXAlogcSzliKFciU53F+OyMesNbV3QoOOE1cU2VFhel4U8L0r2uC3/6p/8eO3Zsw9ziPLIN9TjbcwH/9OUvYmx6Cmnyj4gIkZvD/UMGO21Tx8Z7yqx7sXfRe58ZpRAGYKZKqN2zMi5cQn+SptMsY3MI7qBJRuJGZ/1apLV0CkODg2K504iQ5U4ojgx2GttzZ09LvIVzxJk9q/2s2s7F2ccq+0m8nmz5acH9dOI0IDQCV1x+Ga695ioR3XiMo0ffxPDQICbHxwXf37H/dnz0Qw9ifmYMlZkC2tuaQ83fni6JQcszcgtGLXNQZhTBRg6xR+lUMNoW/QiKDW18ks0LTpnZblwPt2zWjb7XeO1c/JzMOdA4WsRtk3fcWfjnLM02vYYcE+/MicZEL69ZJ50uz9Mcm6EgnmE6yc5IgQworNUphrpjhTVl3AribE24Y/PWLtViA0Pb+r9tQplfm0f/Dre7lrGys8A652u8BcyQDfssOnuel8G9Jj5j12MlEQuEysqm3HknywLhjlsmGB6AO0Uj/xWMiJWA1pNBH/eCT4pTzTBk/3HLXRhN69VGb2nk2QVBlzjYsPuUPI+3kt2CUFNQW3MZSAXjYbyhO3MJZ8jhkyzEsZQG9/EU6FzonPsGBvEXn/krvPzKK5ibL2gIh7c/2fOrQDXHDpdjrQghGMxYg5KgDe8hUzq0pVaSpZ5W1sqpgwz+1WpWS0TPBI9Yb6YMqctzkkHOui/r04SRtRW4fqneJxclHvQSkqNNMyxJLStdLiBLnQjWOhcXUJetQH11Fg01WazsaMe6zjXIzc9KqGhxIScbxYyJbG2S3W67407B7CTAUa+d/eBkjTPYmZycVHJB1IjGmtMXDW2wHnl2klBOVsJJFVUapvLmkaN45plfyPbREZNhbOp1gRvDoChbrTJma0uLhqLwuLxnC7k52eKuzjVSDGM7HQNdS5gMrqWoiIKMEmuweWWTtFd8L7cpEYhtWzfh8sv24h3vuFZIKR8Yg2YSFVesXBUHA4KleV7eHZMMfkOGm2jF9Qz3LeS24JuX/v2tbvyt5caQPvpoZpVqzPCz/k1HRYUzOtvaxgbMzM3is5/7Bxw+ekQIA6MWr5MnCuFv/WC3rzx2kKN1bQQGMNwf5XwZ+blF1FXVgmIDA2cu4c6bb8cD99yL//qf/zOOHzqEdZ2rMdB/CcNDvaiqIsmQXBWO1c2oBa2cL+l7icEybWdtHepamjE0MYbJ3ByqamvQ1NqK5tYWiGs2OYnpiQkN5mlqasA1116F7du3Yu2Gddi2ZxdmFubwpa89hv6REeTJASBznzMNqqowx+CWJdN1ux7UPHJGiITRrV5WQnVtnTY0azR8rDSYdBz83YqODi1Qqga5g3InwOyPC49Ov6W5GfM5k6xjpu2zpm2PpqWE09baaM48DbWrcXCAyHWhtsr1w55COv+p6UlFuTfddKOy7ddff01Z+fruddizZzf6e3vw/e99V1Ku9bWEmzN4923vwoPvuxsTI72oTC9i1cqOoOtrbGRjdgfRC6mFmVCKzjFIk7oj94zcESdrRTPjHUrrep+3cplzjsdtCoaMZmsb0Yr3zXqlTU/dHaVN0LEeaxl2nzgUgUYhKw0MUHfAUusKog1ORElm+XSeqlcm5vomoX7fhAzIeC4M6kR0cbgzXDydW1KHPQ5MbLc4cc2JlHTuYpAHRScvTxip0qBvr7t5MOTXz+NZtm6wntilEq5xiVarOxnK4+1c1n4Ws9Hj++s67f58nA2+BH1x0k7QQSf8zUw8Iu0lOgucDGozvc1xxjX90MbwFmKQSbHqvr6dQpvTjZakFS5baevEgpzQXmbRZ0jyrfYsFEg5q/1NWXWapa+MMq+/+dvP4h8//wXBdMyyKW1KyUfeRUnohqEoxrUwXXybU22IAIN1jTnNkXluNXGSwvidpDQ6c762taVJ0sp1tTV6xgzkxkZHTIxDyoZFZS40fPxOmN8GsYRnHuq2FF6xMolNqaMDVxYUppvRgZFelCI3PZPSPxnYirTIbt1ru9DW1IjSAh19FSqrqzE5MyPokwSvj3z8E7jltndLr53SqdnqGtMd13APG4jEQJFogFTicjbwyfkYIvVRbInHC5PhiDBwXZggUoXsp0sH2wwKZtELmBgfw/z8rJj6M1OTmJyY0D0i+jk3SxucVkBB4R0SWMln2bV7L85fuoif/vwZ6XMzaGLLGe9z15pVuO++92DXjm1q1bKg3yZrtbW3Y+UqZuQGq5vdCc47ZOQe4C73hvFaNR6GETJjjokHpYY6JbLtcCB34jEq5Z9g0LqPtBVZMhCRhRKwzKm+6RSGx8fwz499BUdPnpC8LctFcubhUNHleCtpsFlJjMH4LBY402wI4eBY23IalagAFsuYH53GhaOnsa59NbZv2ISDB15BOl/AZXt3mxT4/DTGRobUPbGxex0OvvoqxoaGsaqtHQ0MfquqMDA+iTGWrulwiXtks2jl/AAmooUCxiYmVCoioswHUVNfjauvuwZXXXMlLrv2KjSuaMWZ3ov4H3//WQxPjqOCmb8URFmKyqGuvkGJb2rHtR8vm8zqgvULBg1m1l14Q/gGblbNaZ6e1mJoam7WLVN9KzHZyqNTRpY0UnTmvGHMSPm7zs4u9YqzRk4W+puH30BtdQWqqzgMt4TBwUHJr+7avVvZxenTnEnM6TgpIQOMpgnbr1mzBhvWd2Pnzh24eOE8Tp06KYfO+hUZ7r/16UewY8d2fOWfvyxm/ZoVTbjqsh3Ys2MDNqxfq1osF5JDzrQTpifNWmHBCBdcHJHKlq2Q5Y7cYTU3LnyNdKtp5MMsbGXF6qG2+dSWnZuiGhEMMhjNKcZVHWsfszoKo32t8MiRuxEPizBkovY8LHt2SVT+PzkJSQTAJ03ZPHEz8Zo7Hwbi0Miyzu4OkcdyqV0jjRliEjvdpbPDuR74eiNSWTnFYXbW6Yx5n4S93YgY0YuXGq8rH2pir0nC+kaAsyEfDER5Tmb8FwWvW93b+Qju3E2taqlanGXifo+c7c5PNFGbmPjokpIMcuiAXJiC12Sa4wYp87nZvACrf0fkQAMJbC0kfu/1fz8HN23JWr4FC9wnllVZ6YABlgU1hHcZaBhDPOxjjfVkOcDmc7NPmBnjSy+/gv/jP/65Zmd7lkgo2zLHKjkbEWkK7B1n/zVbOittKiJJXxwUQdGRulo01NeLk0LImSQw1sKrVEaBBF4k9FJVqdeyDsx9zoyYz4n3jHuatmF6IY8ie67phoWOBB1SsaM559p6m/V86MDzlJq1UZfWr06HzufIvcVsmQgF7VcO2SpqWdShsb4OzTXVaNK/rGqURCYItc8uLOBjn/gkbtu/XxC7skAOCVH7og0YctTN+CRWUuCXlX6sm0SJTaTZYKUkvjWTJifFUC1bu9ZuapoLfGbWHse2Wd5D2iAF2AxwRcrK6vMXcgv6mftLimeu8iW/KdabggHWy9kNEPiXcbBIXktwXCp+BIheRust7WCxTfK95wiZo0ZJIqw7f+N9mAKcO+wlDvxta+QxJKnwsyKjIIpcAtbFM/IYgQAAIABJREFUOdBlgcJk42M4e/ECfvyTJ9HT36caOUNP043zYtXSEpyC5SCwZefEgJCBDdE2I4MywyVhMF0yRz41Non50Snkp+bQ3b4a3as7cejAq+bI9+zG1MQoxkYGUcovoK2xEWtXrxQfIzc9jbHBQeSp1V4sI0PlP2Qwz5JbZUZtZjn+zLJQRaWGo8j+h7NvWdmG+x68H3uu2IcV3Z2obW/G+YFe/NM/fwm9Q4OC5itENufapu0NrPU1O+4ru7GJYEoRYPggrJhOCIkLl6NMWaMiKc7HlKrXj86jslI1bb6OMBR/z7YyOfVUWpuYDoKblwadRnd6ahyFRbIry2htbVYmwxoOjZEyx6oqTIxPCIbnXHQ6iNHREcFZkorNc9TpjDYDCSKE7Q4fOqg4U9FzJq2AYW5yEL/5iYfx7luvQ/faNRGcF7GTQ84ilrZIV3RWxgr3+rRBplYH1uIVizgoXgUnbwY6jkLdWJuDN71xEykx4xsRREI9NSTewdAbW9tQA8vMHdr27NtrUNLPDm1yPkkrJndF/HTbq8FLeIa71KnYgAJ3dDyGWlzCEA9DX4wn4J8n4ZzANE86yKSojUfsTopRJpCQMfWSgtV4bW41HTPJaiyfGCxvkCSPQWUk/o5OwIVkvIVvuYF5uwzC7o2VIqw8FOuve6mI7xMqITEXE1bxEpJrSSvoDTV6N1gO6S9JbCKWvMHiy++5B03KQqSEZ9fJ9a/JYYl1ZfC997aHqXV05NK8NklN9dRQUrUQHHkgRM3O5fCZz/wVnnnmWTGg6dg1Z4HGjMEQ93UY3COhngi+t7ZKPgtafjoIBunVYUKU+sCZDS7QaVaiWq2AJVRTxIPPiuUZ2oOGBtUSpe5Wy8BrUdMOKf4xnVtErkQ004Rn6uoatM6mpmdFtGM2y0xdATDbrYJDt3GTFOlhwE9fJKaK/p/3taGeYySt3ZBSrXTkq1qa0VpXI2iadpDEtpn5eXzsk5/EbbfvF3tZ7U5EBb1HPvAKjBzK2fW2p0XMlQqmZdq8JpMNJcGPExsp2kM9jWoTzVFHhu197iGRASsyCpCKJUoGJzRNiIwQLcxUKmuXNoQckgV0Ekyi7SVaqrKeEdx4f3nvaR9ZOuS9904UPl+5WPYjh6SN90/OjHoLSugq9HyYBOjZSRvBAhZ7LbuUamWruX+Y5PGGGIponUCs3TpXx4ds+f97adD5M474uV66JvEVOMDF2iklR8oWszTw/Asv4Jcv/ApDRCvmZ4VESH8g1NItzbEvt3VB4cPjY0tSiIezRVPcHgtuuGeoyFaZqkBpsYjadCU621egmkqA07N45dcvYODiJUHgbIEkokz54Oq0kSyrU8CqtlZcvmsnZsfGMdg7gEwxjVQxpeCQU+ZYUM9UV6NM/wVgeGJcpYJ8ydZcU0cr7n3wfnRuWId8VRqb9uzExOIcvvSNr6F3eAjzpaJ08W0fWICua911w8fLdJB0lszM6ER5Q+nQVBPKc3hJteAZav9yoXJ2uSJRGsBslf5O48rCvYxwbY31keYXTca1VFItgAswWcPUfHDkUSoumCiEMihKuLKVDZidmVX0yYXArItQ3BTbJ1qaZegZUW3dukXQ+qFDB9HX16v2NDpgbgi2tTEirako4MH37MdN1+3Dhu4uqxeRPahhMTbwhRvRB3z4EBkfahET1eIanTbiEmjdoO4ksc0cmGV8XmP2TJivoxOwzM/Oh4tKsGXIql1PPAooQs3XHaL3YjN78L7/eAnHdXU6JZ6DEbbi3m8PEJQ1KxswNTrvG+cGc9lYz8YV7CwQ2rMJeHzennEL8tQ4VNvM7tQsELD6ushtoQ1K18kpWfmCrb9Q4hCCEcoMXlow8p/B47yHfj7OE3AHLga22s+sL95rzjwHz+JjRIaGx1jV8TxyOvdYfSpyyEH7noZbQVUgMPozTgZlPgBHTjtYEzPQcYbiJQL/vc1hTtskpnDvYna+lW4Mhjd2MeE4OlchAIEQyPXDjJutKYLRUxViINMo/viJn+Dzn38Uw8OjmJqesQDI59tXsA5eo55p1SXVkmm8Dq1f9nEz849GmtoYRmJ2bAPjJCgSzygPSgdC50NiGQENclkYUPMC6BS4z+gkjKBp1pbXOZ8vYnRiGlNzC5in05LToCANJ65VKXthCxyNHaecEXZnxubjU61jz0YfUxhG9oSta2lDyZihM8io4FTF2Wl0r16F9RvWo7a+TvAs27k+9chv4vY79mN6ZlYEOw0P4XMRY5/tfMyQOYil1vYsZ3xLR5zko/BsAlmU61e9voKubO3pGYa2SJcCJtGWfCNqoqv1kBkb54cXQmlN95VJi/E06PhZj9eMcCndWB+1hHS0RrlPTKqVt508guT4WHFiNEK0qBIA1xRtrFo3A4HSpoEZB0b2IHQQWIklkFPDOuX1SZTF5VSJCEXlKC+FECkwy8S/+Wxxy1/cmZY0JlVcFPkJciPIsi8hXVWh/nH2Yz/29a/hu49/H/VNTRrryYlhHD4jnYRQWYo8dig7Rg493H+uZd4n7iHZHyEkFnxR7pbOvLqyCs3VtVjZ3IrZsQk58Iunz2LtylV4+P3vx7NPP41fPfcc6qoqkSIyPT+Lxmwl1q7owJW7d2NyaAD9F3pRX1mD2nQWKRLDK9KgZZolj4h7PZNBjvaUY0uZzefzaGxvxcMf+whqmhtxqucCrn3XLVJ4+5sv/KMkWjN1tXofbT5bJIkkaLR426bbyq7+xXstFjdF9ynuUEUG8KwcFo0FWeXcOKzfWERgNUpFBGwnW8jp/czi3XH4xDNG+MMjwxgdGVW9nO9fWJjTnHEOQ5manlLbCh2HyDYyRrbTbWY3MwwuvkWdB40xnVcux7r+ggxGW1sr1q7twjhJBRMTGtbOTdaQLeOD99+Nd1y5E+2tTaFHOY3auloZGat/ulM1GM1mf3t8F9cmZYztggNkGhZoYKXHwzK8jzJ25DQoPrKVP3v7lNAFZiLq5/bWO6u3mfMyI6CNIKdsNWMRsUI2zoWv0oaCFMgxGoPaFquPMk1m5Dykont92aazWqpfm9WeRf5KtJDFw1kM1nbHY0YvlChUdvF7avKvHtS403Xynd3OmHXtjtjPg47TavY2B5vrxO8Tv3Nt8O/uqJ1B7ep2dr/MaHkrnPem+ywAnovDvc6WV/mFtccwXMV1EtTTnRhuo/MP7Yu6F8n6djRjPJDpAuxo9yDeO34PbJKTHd8daVzDt/1gJR3TLadn4ZwC1nOJYJi4Dks45oj4SGem5/D4D3+Ef/ynz9vfme2Q0BUgdOu3j4e4cN1YC58NLmKNmf+4V3yMIx0EP5vhWU2WDPIKkX74gXQg5LDU1RqsbtuIGaOVAzywdOvOay2S7DbNMccF1Q7Zw03Iu0QnymdTKotNvsjUiXA67wMdgernBuXTdtBWMFDQuEiNR7ZRsgw4GEiwr7y5oRa1zFprsuhYuQKV2UrNeP6NT30K77r9NmVIGhiioMnFUdh1EsobIkHSGRbMAfKCNbspLqUQHq5iX/qCDQypJtlNSJZXykxfQGU0ObOSPoqZItecxg8H2ySiGx2N21zuqxLATh46ZSIKhJgr5SSJkFlixEyc169ukjAumc/fuhbI8w9DeoK8LoNCBgripoT75XbRMlezJXyetGM2gtlsjcpD/Gzek0xGcqre0cHvegaVhizw2kyPwYI4CbGkKWxTpW4ANQJz75E/UCzo2lQnSafwt5/7e/zzY4+hs3sd6qjsR7/AteXd44qMPZ1xrkiw2cGcS4SW6zQgpS7vKylh9rKXgZ1btmLz2rVora3D8YMH8etnn8PE0AjWr+nCfffcgzffOIQ33ziIFH3S9BRmx8fQVl8rpKelJosaBpBEZVIZ+dFsfT0mcvP4f+l6Dzg7q6p7eN2ZuWV6S09Ib5Ce0Gukg0oJICAgCCg2eF99QSAJoRMITUUUEBB7A0SC9CpIKAlJSO99kum93jtz/661z7539PMLv/klTLnz3Oc55+y9115r7caOdjS0t6OH1xiLay49W19MXrft2CFG+uVXX4nBw4ejurUJx556MnqiOXjkySewp64WybwcJPlcSXaLx+WRT6fSSPno48Va50FIiQUXgCw2OYayu1s9MD6c1uZmQTF+qCoLCPNgMweNRbhMX8QIHx6M0oLjCDFxEWhMYDczCmbQ1PwmJG8bPHgw6usbdPDz32JBJ1PqR9HpjZ9bs2a1zBeqqw+oBzdkyGDMmTNbmeynyz9Ba2uzYHjPKMsKcnHpV76M4w6fjiEDeeNY/fRzNwsjW5XU/9tBbAvC5zZ7VdQ/kFum6SNPWf0QurIA6TwlLeR+fuQOnboXODN8q9D7kZdCYPPhAG4mwufjFa1psenQZVWuub79u7vav1uO2nVmXeFsE3kPyccBGq/BjFmsMojqwDJDHKuuHfLmvfQKlGuIgZa8BK8e++vIva3gvAEd4CK7We9a3AFN0AvvKUjweA0MVlyXLm3rX+3bmW39dP5hO4DvkffVpHZ2KBoh0TIivz5XXrjMj9dCIpGx/W0OgCWSBs967y+D2/nrOWTeb7iLEWpCnhSqm/5Vua3PkEb1k+3wGrOtEfu6oQCEQ0NSqT5xUtem96lhRkYczJFZBJnmOVi/fgPmL7gFmzZvDYOOqDyxhEv9WbqFyWmN95htLvNTYNAT9yBhUwNz2Xum5TJlgUwMxRUyAVQ+J5yxHZUg3M5+un1kAwktYI3cZ1a9lvwxYPFgZ/VvLqsR9FC/292j/j0dzaS9JcrC0bjUuquC6dX/UzIV4TkktIdTEi0RFk8g7EFdB/diuF/p3qQgUfbNC4rylfgXFBUg2ZvEpV+7DCeferJVdiFwWTtNDrDmyiW0KUAJ4S/qglnEaK0w4VFSw98JGYt4McJgTBRTzzH04fn9GgiSlyObUJ6JstHlgBfxE0yyp6lh/CAcTlMReezTXjUQbinBo7FSIo7uLur4jRtjTnpWhQvhC7I6wdH9/ljLJrTy5JEekSSOPXetfbUDcjLzHbhP5CIpLwCD313K6jwZh877o2o2IIVFHGF/b3EZGsCVx/fHZ6eWhCah2ahOOp/FC/Lxmz/8Dn9+/jmUlJchEs1VNcvDXIS48Dys3W+Auj71H5U5x4/KX93JejaYUGNJc9gn7+3FOWd+EYdPn4bejg68sXQpnv39H5Hq7EQiJw8VJeVK0li95/YBUbZIkEY8AiQifYijV9U5Y1osL4rWthbs3r8fk2dMxyGzZmHyjBlYv2Ur3vzHP+RpQEL5/gPVaGpu0XjbS664Qv7663ZsxYlfOhORonw8/YffYy8JojkRJQE9bEESFQkFRWTklNPSZL9xE5OExsOnsaFBC31ARTlmzJiukaQfffRRtncntmpMEPjUqVPFnlu2bJkgGj5MTj3jAc8pZ2Ym053xX7Y528z84nIbiie4qXvR3NwUdMi28NSDS3CqEKvqPgwaNEj6YxpVTJgwXtD67t07VZnQR3jUqJHKZtlDP3Bgv6RqvD5W7hVFUcz70smYM22CsvGy8jJVrzYogxCjZZMO23KB8hr698gzhAk3P2DVygDEfqUqWasoDSbPZpqSJ0nqE9ypFNTDYJAgVRKcJEmBOZM5y9yhVa94vSp3tqhD8AatW5/ce+n9+7hOOHMbVLMzVdoSiEMWsHmd/d+D98YtwYC4DfzjhEBBop2WMPE9+XAEQXQhQFvQtMPMJW7W67esnr7+qvxi8WxyIO9y6wWbWsL82d0wxohFrhQI2XyYi833kT1Q7P14T96STKJO2WElIq7lmee3B08/ZKwtZPLK/oHcuBFh1KxlB6F6s96/owuZvnkI2Px/50b4M3ZoUfBlJjG2xMwTDitoA/cikJIETTtaJcIkD+m0KnMypQlFU1b2u9//QYGd61PFrCyVY/JZYITS9ZI4092J9tY2aZAZONjbZpJckIgimmPyLlbhrL4LEgnkxxNighOC5OcIqbMqjwpNsHGk/sH7yPdLsizXJRMHql6YRBK9M+SFMxB69cFATS/xjq5uyWs6aBjEthulV6lem/nNqWzSGZs8je+Ne1Ef1O+SPCdffEta+B5ZDNDlraWlSUQ8nht8mQGDBmD8xPE448zTccRRR6CouMhagyT1sUrMyUNazneGkrEyF+mQk7sK8/WeOrs7lezG4mwBdJlhUG5UHhqNdQ0YOmSopjqyMufZx2RDPBtmFZEIOro6lEzwQguKCxDPM9MdWokQcia8Tv/5jrYOFCQKLECQfEz9PFEP8ksCkZDJMf/QUY/vQ3s0jD/m2rRRpQatM5mjLFhnlmSESfO4p1af1XngScg8KLQyHBHMEjezQ4wkdQwEWieHqs2gs9HIrzaljGgPlRHWWiPSSr8BJoiEtnUeMlEQu5vTvkgpz8Xzf3sBS195GXmJmOB2BnkFce5zi9oZxJRPXVs1oJmZnFoIGr+f7R4O32GCRHu3PuTR8bAvja9deBFmHzIZG1d+hpefew5/f+E1DBtYiuJEAfqSfYjlJVBcVIqDho1AXroPbY2NmtKHZBeKY7koyY+ipKQIY8aMFNGzqzeFSVOnYuiokdKXr/x8LT76dAWmzZyN1tY2LF36kqSgBaUluOpb1yBRXIzVWzbitHlnI6e4AI8980vsb2pEH/XnPCeITgqJCAhPvGJamhuNi5wVGWcFT5s2BdXV+3Bg/z5BZHPmzMGZZ56pYMsM/9lnn5UMjGQHWWMGV63i4lLB5gyyQ4YO06SyDRs36ns5a5dQNqecMdgNGzYUkydPlo0qmebVNTU6ZEiYmz5tuvrxNEroJPktFseIESNQWVGpTUbbVy7AKVOmIDfXguDs2bNkFMOe09KlL2LVqlUiyPFrhbE0rrz0fMyaMh7dHa0oryjX7/GJU3yomgnOPkxXlxH9Qg/Pq2/1czy769frFDwUGJoewP3QdSkGP++kKzcWsbaES+DCNLPg+qaNIBa5TZLKSIwCtMavq4+mXpZhdcrcA5uRv4PJlLO6mRDZ8JDsOFCr6q09wp/n4ceEy67VoF3xAFSdBYjeryn0iBXUBdWadjyT/Qab1IyJioh+1obpHxgFZYUWgyUZ5j1gCYVtZpuAxkTB7oMnN/b1oAaQxM8OEB4y3k/PJmOcKmbfm2Hqs2+qQO0M1uwsdrMINmmitwP8WfJwtfnHgbSWIZ6F+cfBUtWLnf7sdL+3FuBddWCuZVJKhGDuaEE2EbBnkJXpGYTKYMoqzeBSWuvSkTEP+/ZX47NVq/Hs83/Fh8s+VkLMiGWTzqwiJiGNFRc/GIQZ2PjBXrcRrKgDTyHS26Pkt7gghnyxzwsVyFXR8Pxkle4/K3a79cotILgMz1A63jsNvqEDXHeXDF6Y6HMSIolsRBHYEmhtb7dWEwMXrZwZiAlhs0/OaVLtHYLZWbn3JMk6T6KLslkf+EHoPRCY+JyouWYRQA4A0QObENYrw6vcPDKk6SQXwcJFC3HuvLOxe88uIV0DBw4M7a4IonlkjbuEMTDo/1UF33X3XXj51VdU1UdyIyivLMctt9yixPPWW2/TsyHEmupO4swzzsQ137gG7//jfXzy8SeaInfJJZfglNNOwT2L78HQEcNx6+2LsOi2W/Hcc88qyVH7jOS//AIce/Qx+PY138YLz7+Ajes24KYbb8LKz1dh0a23oLm1GTNnzsA9d9+tWfA8C8gpeumlv+OOO+9UosP7zmT7kksvw3e++12s+vxzGdL87W9/0/fSQpv8I3pvXH3VldL5d7S1ShL84tKX8PEnn2LhLbdg9uw5en6L71mMdevXYcmS+1UIvvbaa/jwww+FcixceAsGDx6kcbC33roIo0aNwh2336E1sHbtWjz88MM44YQTcM455+Dee+/F/v0HcNwxR2P2zBmYMHYs4nEmaBxCxsE29BcHuntTeO5vL+Dvr70iGRa5AakAqWcr8qzDpvaRB7rMhgx+7ETXwlRC2grRtpUTz9jAK8zNwyXnn48Jw4fh5eefxSfvvYt1q9ejpLAAlaXlGDhgCE499Uwcc+wJKCwoQmNdHXbt3I5DJk3EgMpSpNqagFQXmupr8csnH0c8moMLvvIVxAsKUdvQKLng6NHjcPwJJ6K2rgEHqmuwr2q/xgLXNDfjqLnHI7cwH7vranDqvLOAonw8+vSTmn6WjkbR2tUlhIQ+B95OjBQPmpmePp2mAUfpofIQm3vCsaivr8a+vTvlayyIPCcXcw49FCNHjtL3fPrJp/hs5Uqcfvrp0pvy/2fOmoURIw7CypWrUFtbq+lBlJNxwhkD09Sp01Q5L/twGeobGlThcbPwkNy5cyfGjhmLmTNmCuLnBZL1vm3bdpHuLrjgfCUDr3LTFBRowQ0bPgw7dm7Hzh3bMWbMaIwZOwbjxo3BBx98gOrq/TjyqKM0FnHXlnX43jcvx4xDxqHmwD5loBTem0woQM1hHByDI+EoHjiq0AKV3PqSwX2N2eV/WmaGhaKAw0M6VH3ZatqqXyeUWdVoB5zkQwxGQX/sgdyDuVXURkjz32v6aPP3dnjY2bJu0/nvbnKWUZtckH1U6xl7j9irZA/i1jPPBjkj3pFVSzKbQbH8N2WBgvaDu5mTsYTCZBj6FjwskBoXwKtz+cAH61qTP5pckWuMv8NnFfNnvSp2L/4sq9/5GpbUWAWYHY1qrQ/rOfNa+49bFRkOEALk12YJhk38M9iXDGjL5/lsRQhVX5SojCUnmaAbeuDOxPW+uidj3mqy+2TXK6IQE4DAj9Bn+1nKKqkKKgkfE8rg0NXRpWqNCAt7tiSG9fT24Y233sY9i+8TU5aHN6spBnmpMVixi0zYJxexnk6+Ro+CeWlRoZjoHCwkmJzs8mgOimSukoeCRFzVBQM55WeswBX8JXlLo48kQSJcPntd/GjIS4L3UTwGjd+1f/OLrBa19tPWB2/vstGWPIL5vZJCEm6l2Q3XozWSNT6V5jEK6F09aOvqRmtHF7oZwYlA0BaZiQ3JYaGKV6842HMyAemj2xu77Tlp5EZz8IP/+z7Ov2CerJl97RsszvdHzbcwEuntWU1SIvXgww9qgtm1130Pb7/7Nv7y/LOYP/9mVbv3LbkfZ5xxJiaMm4Cnn3wKWzZt0R6fPXO21tAnn3yMq7/xDZx9ztm4d8m9GPGvSZK33nEbljywBH/96/MZhc+gAYPwpTPOxJiRo9HZ3oF/vPsPNDc0Yf7N87Fm/Vrcdc9dSiQ4svR73/ue/DuUzEZy8NZbb2HJ/Q/YdLxoTIGRhOHmllYUFBbpOfg5I05iXy/OPeds3LJgPro62vHxRx/h7rvuQl19A4YfNFIz0BkHmKg8+MAD+PNf/hIkhO363ICBA3HKKadgwfwFeg9/+OMftTeYSJEMffvtt+ucXnLffTj22GNx1lln4d577xPa9sPrr0cJh9+oIkiLK9Gd7EGU3vzRXKQ4X+OFv6oiz41xih3Z4Mbj4VAZa63/eyAPaHuWyk5kK1Tu/FtYjcrbPkR6+5CPCApzc3HxOefioIGV+P3TT2LT6pWoq6lFQX4hDptzGC69/EqUlA1ECnmob2rW/mc75PHHfoamxhp87zvfwKiDhiDZ0ozHHn4I5fkxfOeab0syuXfPPrz37vsYPmQEjjz8KHR0cLzsfqxZt15GRNGyYow6eCJQmEB9TwdmHX8MuqIRPPPHP2D3/irJJDVAJ22DU7z7H6kYNjvNYMqMiR8Muv/84D0kErkYMqQSkyaOV3ZKGIdZE2cQU9LFuzZgwEBldkVFxXj55ZdVIZJRua+qSlrvWbNmizTGwDt06DC8/fY7eP/99zF27BjB3lzUNbU1GrhyyimnaiFs2bIFO7bv0O+hwxODEVnxgwYPUhLBa1z20TKbUxt0tGSnz517vBbh8hXLccwxR2LQ4MFY9uE/BbXHIkkcOXsqJo9lVV+qjJFT2SwYhVnVnrFlPMxD7zhDPAqayyAN8gNZlUboP8lfO8CgDsd6ZevVule90oWG7/UK0oOdBRuz3+xfQTLomWdyRPeKF2+GGsHAhpWLZg0acckSEQs+vDa+JjcuVQUG41KnaYNKVKGHXj+hQvfPV5Uc2NL8N7/PTH76aURFqnHdtvXdxUwN9y5T3QfmvJP6VKHlRRW0W9vabBJQ3GwHXdLoxDomVwruPkZU5DKDE4WgSFLz76xw9WGDHEiIS5CwOXHOBs4YKuDPxyBt0+1rAp6gdav2TRduM8M98eF9tWEkYQFl+x+ZKtQ5DI70CE0IjHZv7fl89n+XmxkSod8nRjP14vb7GMBjebHgv88AF0FdQ5Pg9H9+9LEdCqzY82Kmhsgzy1vuEYdQOS0rQjOW7k4U5ccxqLIiBPKo4PKy4iJUlBSgKB5FPnu/UiTkKIhLgsb1GI/Jt9qrXFXzkjEZvMzvVwIV9hWfp6YN6tkFLgATouAu1t7VJda4teBMhqSWU06eHM00rKWkVL7s/F4Gcc1L7+1DVU0dahub5Zfew9fOyUM0v0BBnRx7QvKcahVlIqZpXzZig6gqr7OltUkFwX1LFmuqWcYemRPmOGeMZjp8b5wOF4vp3Fu85F68/uYbKCkrxflfuQBfvfQSfc/b776Du+++B1df/U3MmD4D82+6Gas+WyVOwKCBg5Wo7dq5E/MXLMAVV1yOO++8E4OGDsaChQu1pletWok777wLEyZOwFfOOx+DBg7Czu078Oyf/oJNGzYhP56PG2/8Ibbt2IafP/5zfOWir8iOeujQoWqbsJrnvPTX33gDixbdiv+74QZMnDQJCxYsxKYtW1SfkBs1ceJEFWMs5NhOue++e3HQiOH4n2uv1f+v/fxz3Hb7bajaf0Dz2b/7ve/h6KOP0r9/9KMf4c9/+bN85hkPuX+/+c1vat//5Cc/URFHsvOVV14lhPVPf/oTDj/sMBHhPvn4Y1x6yaW4/IrLsWjRIiWYd95+q4aP9HS0mWqCe4qEP8Za/jsvJwOXzeVgAAAgAElEQVSts2cusgO5RcGiVWmWo6UOsYeKPBPJ+yGrTHS0D3tJfktbv5tWwr29uPjcczG8shy/euzn2LR6FerrGlBUUIwjjzgaV1x1DbpSQHtPHwYNHyGyZHcvh6JQKtspJVY0mka6tQ2vPvccitLAqSedjN279mjUbVdnNwZVDsRBw0eqXbJh/Ub89YW/YsKEiTjk0FmoHDkMjclObN6/B/XJLjSkOtGS7BbzPUIvh54kctM5ar/wumW7fPaF16Z30xd4927cumiRIOclSxZj3rln4fTTTsIzzzytrJjwOi0HCa1b5WKyLWb6J510EuYvWIilL76Il156WT31KVOn4OSTT9Ghs2nTRj3E8ePHY/LkSfjss5XYvn0bGg9Uo3TgIMHmkyZNxtFHH4MZM2bihRf+huUrVkoqQ9/louISVA4YiIbGJpHcNCSE5hE9XUas0WjSXlRWlmP8uDHyqeUB/Kc//kGs+4FlBajeux2TxozAN666AhMnjhfDvb2tRQcQe/Um+2EAonbUDjsn9HGVqrdDeVXo3zDYeZC0IGD+3TZpzIKkV6QuwXOo26q3wGoPcg59JjPxK0vechjWxkxaL9eco4yJykBkTFAju6haFDRKcloYEBI0nsyIjdgYF8oh055Evvn1BkMLzRB26JgmIQqqbpBjsDuDGF/LkzRrL/QhHourf06yG1EP2u0KTQhjSh1qp2TRE6DM7xX0GhQKklOxX+fcAlZkrvm2frV/eP/dq30jO1lyw4TB2tnmMKYgqNnb1opgP9Ohep8IZ2Nrw+43vVDm/73qZhLFqp7v15MUPjuiEnRHNBmdWaE6+VDjPyMR0+UHdrEnW3znrPpFHMtPBIY3SXesWqkGYcvDSIYiHWlKmSEyHGMoKVGqD/tr6nD34iX4dMVnCuK9FN4GW08zdclDYSIudjNJX9TAcs5BcWFCfuSF+XH9PwNxIU1TOJWwqBDx3Ig+nBVtci7rn8p0RGesefUTKeB6sWBv7RmeE54w9ke4BAsGOR83E+HZHhpkpDiJitA394QZZ5CcxfdpWn7jmbjxCtcc4fXmtg60tHWguaMLDW3taGzrRGtXN5K8wrwYesU/oeQxFuRXJlO1RJeWyHk4ZMrBWLhgviStNJMpKykJBEsjFjJwGKGQXtdxPPTjn+C1N95Qv5JMe+rzf3jTTUpeHn30UXzn29/GUUceJSh53Zq1ktQSxibnh7MoTjvtNJlk3XbrbRg6bChuv/0OkdxWr16tQHnooYfh8q99TYf1m2++qTOaz5LntKM6TEKuv+F6QdVMTn2wEYsKFk8PPvRQZnol18Oll16GK6+6CgsWLhCSyhYoCzgWPYwF8849F0uWLFEl/t5772qAC890SoiPPPJIHHHEETj8iCPwm9/+Fm+8/rrOAV4fC7abbrpJe/+RR36KU089BWecfoYURLwuPrsnf/ELIaYyvAmOjlznTCZuX7QQuUwsOzsIwsjoRXLDaK6qbxIcn3vheVXk0XxC6yTfmf2wCPj9m+Ba+f3Y6v2+xj3D/j8rWu5ZkrrZRigqyEcuZbjtrTjzpBMxtKwMLz/3PPZt3YaOlg7EchKYPf1QXPK1KxErKEFnMo0mMtDTKURiOUgU5yNRkAvOGEr1dSHZ2IJ1y5YDrV0qZDdt24rahnoNrKkoK9fEz4OGj0Dd/v1Y+tcXMGH0GIybMgnJnD7sOlCFz7ZuQE9+FF3xHHTlQNI1Et24jpmKcgxrstuskSOzjjwzzWqb5JPjjjteh/yH//xA4wKZXRO6raiowIjhlHU1KfsirMUHQ1MX3iw+6GnTpitLpT3rihWfqYLn4TVu/Dg9tA0bNuhwZjbGhcsDb/OmzWLFi5QB4IgjjsJRRx+DN996G+vWb0RjU4vJhSIk81DEbxCtSbhMHyqXqFS3ID8+TzojEZbhQyGMT0Oa6n070NFUiwljhuHC8+dh8sETMXzYUCUAClI55lEshrY03MYQlTmGRkuG0ZVBh+jWp6Yzt4reIWWrjs1f28lT0s6nSOiwWeXeA/UQkanuMnBqMOQJBDmv7klCktY+TOEy2NbYwD7SkgkIf6+GNXB0XqfNwfUPrzw1bEUDTuIB7rRZ2U5EYUCx4Mf3yPvtw0WoS+3OVNxO0BJcr2BkOnK7H5SLcTwfWdRx21ZhQ8nu1H3FBZ1a/5Gfs+AeEqf/qOo9afJ+sbcRjKjok9+yv58tEpFqyElgIE+mRLDTWNVgps+/NfY1uGtZ0mauWg7XGXITxpiGQ0IJXhjBKcZ/WDsZolcwFREjVu5gllyY1Yix4e3DPP81xSv8XmfXmwtXWjAo2xgMRCIq9bDNYla77R3d+POzz+M3v/sDGptbFdRzOQ60sFhJL6sdSUu7u9BKwkyyGwXxqPzICxNRFBckNEWsIJ6HgrgR3Yo5CZG9c5KhCLPTxzwQ/Hi9JlOy/SMtMTkaGemSkcuCTCC0JywIS7vO6lu6chKuSKwykhWlpNSfM4ATPicjPZctqDCrnEYxQo8ybRxTErAtEksUaH54c2s76lva0NTOYN6B/fWNaGrvQHt3Cnn5hVrJzW3tuj9E+rgOvN1EQxWR4vITuOLyy1Txtre1ymiFyIMIhkQlCOvyUCU5KhbHhk1bFND3Vu3XyNHjjj9ByTWnl33rmm/hsEMPxY8efliICIMgCx4GrxuuvwGjRo5Cc1Oz+sTkJ9140036WbYnl9y/BCefdDJ+8P0fKEF+9bVXMX/+fDS3tGDihAm4+567sW3rFjz88EOCrE855WSdv0wyaa28ceNGvP/BB+qTH3b4YagcUIkPP1wmOPvqq6/Gddf9D95++22Ul5WrzUik9KabbsbkSZOE+D3wwAPqe3O/y98iL1fJVmVlJQ4+5BBs2rwJB/YfQGmZGYERWb1l0S1KNBYuXIDLLr0MV115pcaz8nNFiUJc+7/X4rlnn9XMjeHDhmPggAFKHo44/HDcvugWJZKpzg55ARA2p/yM1XgOUaGiQvXIX1j6ooI8++Oaiie0ymW0fqr2+7ufJE0JMfdtT8qq8JCMMsxo3j3Phd4kTjn+OAwrKcc7f38ZVVu3oaW+DbG8fMycOhvnX3QpcvOL0YNc6cE7WDF3tmLj1o1IpTowdepEFBXFUBiJozJRjH1bduHNt97EiLGjMXjEcJ119NfnHvvNL5/B5jVrMLC4BKefeCKmz5mJbbt3YE91FXY31aK6qw21yU60pVNIx2Poi8fQTnVGih4OUURzzUEzcvW3rk8z22JP2zMYkfzSxiocPHioHuru3XskGWP1xocpUwKNNaTtJitiqyi9ejVJkTEUTY8aCzBlMDIQY9oqXxk5kNglsk+udJHMytn3k+aRfbv8AhFYrL9qsh1jeNu/qVdlwKEJhIv9bSZ3GpHeTsRzUph28FjMm3eW7F0rB1RIG0sHKplb2Mmja7Hq2IK59yS9IhcjOcA35sHuE8vc2MACK++JpF0BrlaASjGr9yloLnUzWNhjgxtleG+dh7/0sUGWlalEvJecZMVMyC8Y1AQWMg9v/Ww3LR2zdqm+vEUC6k2JaORWsJrsRVg/DMDgtYhAF6xqBWWHHqcWTz84Xb1p9rL6zR+X61YY/iJpWqY/b+xc3l++Pq9d7H+5p2WniZlMKdhZSu5iAZqHOa+fcDuv1dCUrLTMEZDsWglzjuWFnYMUrQ3Z6xbRzgxYzB7WDgYnpWdd64LjVuhT2/00kw7nLojRm5MjxjfXID+cpCeJXgjI7hAnIxdXQPTRLUtgrw49VljO1jfHKUMrNK0q7LPcHCa0aXR19qCxsQV/fXEpnn3+BXM/k/ysUFUn/5CAymqccptkVwfS9L3PTaMoEROJrayoQIE9JrjcJEwlxUXaU5zKRN906q+NBGfcAQZPWYmGngKrdT5jma4E9IRVrvEybKiKnwdeKzk3gBUFk2iy6LkXKaWTApytEu4jrrPQLzenNJu7zvUjZEfGTBCZiPu2oyeFjlSfbF9rm1qwc28VNu/YiRQrc0rIYgnp07U/AtdDxMgg3+S9IieHfW8ztOHvyfIZ2LelnfTW7dvx6utv4PO160XMqqgcgLHjJ+Cqb3wD1QeqFcx4bXxtVuHz5s3DddddJyj59VdfC1wFQ214tp5xxhm4ddGtmlS2bt06weAnnngibrj+egXmt99+C4sXL0ZjY5OCLqv3Hdu34ZFHfoL5N9+ME086SQUWWfN79+1TJb5y5UqdwVOnTkFpWTk2bNyA8+adh2984xuYP3+Bnskdd9yJp59+Sv109raZePBZ/uAHP8CLL76ooEv0j4ULq3Y+T2rYKffjz7NVx2fBIm3xvYsV0G+99VZcdNGFSkQefPBBBcwvfvGL+POf/oyG+np89eKLMW7cOK3Px37+mBRTC+ffpP54SgOOyHWgXpq9cagqj+Yn8JcXnsfflr5oRLXAVvc55P8lhIdztb8M1AJ5Rq+uvW9KIc62z00l1Sefe8ThGFZchk/eehf7N29BbU0TEokiTJ82C2ddcBHSBUXozoshUVqKVDqF1o5WrF6zEnu2bUZncz12bd2Iqp17MbhyMEoLS8QjYzLS3t0pVHnooMGYOnkyWhoa0dfegVga+MpZZ2HOkYfhtXfexP7aaqQKYhgzcwrao8BL776F2tZWacrjRcWKz10dvP/B5XHcuIPltc6Hn9kYaQQzdlqxmr60paUVJSWlYp2zN8SfIRxjB5jNIj5kyhT1TggLNbc0BwtTHqImOXFjEuuTcWqLjbM0pjLNFcznmSQ5bkzz67Z5szyUeHi7zamxrpkgWI+TmTPDIc0gpB0WizkE9mQHChO5mD5lAs45+0vSndN7mQcm55MTHpRxhaYHUQ5lzkImpWBQDsM5gl2jrY6s1td6s4G6FPSyDAz8+WyQsEDjzGQd6DLmsACgPmJ/WLefBt/7xC7f4DWZm5IdAqrog7OSs7c5NIabgRubhwSDMjeaKlq2EMKUMOntpRcyuQ0/L92qLHBpo9uqCsU14uZoweeVJbsJOlXCQA9om5gl3+hkSomXu73JdrGfgZDkbUGSwsqMVTurd/W2NdbRIH9PYtxNjrC+NPNhApV+J4M6K7aQLDkT35EBn0omwhPhX3lcR8X+5zVy8Uj2HdjyLg8zCZ61QXgt/F4ezDa5LQwXiUa1R7h2KFksLiqUdEt2nQEx4WxvHoR8VlIb9Ka0ZwxWd5KY9ec1jIS9sM5O7QO2l2QmogwjePn3Atu27sSKFSvx0kuvYNeefWhr71avlrA6vcnJZOfrsz3isDqJbXyFglhumBAW1YQwWkwymLNX7tIzWXtGILYuK3MGWZfFSWoW+AUy+wjja50IKA5/8GRwGZJ7QohTkO1ZZMyNLJCn1N9n4GZlbrOmQy80SD0NtTBNkWSjoZ/O75OtaiQXHWSzM5GM5Go0aUNrG9Zt2oIDtfXIi+eLXGfOcGTDG2KlvcIkJ7R+uO4X3boIp556srH4w1x0IXLar8BPHnkEr735poLb2PHjMXvOoTjl1FOxd+8+PPzQQ2hublFSNm7sWJx08kk47dTTcO/ixXj3nXdN353qVSXOwDdz5szAY4lj8+bNqtJZwbN65lp69733BHmzmps9Z44Y72s+/xw/e/SnuOGGGwStU0nENUbzrZtuvlnEwXPnnat2JpODuvp6fO2yr6nXfcftt+v9Lpg/H0888YQ+uOeJEsyaNUs9bqKn3//+9/Hc88/jxz/+sRAUnuXFxXT3TIusfPLJJ6sQXLd+PW688Uat3cWL70FtTa35UfQkhQLw9/HzvDc33XgjVlNZ8Ze/oL6hHrNnzcZ13/uu0CGatcidk8GbVSj75FTc5AB/felFLH3576rUbZSnOcCp8Amco/8M6E6A82pJhN2g5TeXSCaMEaTJIertQwGAU44+BqNKK7Hi7fdQtXELqmvqkZOXwCHTZuLLF38VyfwC7GxsxCvvvINUbxIHjRqBqr17ULdrB2p3bke6tQWsUWknHI8XIFFYgERxoZjmVF594djjcNIJc/HMk09hzafLkR+J4OsXX4Ijjj0Kv/3T71BVcwCxylIk86NoRhJ7G+vQ2NWJNipJaAec7EVbW4ekjPLq+P2vn5FAleczR/vxIKN2W1Vl1AankOzGvoeYzmT4JszAhBuID0nsYaR16HPBMbvi99P2cd++ffoce0LsKYo9LLclkw+x38XKgjeXovidO3fhQHU19h84gKr9+/Ug+b3VNbXq0Zifr0mmeKiyH8tDlN6/zJz5QHk48w1ROseA0tneinRvD6YcPBEXXXiBeujDhw9DfiKmKoxOSITZZXiQpJmI+RvboASDlJnQmCTJesQaERlYzAyY0k3roLZ+Mj+8/6vrCvo1HhguxfEekXrn7LlJR+52qqZv5/324RxONrNpTJQc2T102RfvkyR1QUNq2vi0EiYP8AF3MGMU09ZlJGjm5mV6cGbbvB5m47zXfP8as6gBDkwi3O/XgiEPQflzh56oM+o90WPglOVvkIl5n1hcg2C6o6pMhkdG6OP6coa6vkfacTvA5TWQn8gkKpmvCZ2xKl9DRMTWNethBRTp7bOmMOIcKIExApd+LgwlMXtam7Fu7Hlz43MZH9+P+sUxat3tNTX8Qq52ds/tflpLhN/B4KdBGkQqFByzPAQ3Y3H9vtAGovth0AYPLko8iVDRPCUnJ4bPV6/DXXffi01btqK90yyRCfcyQJFbwgSVEk7+LgZsVuTqi+fHUFKQQHlRAQZVlGqCE2VmnB7GKpsyNAZ/Vtp8P9y1arVp7dtgHgOxfICLJ9Umm/T+uAJ2aGGY+sKgbEkvAz/EzhC7HybTdK2zWbTKUyAzT90UEhrdCMi/XRa/9BmgdSoT8DTQ0tGFdrb+8mLgqdWd6kNNQyP2HqjB5h270B2Y/OISsD3BpCkgcQxETAyLS4qxcCGr4rm6Vh7YXPc8a7jXJb8N3ytyJCv33FxJP80DgWKmrCmJzRfo1c9zrxLpdNWKWlTBVdNQTpLqLGiSuMazzosXeUTwnOF6dH/34DtgLnN2ZtFLXqNVo1EFdN5nXi/vP1+bMmHxNrq6xXlhUOPnLCFnIWOyUu6HqqoqzdDg6/CcIPdowsSJ4j2R2Lx23Tr1vufOnYuR5Bd09wi2Z0Jy3rx5GDlqlPbdb379G0mOr/nmNVi7Zg1eeukl/R5Kib9y/vnG39BeSZu/OnvjnNvd06V53O/98wN8+PEytHS0KxHLjQYkVwOO/v/+ZAstaxGGro+eKQtEC+R5JLJ29SDS3oELTjsTEwcOxT9fehX71m7Avupa9OZGMWXmbJxz+eV4c+VneHPlSiSjPFeIOPUg2dmJCkQwceBAzBg1GkNGHKT1Rv+D8oEDsH3XLuw9UKWE/4Rjj8MZp56K3/7qV1jz6QoR7C48Zx6mzZqORx//GXojaRw291h8tG41tlbvQyqWC1oOdRLhpmw2RTSuG/mJAhsC9pffPGlIeqjoBFsT0si1v23ggMkxdJiKxOXztY1EZFOZ7OsK7u70QzOP0AcVFMoeGs0TAvHBeoxqiAWI1aD5AGIZYUlmMkkdIC6V4qblolafLszKlm6yk0NV6qV15SInyYLZu8g3ebmSzVCkz3+TCzBgQIUqeELsgeydqTjcH1nwb8zsQR2+zUrReMra8A1uTLJgudl5O2wjsJ9tGmG3OHRWpfFmwvvVaW0ks/6HncngzMfYN7z1gW3xuYWrkcIYJDikwfqIInyGA9dflxvQBsKYF75veEcXVP2Gg5qcCULvFhStncDXcQkbX8cQE/uc+vLhAOF64KHgQ3JYMbsDnQfR/ppwIS2qjkmIoUmFJWq+5oyYxqTLNiqvg9/La9RBFfrgJqszGDwzRCT8m8+C95NoAwOkcSxsdrmhGtm2gUHrWcmaXXNWJuZByp+L7Q9XDvCU6JXxiJkN2WAdwfCEmknwYRLEhEitAvPIVktHz9Dgf8nwGPSC5JGEL6FTiKCmrh47duxBX18Otmzegd/+7o/irXCkofTTuks2eYuZANnmTFKikT6kk90oyo/hoKGDUFlSjLKifFXnBrMnVJULHg9aayIH3B8+SctthS2ZNV6Am32YwsGu3aYJmg7f2enWisqy/40PYYHdETT1LIPCgO+dMLYVCpTS2X7n7yPblwciiwfC/MUlJTYNius+xlGPEfWwOT6SMDo/R/15fUs7DtQ3YNe+A6g6UCOvcmnsBeXb32zt8T7nFxZI/3viF+Zq0iIPTEdopGAIHAq9/zAQiaQ+cwbk2gpDbPqZknDNGCRt8jAf96s9HfwSzKeAaJUZKzHo9udoCAFj0htsUZmkkp/AZEfoUsgorUCwuedKToOEVkVFaIkoQQnBmtfDZJzP1D8vRnRIosQpCaZFbLGKy8+zldaryR7tSRZwfE5c524EJilncJjjtfO1HUXk6+scDPGHCBBXjsYFMwFPxNHW2YEtO3fgzffewbbdO0UYo8+6/NfDGNP/1iPvz8n5zxBvPBW7fhHluFp5LrR2oLexGVddcCGmDR+FN//8V+xfvxk1jU3oieRg/JRpOOPii/DehnV4a/UqHGhpRnlpCUaPHIk9O3agMg2cfujhGBbPR5p7NpGPuuYWbN25Uwx8auHpmULm/+mnnorHHn0UKz/5FAV5UVx12WWYffihuOPuO1FUWoQLv/41PPvyi1i+Ya105VEWSjRc6+hEb5Lt4Fzs21OFutpaRFYveytNSNPGQPaY01NuRN7DhL/jrFqD8Yf0hsEOURtWfdlsX1N9BwVsG2rARSV/9hzO0iVxzYKLHYxBQ62Dy3pdXAiUNqkXGubLKjMLiYYvlgLOekVaxDsd8sHz3fXHgoZV7dOTOCQgQYplJv95el+ckUzjAR5SqrzCxCmr/shkDfIfmpnI2ci1C5Zne69ei4gHlqbpmJEIq0B3IFPmHCRq/Znu9r45EcnaBP3HnfomVE9XMLZtGA+A7hbnUL2IWBoSYi5vCrghqCuByowpZbAjZG0wOhMZNxWwGdpu42oJmkvX5LMcdN4+AY7vv7+fetaj3CeiBWVDSMIM1bAk0J+/CrYQyDWAIlRrTuBTUJZbl8nAlDCoP+7WoqY28GDKf5t5jP2MBxoR6dT794EoeUrmrPo2Qp+IT+QcSAnhUj+7B7yXnlh4oLdnY8mDcRqsQiV8zf6wV5dKhAKCxfdoLHojhAX9QmbcpCfEXINM4kSSE0xOJzNDBMjo7u5J46OPVuAf73+E1994S3Is6pvppsgDm7OruaeLCgqkzWVA7ulsR340ByUFMQwoLZG0jBV5SWECRXEzfInLVz0XcaFDfD+UurE1YzPmM/KesCdd726Jttn48v0ao9/mmMt5MOj1Mwlhv1aQrYbshwI/Wxki9VFyaDJMI9dxnRuXg8Gc7QczLOLtCax+olTUytMsh8VAqleSnRwSO3Py0JHsQ01jM/YdqMba9RulRy8tr5AVbKrPAjoRDQb5mtpaHH3MUXjs5z9Hxb/MXmySm7k48p6QtMu1YeOLsyRVSeeSdF0zZQOTaK4bJ16KcEWYNCSmdgIFyD4ke0pKxB0ydrUSwCCx5NfEFQhT1ngvJEukQQ9bVLFYUJZY0HTEKjsAxQoTJuKe3PJ3cF/xvCFaILOvgJjZWWCGWbzPJFFqYFJoEfHNZZK2kOToPoV1rndHFCYkctwvHuCVFIWxrsa9MfdIDkuJJugn3oNPVq7AT372KJo72hAvzEdZZYWc3ljo2aQ6++PkdFeY/LcaPYNGBoWO1hKROrZ6O7qR19GFr887H+MHDMGzv3gatVt2qE0TLS7BxGnT8YVzz8Gryz/FGys/Q5/8FmK6h+2NjRgWT+AL02ci0d6JquoarN2wEYnCYsw4dA6a2lrFcidRj5r/E+bOFWIdy83B5AkTUMCijcRrqkmYPBfG0dzVgW17d+OdD97H52vWoq6xEVddeTUOn3M4yotLFdBVyLXVbE+zcsj2Lw1yVXBikNFisdnZ7mVME3j+MYtN0zNTuyjSSYCPvM9s7GJjIHtFrUUbTDCUJSpb7FXGy2BA2IZVuDzB00bYIbzEP5ah2pQuuh35QWpQt8nE5C9OFnO3VaZm0hKCM9nBIjiFgBvmAXuA8T60ZcjcsNbzlU9ySArEOg8ZrSGHPLC4iUg0MniW71966TBX3JEGrxQdJuPnLTD2t++0zNeqD/clJmvfDn/duwA/eYWqfnngDfDnWAFzQ5LHoB6KrEkD1BumjLnvtciLDGBhahnfi5IGWXfaWEZHIbgOPOnjoU2ii/eOtenDwJX+lZeZqxhawA3rmb0SAfEl7IOHg1s2uoae77//B7csKzFjvHvlbFCvNN+B4KUeZsj8DaY3QiUJZl4981mrb8tApWrDIfdMwRICtDnf8Xu8vcHXF+pCOLTbZEx2ICTVV9YAkYAqcI3LhIU+8LT9ZHWiqiUw41kHBgKn+eAbXM0gQH4GAxIlh+SOcKwn2esDBg7D7XcsxiuvvYXColL5f+tapCSxQ5K/g3rwooKEzML7ejoxoJSSsnxpw/k3P8rZ02clzr0gEqKx0Ol+xnGg5JGYL7slSO5I6MmYP1/5IATcUsFZKI79TEjdgmzMvfwDp4GVPVGNoGRQhfhvfU+fQZCxvwgkWfMhIAdA44fzWQnbpDIOoaChCOeJkzDHapWjSjtTafTlxhTQye7fV12DPfsOYOeefeqt84OVPIdA0OqWrPk5h87Gd77zHYwdMxpFRYVoqK8TSsFeNVUzvX3kO3iSbY6JXJsy4sml254NfJLngYoB2+/GLbBk3omZUoq4L32YHGntKGvpeFEg+SnPPJ251vLjTZYcKyBjYnSHitklonqtkDllUKTws36uyPmPs9rDECciZP7cvZLn9buHQ6YHmImklpYY4mjtMSeCcu/yD/c69zxRVCfjGuRpS4hFRk9fryaeUS++cu0aDUzpoHlRQYG+RtidLTGdT1pvVmA5GTkTxMTkhQEAACAASURBVIOXhv+/EiaXHfIe6WdykZ+Ti7KcKCryYvjK6V/E4EQhnnrox2jYsVvVdV9eFOOnTMEp550naP3d1auRW2QJTXNjI1obG1GOiGD1SUOGID+/CK+89jp27NythHLQ8GEorihXq+D4L8zFeRecj4rKSuTLjCqlMyBNO+Q8i3v0kc9JREX26+iidz6TZToT5iGHcARlmPyb772parNxkjNBynS3clEKxCCrUA069cNXNyz0YD2YOCRo85KzUHsWTs3mR1oYwTTfAp8FYYNWycLmeieD2khCOgjDYWkP3nr01msLZIdgxGb/bzC/FrAes+YKBtiV32jwtLGizXNYcI+bouRYYkB01IKDvV8mDC6RknezpGvsXpjftnyPQ7/GZVRcJPIS7kmCaIINXjCpld3X7LhLcgZ4ke4XrkxaVahVIpaUsNrmgAhLkBjUudm4ORiUZRbjfWRuyDDj2lna7sXsuYjBxpZQCQaXzzzve0geMlPYQsUQki8meORB6H6EYS5io2vqllW66j+Hipy9dL5vm/Vu/TcmHM4b4HXzPbFHblBbgKtFPgxJAoeyUA8fpSGHkfcMBTL/bvb6nBDp/+Yzoce1PzcmnZawmYPcv6+57HSu/xyR6gGLz1EtG68M2fcsLNTrNzc12kjPXLpZ8RnZyWSmMSRVsv9v8LKYucEJzRQS5uhmXu2Eeflt1FUwW8wVdLx77z5s374Tm7Zsx+rPN2Dn7ip099DdLa6kSqNbqauWTKgCxYX56OpolbQmkQsF7tKChKD08mJW5AzqBquT1Mbvs5lfaQ3moAJEzHSap4QzwJEGH4NrDoK2t1kJSurn3yt5Wtbu19eFt2Ms3RFJIigQwux3rW1L8C0RMN6+HdXZ/9SqkB7dqlGHkAnPy3uAKI66d7RizZOmvKM7hTSNciJ5qPsXjLpnfzW27tyD5vZOdHJqXDQuW1il8hwYJM5LHq688uu4+OILdR1si5Ddr0Ae+vt6L5qkaCcOYJU9r7+9o11nB5NgR4WcD2OIkkXB7J7MOpUZCmIkValApAwIs9AVhNi6MfKnfT7MB3AZKN1H5RppLThxGOjD0d2ltUZulLU3rGjjPbTpaVZIKGiHGRluq0z43IykrJ/tHhieQPN3GQpo+8zbU3xtg/Dt3PDJgm7Owt/J39Xc2qqKm9V3d28SK9d+jid/9QyaOykdjKp/zhjGhE88m8DD8IpcCUE23PzbvxjENfGSo3k5g5zkV6767iQOGTkapx11HEZVDkJr1X788pFH0Vp1AFH6bfSlMeGQQ/ClCy/E28tX4B+rViFWUiKN/a5du7RnYmwrd3chT0WcnDGEuHZ0d+HIY49F5eBB+Mc/P8C555+PhYsWSV3A50AXU6GfnAxHWXQsT/1/9soJyceIHvZaW6aupk7XPah8gIbyaK8pkIcNkIUnLGi56YTDlP0DuWkqGUyN6Gb9CLt1OqAyN9I2nZZp2NAGe4RgG77mUi7vRQYOuANOCsZO6uLvDa9or6sLt/GemQ9PJngpEXo85xkzkZuh1xagKlweUIJ5DN53ZIIHqM10NgmaSDqcgZzJjs0ViDeRD4JoAtnFdnCEjDvTJ7Q7q54YdbFpzjE2sgl/Z21tnSo1LvqBAweZ610qJTckLhIGASYA5eUVsq9lEjJy5EHo7u5EQ32D9a0IH3IWfD55AKWaEscFziSDCAevk1Ayg11LS7NNzgpsfdvYrGrtebqTmR+d6tWGPppg4TCOlTfbTHMsHaYfAK+1taVFmaPPdzddOclunRkDEJ8/nyH/ZdagjZ3sLyfztUK0xmFKnwPN/p+xyHkwcUAP3b+sx85n2f+59ocxre9H3wFOYUrrMGPS2N7WFuQo1jP3Q9T933kN5sJmsL1DheZlbx7jnD7Vm+wOSIhpps1ytFfPg2uAPU2SLG3spyEGDJga5hOUItSOM4CzJ0YiF2eLb9m6HZ98uhzvvPdPNDa1i+DGgSOqwoIkT4e+1kwCcepxuzsRywUKYnliqpfkxwSpV5YUoZxMWn0+JkMYviPNHech7oGJFrTBt8FbOY6IOPKmzzsPhgQgP0zC2eBrRK0lPWtDT5SoB7MlT6St0ssidW7Q5PDw/9ezJ4zA1UQ1k1SKTBmqNUMYjaXO4J2rfQoFbc5Bb2ptR3V9E6pqG1Db2IL2bs6HTqKLffhAjmS75f+uvx7f/vY1pjSQgoHOgDYkJiyEDPeCT9ykgMG8SJ74pnrg9xpqRmtds142QmxA1RSUwlkV9h6Hh8gWOKCSXFOaj6EzmO05Sjpp8GRJMj9IBuU94+RABn9HG/0sMvSiV4m/tzy0p6XqsL42L5akKifWcn97O8xJK7zX1jq0Qox7nWeNqxR4DlhCEAyqmOKEotALSEtsiXLZPuJ5mGYSGIuiK9WDVevX4le//y3qW5rFYGdwozSNGnJHb/pH6wzEnlmH/YpI5cVhchwJ3ERO+mjNGsMxM2fjsnPPR/X2ndiw4jO8tfQltFbXKBnkNL6DRo/ByV/8MnJLStHS24dtu/dg+YoVeP+fH2i9HTVnNm5fcDOmThyPwpIyDWJh5cy1/uvf/06Et69fdRVGjBxprYpAqHXzLEqy+W/+zf4/n3uE8ji5Z4YR0d092LtrL1avXIU01xj3ft3ejQrk+ggDOLSMqPgIrGljbNogCz48g6+z5CyvuCVfC1Idfz3vVainrIo53Fm9NoOCGT4wSzX9NfurPJwMUveD2MxUrGfdf0HzBinTDKYb1hO1ytonrem1OKpUzPAwvk9nnxHzxHLPSEr8d1CSQktLsuOp1Q62nBmSmFVPbuBhrHWyKKN66Px/Vd8i93GjGHvZ+lXGuGdPkxORxAxXEOhFbjSmQ5g9TgZxfh8lIAnKyVK9aGhsUGA2OYz1DpkQEG6lfrOxqVE/y41lQZyMfpL/csK8+KSum5uLJhcM/ApYHMNHvWuPBf4swcVsKX2il1elnpjxfpq/QKg+w33kdXvvWOMXQ6Lk68EPZe/7u8xMiE+mBWCe965N5wLnGmSw5fMVFyMQpXTA9Bs5ai0Lr3QMnTGZHJndJh0jpC7+AJ2jQkJq78vWncapygM/KSWHDhr6d6v3Z2Qva4tz5GSPski+NgdNdHa0BSQlsIsDuuBufCKTBd205norceaBzASTB2lUFST74xwUosqQU7OiMbz86uu47/6HkOpl8I4hv6AoVE3G6rdzTjtOLPS8SBr58agCeElBHKWFCZRxbjL74/lxfT1BvkTcSG60MKW8zBJwq3J933piw23g8D0RFMGv/QbuGEoaJgOGilqQsqXe4bzhwBjC930KskYO9XrA2TFGlnP5oCNtTLSNO8P3avJDJeJs97HSDCifkgIe9VRv8FxBDqLxfLR3dqsCT+dwulYabd1J7K6qwd7qOtTTVIfAWF4MMU6JI3kz2SM70YsvvshaFrRALSqw5JQzEIIpFN8fe7aqrnO4921mgBK90P9V9RzgcJvoR8dGmz/A77G1aGuQd0GkReeSBIKmeB1qp1mQkF8F1yz13d09Vm2HtpSq3OBJ7gRPkT+DRp7rWehoeD6az00yW0jovM1mkL9PZ7Sq1pFVa6NkeTz00Od9InHSIXuhCUrqTVFi7cTANg8IHL+XzmsK0JKdcYRtH9ZsWI9f//F3qG9tNstWJj02q9ZyqFBE/mcV/t8Cuqae8do5+jWSi2g6B9G+HCSQi2NnHYorvnIR3vjbUnz49ts4sGsnIVfFFLa1xo0fj3MvuBC1Le3YW1Mn58ABgwdj4sGTUVRSLNfY1tZGDBpQoYl33EvJrm40NTfj4R/9GFu2bcOdd96te0U54LDhw1FRXqGzhsquRH4M6zesx549u1FdV6P3x555Y3OTEi6edzzvScDmWcRCjud9pGb3+kwg95yF90SKTDdBCIFcQTJkVS6zcmKVYJ3giCbYoh+8bnCYLTodCgEgEzTvlbQ7lGV6mFbVGjxjfUMdJj5gQgeWLR5jyP4Hq9x/vynI7DCw8ilA+tZHFMoQJEba7E7MYWIQMeYpD3/OfCYsmoVbAxSdlys5ibUBes33mdm8Mzj/ZdnIjFhJiYZxcOSgMXozLF4OcognrPdMaCYvitKyMknrmmTKb3av3KAM/HQ9oguWVUnWw+cmoV+5EAPyBwqZJBQJfu5ot4EG3Nw2vMNY0jxE6FNPngNJXpwAZU5lPfo5Ll6OkhSRyElwIgJZ394DtWQqsrgMQVe9adPiy5xFIxPJVs2SUhzRsfaMoQCqyLhJRdYzqJSHkAd3VqtGUMtqurVWg32tQ4+En6xP7PCfBXkeLGQ4O/ROZMJRAyYiPNiY2PBeuU7emOa9+rxY2YRrg3KAz4W/gz9nEL0lRPwgJE14m9fO9+WkQO+rS+YY9NfiQgSuhap8tV361OdNs3dXWCTmNQMKg9DLr7yGe+69Hzk59GBPaHSpAkggODLJo9OhdOCUk6XpLw65sxFK5wdNYBjISwvzZQRDohttWaPSjhsznNC6kvYgNTNzJ0tM/G95Q+j6jQyVTbTDCEnbmTZFzgcPuVlURg9ummyhYUqUs8Hc96vvfaUCYR649OVCOsLQGY0ytfkBgv9p89nH4UAWFFWEMKEjQYjqG7YtInka1FLX3Io9B2qxv64RTW1d6OxJyb9dWETwr2AVeNCIEbIhnT1rlp67pRsWBI0XkKOKiugcky5nU/NtUb5J5zWSbHkIM3jznOCepTcH1zb3sl27kYG5LqnSUcA0OCNzFnIda9xzLKHklveO5j8uoeQ+MQKnoYRORuPP6KxR66efDbKevXF7aCVrKZcVX0zWKEuTE18g3fHrfPYOk8v2Ocxy53sypYOdKTrLiQAEZM/OIFsb1t+396WkhB4iccoG0+qF5yZiWLNxAx5/+km0dnXo//1rrmjSjIkQV/y6+//dH2qXxz6/PReIUtGQiiCnpw/pziQOO2QavnrOPLz057/gw3ffQWdLE3LkWMlCqBvDhg7HEccci9KKQcgvKUN+UQmGHjQCI8eNxetvvYn6hhocethslFWWojA/H6XFJeju7MaBA9X41a9+rXkl9L6nq11ba5tJAqNRFXM0EWpqbsSwEcO0FjifXggvzzIiKpzgSK5HOxFWkhotZmhIVPWutRnwwRmpOlzF8rZOj/W17KBVP5eHQ9jMziTWRg0Pxold2nwidQTWrlf+YS6y9bmNMSwYLLAHnayh4K8DwAhlPoHLncycSGe/Owtn9+/ZGdrAhIB6dKuGZRgjQpdXmwa98Wt8WN4fTsSt5yhGtGwkjYnPw58Hu2k7jVCnvFDGN/S4NvIKYSIubCYClqRHzGRGU8fodGdJDQ8/BeRgQiP2KcmBqprzFZT5fcxyVdGK5cn+rkHJ/HkSfWjWww3EI4VezPxdZtlIPbRZWbKvx3tdX1crL2nbXEbWKihIBHZ18LQW4mDues5A7t/b5DVT6sdrEyLhUkMutra2gHRYz9yCJBEKk2Lx/rCK5c8wMeGC9J4/36PzB3gPuH68KrT1YMx0rkEiDvw5N4vxas8JO/Ie6DE9Lp+DoG2R/4yg6GRFLetwaHkVyq9bQmKBi9mwW97agWuMdudqGCJg7G7er84OS6B4wDFpsv6fecHz692ddu3OxOa6VnUUWPoMVKrEeVB3dmPHrj349W9+hzXrNqg6iEWpbae1bI6ZyATynVmoMriGihxpWbCWFSYwoKxYAZw6cjeCiVDKmZerEZ8kuel6ApGKNpkMZEIJWGFJdhg86oNXurfhTDJlQV2eAMHV0dCG0GDzgB5moav6DMl2hpSq7wnVuv8dJGi200zSx1YD9xqLU1bieqZh7oH2ictBlajrNAktPxs6RLY6gzkrchrI1De3obapFXWNLYLbWbH38BcwkJOE20XP7CH4yU8ewYwZ01VlMWgLlQqDVBh0H3zwIaxeswZlFWWora9HfW2dLKt537iX2TKj4co9d9+jISf79+/X4b5mzRoFYksY6bzYiwsvvBAXXXQRfvTjH+nefv8HP9Be2b59O3700MM4ePJkXHftdbjrzjvlxc5Rrdw73Bd0n2NvnutpyNAh8nZfsGA+/vH+P+TjPmf2bP2ujRs2iH3vHgtHHXGkfi8trinvo7sb3w9fc/7CBZg9e7b20ZL778fzzz+ns4vrm/4h//u//6vAQm/5Cy+4AOecfTZWrFiO5Z9+iuXLP8XXLrtM3vPWfvVgbsY+TG5U2XMfUn7Z14uedC+KykqxZtMGPPTIj9HS1SEme28OFMx1LvyXZrg3dDMVeT8LIlXkDI+syJGLRDoPsb5c9lowe/IhuODML+OFP/xRgZzzxen/zjhSX9+gs2zI8BGYMHkqRo4dr6E8w0eNxLhJk7Bs+SfoSXVh7heOR+XAcsSjMe39qr1VGoxSU1Mrbs8xxxyLyooBlvw6QC3VUphmmaI5Vgz5JcWyVK6rr8O+/VVK6Cg75Lpg8k6i3Jp16zRALFK7Z11o8zEQWq9JVWqoaN2W06U81ucwAxP1BN0fuh8z0Kosr4JD/Z3pn4e6nxduya6knF51ey/S5V0Kar02TUuVnVi5QbIUhlNYby3be7ND3602WbWzZ8f3FIgcdAVjYhLgXtdVMkio0gyznxn4WSkXFBQGn2mbKmbVqR1WFlTcZCCiit7s1p244qNKrXIWk13+7Vz8JD5x6lKrZEPsj9fV1YlprsZDJlky/3YdmOw/xeMiMjGbp10jDwmiAHxu3i+We5hWiXlaM5BVVhDCieve7K/ap16uwWt8bQtCZjSR9Q3g+7DgbZmz4FQOtw/kGUu+rK3A1xYkHJz6ZM0p6ZBVQNysguY1dtNsO5XdBy2+npmGb5jjlVX8ZvFp0jR3wouIZMfpTpmficbQ2toiB0IlLfIMKAkzAaxVw9YBn6dYzt1dgsulWw4sfikRwpr0FgBhWlYumjoXBqP0h5nV46Q0RbPUbWY6q22xUDM2wsYo5+fUWw86awYrwd/BmU9FgobeWEDv6uaM7YicyIiMbNu+C4898Qts3LxV5URpcZlaPq2tbXpGkj2qt2nyNlZEMXoa5EC98IHlJWYEE4I4PdTZH+cEtCiTQSYDAR7ldC21DnII7dP/3EhFfJ/eHjJo1PaIyKj9+qRWQfthHcgrMoKygzqwaQIVxljHZkFriBn3J6tpJXSB7Z2lvNGzwQM5f8YCOBNOQqZu5KPSTuoU3lfCuUkx8fm5FN0sk32Cz5N9EXT09KK6oQk1Dc1oaGlHE4evtHegoyspz2/p+GMxjB07TjPIObLZZXWa+shWGpnY/5JY3nLrrdhbtQ9zT/wCjj3uOJmdcJ39+te/xsIFC9Vq47QxWpcOGzpM1Rqnn9Ffnfdz3nnzcNJJJ2PixAlaD9W1NXjooYfUVjvzzDM14GrL5i2aE37aqafiuu9di0W33II33nhDiQDd4I4/4XgcdtjhWPHZCtxxxx1af1OnTg2B/H3cv2SJ7jjbbuTTcI3Tpe0H/3JxmzZ1auZ5fvrpp5qvzoSEMDAtZo8+5mjN37jv3vs0pe3Gm36IVatW4ZlnnpFLHPfvXXfdhdNPO1Ue6j9/9GeaOPn9//0fqyAlkw1IQGDvq+Ai+hMCLhMzrj1CSfGiQqzdtAGPPvEYapsb5b2epCxSngOGYDnW95+B+78HcqvGNcS2O4lEXx7yEUOsFzh86gxcfNY5+Nsf/oQP3n4L3W3NCuTkSNAfYPyECTj+Cydi/aatkjCefd75GDF6tFzoahsa0NHZqvn2kRz6N+TJwInjhqv2VWHkyNFCVPfs2afpng0NTSpuWttbsWXrNlXdQ4cNwQlzjxc6ymTtwIH9Qmal+IrZnJE1a9eqlXro4YejorJCzzBSu2dtQK3C1CdlzlZFi7UYIDM7KKxHzpJfBz83TiZg2O50n3Gv5I0kZUHAiWgZtrpwG9tYGctG9kdCVh9YVNb/cY/yNDWGlpVkXtAwmiB3cWKdBTGrmFgh8zA3RzDrZxlTnu9FGz8MROCbUDDKzUOnIHFjGhNSIoRsJByTsPHwsnYCDwnziGalIJ92oRcBaM20DWzykvdULSiSbVyo62dwJJQuraYO1BhiiYRpg1M2R9hZnYRtzbLW4GNCc5wix/fLRID6RGbQfCbssbNybmxoUM+K2XNzc5MCOSFg85MOFWo4UlXZC+XwOd5GUMq0J4LDmbmaGWKTzS6zoJaxZLMWmILZFOgt0SCy4fB6hgWb8U03eNzWHSWIcWW0/EM0gghFhomrwTQW6N1hzlUDjtwINBHMalIwl9mZnW4Y1BKIWNaCCCzkwJ7292J9aEuajGPBfqRJHr2Kz3oTGOO5ra1ViICRk6wtw3600BV5/VvCZ51tu39cg109KdQ3teDjT5Zj2SefYsPGLejsTqKosFjDX/pSVBqwz2pBlh7p/B0cHiQte7pX0Hl5SSEGlZeKqU7mOnvjpYUFsmRlGsxr4Vxx8jDUDvD3o2lLNFehdt2msBlyF5KyqLVPrAUS5FW0gM0PiUC/YE6THL2zTK/ce+ZObTUveQ/k1l6xQO7achOiRNCbzn50J0n0ZC+6T0lHF5EOJYhMkuhMGUVhAdGLiFoHTFZ6e7rR1dOL3kietOPdvdCwlbqmVhyoa0RjaxtaO7vly8733sQEMTdXQe+8Cy7AoYcdhtFjxthM7/yEnj8PVxrzLLr1VnyyfDlKK8pQXVOtcc933HE71q9fr+DNcZ9HHXkkrr32Wlmd7tmzB/ff/4DQsyOOPAJ79uxFeUU5rrnmW7Izff311/Hp8uXYs3ePeX2EjcZE66ILL8TNN92MO++4Q0NS6Gduw62acd5552lYFd3paKhENGHGjBlKABgkfvjDH+KYo4/WGn78scc0e5zDVxjIRe5NJbHys5W4/4H7caCmRtainCF+1NFHawraY489hs2bN8nn/bPPPsNTTz6Jm2++SQnz3Xffjfq6Oq1vrscvfemLWHDzzTZtjGTOoC7h93q7UsRPxh2Za7EHHlHlXdfUiDUb1+Ol119FQ2uz4HYL5NZL59nN7w/q0YCQWkSxj/7UaCM/U69N1jqJbol0VME8pyuFWZMOxnmnnYnVyz7GZx99iHUrVyDd0633XjGgEmPHjcOMOYeqFUMs9viTT0Y0kZBmfPhBI1BYmEBzS4P2H73Qd23fhUQsHxMnTNKsdnKdZG0e9jcTdErTRGhjQRE1PpEwgzBHgvtFKF54J9aqMzdDi0F57JGvTdvGMXjaqg3Tf4qkJOKYwetmp8k+kx3Gksio/LSfcalIBrp0vbMgNiOhCf5yMog6XGILIcVKO+hOfbKVIfP2EEQEy5iiBDwiEGMCadrT/CBXMRmLV0+sXMSyV4VnTFma5WffW2AEhsTD4M0+QWGDBg3OSJuM0W0HuV1XUhk2Wb5iGHppKx94Qut0ObNqkvds8OAhCk6sHBloCeVn+veRHPku82AmbEcTHR7WpaVl6qFwSlENCRZtrTrk+Trq94ZhNqz2mVVzyhGrffbkCAcNGDAABUVMFgyHpGSGNonM9Do72+WtzQDPNoE/T2ag/Hb1oIKCwdZJgN2DaxQPbO/F2c+GNkhwjGKmr15ekKlxQTLQEtp0mZwlYdkNx2ckJn0gXLHPx743X4NriwHF16l6Y+Hw9wDLrJ/3jeiGTf/iIe6uefZ+nKkvj3SpDjgf3nTtPJCdHGg8DCNnOTRKEiJ/Tr2pEIAdEmeCYesxeI27Bj/sBXnP8zVJ8glyIZIOjbRJSZ77kOdojXAASuXAQToAqvZX486775HJBD2WmelzFCMhTd2jnh4FUAZMJmlkrLtevLK0CAPLSjC4olRkN5pQxGl8w4NQFbnJDnntMk0izM9WUDqNhpZmNLW2KpEU/z60griH+Dt9eAafLe83+/PyXhfZKab7r7nlrOYDzJ5N9YLDoU9EC5C7JFSqyOm9bmuOf1ObTS4K/2YAZ8uB099ksZpFagWjG1GxWwGcwTwey0NBIo7SgkK1EXI0zpQjU/vQlUorqJPFzkC+q+qAPgi7M4BzIAuTBybKXIdnnX2Who7wmowbw6qNrlsduHfJEixbtkxKG0LbY8aMlUf66s9XC07n2OcTjj8eRx99NIqKSgSBs2pe/fnnWocsGqYcMkVBlUNPnnrqaZFYeVa4zIv3j4c5R45ef/31Gm/68ssva63yvBlQOQD33rtYhFm+DgM5nwfXJz/H+3nPPfcosK9ds1bjSPdXVQm6P+Tgyfr64sX36n2Q4MXk4ED1AcUAVtmXX3EF/vD732uQCxFCzQX41zq6++67BJ3v3bMbS19cinfeeVvn9kknnojvfPtbGUc78orE++HY1cC/kQ+FWx3T7KU3JStWmsFQR75u80Z096UkSyOrTBauGf6Tp78W0C0p9j9ZWR+/xgDOYM6/c1jc9UaQl4ogr6cPh02Zjou/fA5iqT7s3LQRzzzxBBoOVOm5EOEbPXYsZh92GHqJjBaX4Ni5cxEtK9PoVSZ8dXU1WLv2c+zeswttTc0YP3octmzYhF8+/UssvGURLv7qV+UHQeSWe4vkZhrfgF7/Wusp5DCYB1MqPmO5QBKl7GESZLJA1cABKZUstH7fpixrPQQ+C6DWD8+4ZAUWuUgX/Ri+ZCFmJCmh0hCxIFS4niDwpDbrwWDIYbJusQbJj828Zvg5C+DGbrRKMJgFhAyLWYoHDq/G+e40ZF7OSEaasRaAJSBiT/aDnPVzgdnppjiylw1mGmKZB7Idg44bG5AIRo9nDgog9EoZiDTJhOylqTSXKcJ3zk7N9LaDCxmDsCpZMUFtZCr7KeyxE45hQOf9d91gR7v1sEaOHIniAQMtaZGOnm0OGtb0qjJUdRTNkz+2B0jqqfneqVXkfWBwra4+oM3Hje8EML6WpCsc55rxvbaqVM/dIc5gXsLrM9lRNtni73TSmuUNViXba5shjcwmOBCFvSDqquW6ZlIxvjG3cRQ6IimZHVokd/D/zaiXzwAAIABJREFUea/4s4QzDbWx52r9NUOTtHpUOQcNM6vBAJ3zmfGPT14TUUyOeAblKhElahBc4JScuD0t1RX9LVyDjDJzaIiMyaEoRrAztMIkJXwNtghEQAo8CIcElQi6YU2Qq1BaF08UaPLfq6++hr+/8go2btmiwRfk88VjRAUSgrb5PSRYqWJL9dDwXSz00kQUlcUJDCkvxtCB5agsLUZRPE/BngkP4UJL4A0JN5llD1LkX3CSFv9NcyXKutRiKJCkqqGhUUmHWNaBSMW/2YLgeuLrezAn6YfBnIHEArmxm4nm8EOtHM5I6DZSKNs9TNb4wSRZEHaYiqbZ6z0pBczuHvonxNSCYHViaJi1/Jx0xeSIrSAmF0xgtSeTKZlwmNKD9y0mAxgG7a4UJWl92Lq7Cms3b0dLZw96KHqhQxsNYkKg/NIXz8DCRbdoEBGTXt4bogE19fV4/IlfKLlasGCB0C/jrQDvvPMOnn32OXz1q18V7G2e6rnYv78Kt912u5J8Dk9x1IsJ/Z/++Ef8/PHHtS8J20uWFSpy7t2p06biuOOOw/vvvycS3Y033YhhQ4dm2jUvvbRUU9huWbgQ06ZNw+233YYVK1bomjgmldD+b3/7O2zatFn78sYf/hCzZ88RynDLLYuwdOlS3VMm30zI2Y/l9x08+WAlyiKMRqMiATIB+PKXv4RZM2fq/T/yk58oQWCSMXXKIUJKvI2kszSMgNZDD2vIicBcb+m8HPXIn3j6KXy66jNB7CkqjbQWehXIRQ4NP59JDjOsr0wPJ8DFIbAziIdzOs6ENZVGpCeFnJ5eHHrINFz45bOR6MvB7s1b8OtfPInq3Xt0rgysqMQhBx+M40+Yq2fd3tWFRGEhahrqsWXndpQPqMTQEcMxftJEBeMI253JJD5+/wM8+cTjQnPmzJmNSy+7FEOGDlUbiATKNBFCnnM8t8m3ALCzqgpr1m/A0pdfxqrP15qnhs7JPlmPn37KaXj4oYdREKZcRmr2bOn/tjM5TMDJM4Se/kHTxgYajGZabDvGZLzf3aNDy5msGYg5HHB8He9pk6nCfmGO+teWJXlwDS+ZRQnCVbo1vtvB2jEeDkwGjNBnVfUdhnHwc4Lm5bsSjlzKnPzwD9Atr40Zqx3cRu7J6CyDMQIrKm5ANyNxFEObMkqJAvvV3fo5ZYah2lQvNgyT4Oubox397HNRVFysIEP3LnN5o/kLqyP7L0p3qDA+lSb5nH4TSqcsChG0pJLrBZ9sgyaN8c67xGvkIc1qsramJuhg2ZO16XU82I2x2hZc+NhvNecp+2N32+VATmZ04Ir/zwBrhLKYDjgF9iA/M96FJQWudeX75UEr293AXHW/dKuazQGNzkbsrWvUqg/RsCa0fkcmQZNBCGEp+5AfeGgPEU4T0UWmFObSluVTWKLJIKBK213YGHDCCF4iHwwG3ht2GRtfw9jB/Dp17Oaq5okJ35e+lw5etMcNrSEGKNfoswKWqkH6bfqvG9t32Uef4Ec//rEpH3Jy0NbRrqDFaWpc4GyLFBVz4hkHpVjvMYdZfbpXlffAkgKMGlKBoRXFNhylqACJvIgx74mu9NlQJGIpDJBCKDo5YKMbPZ0d6E6mUFxaqvYPfwcJZtpFSkpMs21tK+sjqj2S7NHwC5uexgEsvB9GeORaNtkaPfLNPMa5OewLkphpLG0muSZ71ZpKEvkig7tL1XeY6K7+ODkw8ucPWnrba2YVzdaN+eib+QgT47aWNnNBFGPaSJ4lZeXql3MqGoP39n3V2LR9L5rau9HelVSAj+TFVdXn58dx9llfxvz5N6Orx2bbU3ZK+8xtO3fiD3/+MzZt2GgtvEgORo0eJZh8y9YtePrpXwbzJEssyX5n3/3999/XtDH3KSdZlJA7D/9Ro0Zjy9atus8DBg7QeFFWvezVMyEfNnwYtm7bIhIdERm+7+HDhqkfXltdjdtuuw0//OENmD5tmghqlD1x/d9+xx0YPnw4/vbC3/DmG2/q7HrggQdVpfNeP/7Y43jl1VfNRlRM94SCN9/TgMpKnH766RgzZgyWf/oJ9uzerfOEMDsHp3BxPvzggwrk9927GNOnT5eKw82ouB+8GBNXJCiUDHWhWoAZXY5g9EcffwwfrfgU8eJCq8YJuQt8NlmiGdeEU+g/olmWCNdvlGl/VQTZ9b1p5KWBgtwoZk46GGfMPRmVBcXYt30HHnngIdTtrUI+kzjGhfCCPLfLKipw9HHHiuyWX1KEbbt2oiuVxEGjR6O6vg6tNTU4cvoMVG3bil//8pe6f+yBz5g5A0ccdQQmH36Ysuc1q1bhZ0/9AkfPPQEnnHY6cgoKsHLDBix99TVUNzSIq0GDIvqYMJnrbO+Q0yj3VUtTi9DiSLK9Pe3woGsEVdkqKBqpzYo/63N70PY+nzF3Q5mv3pf5jDPDkgTBbTsp9xDJzCoBM5MJPdeQGOiAtnI+JGn9q0DLSARLqn+fnUfslU+G8BCGDoioJRIFfZmTqhL6JxY2ZtL68y7ZEBOdMGdICtwtyu+R9Y2tT2gkLiN0CQCgx7QgWjuETd5mpiOud+fN5H3R9CZn+fIeu3tasGxlNcgKXYxr9tUpa+u2wQRc5AUlxSgoLlZFwArIpxwRJjcGt6uAbV66nqFLTXjtfb3Ys3sPVv6LrEJ2NQOKm0Aw+PH3crF4z4r3mBWYKiVZpAbNchj0wgOYsgj9XJAf8n3Kizp4YRtJygx0FLT7+kzq1ZeyAQgkoHFkbnNzGAvKhMhmqpOYpoM/wNmsgBjU1D8nui4BcoDVtCCpR7UhJAyOWlJcF2H6noIxOR6u/w/8DyYWTH5MoZBEXpQQsfXlBfMSVQhIjys3PLBn4LzQF/aEl2uI1p6S4rn8L7SRjGhnk6a4N8TcDa6EDOysQLlRvdrkc2Mga2vtRH48V5UlNaUMxJRWKUiS4JYL9cEHlRVi/EGDMXxAGQaWFaMv2YVYDklOBQqC+hlCwm0dYtXKmCgClJYUoyhU7GpLUTlA7TihQI641UATSiKNryINdGhdiahGuSHbUGT+97N9NQmmJTpas86BYJUUNOCEo4mEsWpiosD+twaZKNllUse9E0iBTHJpWUnFCKWFGizDxImtAiYNRAAZxG0aHa9VOmmZpnQraeH3lVVWqh9O9KGpvQvb93FK2l7UNrejrYN9zIgqcr4uk5JzzzlLI06JIiiQx6L4ZMVnePPdd7H68zUKbC3NTWp1cUTnd7/3XZHZHnzwAXFGuEdJTONYU44kff2117F27Vrsq6oyFrim++VbC6qjUxPGyHb+6iWXiOXOqvrZZ5/Fzl079V7YU9ca4/ChfzHnKSslca2urhZL7rsP199wAyZOmKjqnOuWPW6OH2XyQJY99yQTimuvuw5btmzFAw88IA7KrFmzcc/ixZpV/vjjj4twx58ncfbqb1yNs886S0Gd95atOlNnGBH4qV88ifff/4eq/BnTp+vnFMiDVNn3U2bolJ/9aun0WUXe14ufPv5zLFv+KeJFHBpCYy+67hn66l7/Xmtk+uQeQ7xusyMhUCpDgcUzorcXRZT+5kXRXFOH6ZMOxsXnnofygiLs3boDP33oYVTv3qfZAwlyloLlbnNLi/bcwdOmYvLUKZh0yMFhwEsntuzYjnUbN6LjQA0unzcPndV1eOapJ82xLS8XLW0tGD1uLGbOmSVGPgei9OQAk2ZMw2jOKE8m8cq77+BnTz6J0oEDkV9aKsSI95jnQTyeLzSW57Ah3n2IfPPrV9PDLMCFIVCzh2DhOUDTBnMLRg9Qs9e2MjkIB6k5mtnkLwVXHkyE04J8x9nPMjoILkwKrIF1zhNSh2IYl2gsbfuwiVMmY5FMIiQBXumantrcpbx41M8GuNJgVr4Hsyc0+ZEzpm1IBr/fHcxMW27DW8QgDnpPZsw+GchZvNyUWi9B5sZ7w9cx5nCYBhUmkSm4ywwkeDJzXjS94wNbWPBxkLzZuMAOe1ihAahxmjGOaqSVpEmO+uu8bdKbHRT8XfIHl6WjzSx31z1THDBYdem90djCLFKtWiWsmxvJ0+9WlA2QufeWrcVi0L4g7YA4mMbbzCQMejeynFWl1odmVWRrIhdJjvskchAhM9hkXuYuZ5A83wvXpw5LPrccmwpmbZMwm1sHNbkLTm6xtoOyddW31m4hmYTDNKjNNNmT+VTzmnivVFmHMat+/c669+doU8psnToq5URQb5/YfHGzu+UuklFQkKq5r7sFPWsJ2GQ206jzejgMiPAZCYwVFZUYPGQIHvnpT/H4E0+gpbXFNKTBR529XkMMrHesBDInjYJ4HoYNrMDIIRUYPXQAKovjKIzlidzGvjnXe3snEycj6rV3dAkuJ4uWjnCFCU4FpDc9eTLsl9ve0oxz7VkS8ZIaa8n1ypYBJw9qCAcTeVnPkoVMQxrznqfPveR8sjq2YUcWzO25WnXfJbcrtab6elWBd9CxL9kr1jgRAc4rZ79affIetsLYh883JQjJo/nmXU3DJGmzSWyi9S9nV9MulQmniJHsObJHCzNcyskTsa+7N4JdB+qwacce7KtpRENzKzq7U+iF+c1XlJdi4MBKDBo0EJdf8TUNVaFKjX1OfvD61DbMy1V7glWUkWvNzMrXmo3BNTTBfc2N5GoET6FMYU37PAZ+v4xBkinxEbRmSJyUd39KChZxUgKpV8dSsHblGZI5m+VvEDzhgwGTcYhMa28BMuuwaE55dh7q3OjqsuEsYeqbB1RNiFN7zA2h+uRnwWSjubFJ5xK/R+N8g6KF65fvQYNaeA6zP07zHpqDpXvx2FNP4pOVyxGjlSy9AWTmYoWTKyiUuPdD0r3gDMeyxaN+gTyfZ1FfH9qbW1AY496II9XZhWmTJuOcM76IolgCe7fvxNOPP4Hq3XtViXPdyko4mdRENvKOzvjimZg2cxZGjRuLQUOHyP3t3fffx9oN69FUtR9HTpuOaDKJDevWoqPDJkom8uOoHDgQQ4YPxaBhQ1AysBLxkiIMHzsGgw46CD25OXj5rbfw8KOPBsg9mEMFHw4iaBpZzXZjSIYjzdV1/xVatx639xf9wM56Krvhi5jZ3jd32nLoKXKhGGxmrxMk0FlNMAEyLiavnANf1wqqkExkB479O4FBVUuQt4Qq3RetBwEd7GFSkYHC2elEVsVnB2/4+7BhJP2QZGfxh4CuyixYS1qgtGEFxo5nT58Jg01psl6WJRDeK1VrIYxR9aElPGD4narU5WoXJEl+H8Li4Wa3vmZChglia2YIfSaJs0Ec4ecdE3cbXWkHeZ3GObBeb9CdWclpesCwYEO0tJsR7neGZBaCWUDbbXxtsK/l5tKM6b4+LTQ3anFymCZaJZldWs8vo+cWFGltFp+FrBnV4f5Z0mhBna/tjlceEM2vICgcws4VG1xTrfrEDu2Rw5UhMEx6+McPT6/+/fD05IS/VzOwAxqRSRiClaZew8laMsLwaWcGDfN6+dxkbStWeHYqnxnB2MAQLhfeOxKLauvqUFZejgPV1Xjr7bfx4bJl2ECSG587HweVCnR44rWxdRImdvH1EjHOHo9h2OBKHDS4HCNYjZfagBRW41GSfASNE7am5I896RTa2zpQWlah1xXsbLRXUVJ1MEZMEscAToIYUREmAxkHMR3yKU1LsyrcpG9iigfGuBJNEuGk2OjXgtD0w24RuhjQRSAT4Q3qR9IyleQ2BnBWJ2CSyYDBKYs0b+m2lpECIqssesoXF2lscWFhPgoY3EmUkirF+6pW14mYGLzVabwTiSWwY18N1mzaht37a9HQ1IoeDluJ2Hz24uIC7aG29lbcc+89OOecszWQhVPTmGyoh/f/KHsPcEuvq0pw3Zzvy6FeqJxVpVK2LLAcQEZgYzfBxm5jN6H7++gheogzDBgBNsY90ExjoOmGNrTb0D2e76Nt2ZYjtmVZViiVKkhVpQqvql7O4eZ8h7X2OffeEqan59lPr+rVezf8/zln77322mvxPGi2bCKkMyVh0wodUqhHhBwvg+vAtqHXcWBryAyHJDsjAi45Gn5M2NYNr5URPdkW8gYnlnD66RwrBky3wm3nTq/dRortX5QQOKdA3Vc+l5dgdWO91n4yQRvxP6RaZ+egfCfIldBorcUG7hvuCWkQeNlXV03y/LBWlslWez91GoYQVqLWOHvkz545jRBFUqgN4AK5kaPted1/XDPSH+Ddr2aS4mjZUlwys5Qo0Trek1odha1t3H3yJN77rnejkivg2uVX8Hf/9/+DzdU1a8+pT2175/CRI7jnvvvwPd/7qBLNM2fPCmbPDPTjxXPncG1mBiurS8hmUxJ5uXrlFe17T4SVYh9lWKnVzzOArTd6cBBR4jnhLHXZh+dvMannuua5KpVQ3gOO8TnPikBxY8txBZxMq2OUW1C0Q8bDoN2AbDdIb8rJDhr0bj1dP17mK1wFVmn0umDuxtFIynICit0F5hSS7PF98LUbYnHJQrJG0nyC4Kr/TuDsbQE4kpY0zgVrs1/craj8E3thD/W2XQA0XWHXS3XzrH7h8P16wX8uUPU6WTUEGNzN7tXPQfd6TPM1cmPyYPebzKp+w7/5GDrM2AftZLVt3UBWzvxdigVQTcnP/Cu4x+KqvDtNc9fuoL0hoUqR+FRdOXEOlwQoqyMUHwioUuGmIrGF90wCKOwLC5bs9rH4GvTvDAQi1VkSobYCiVGySTVrT35PKlqEWj3Pwanp6eCQ3WS3OvXGHD5J44FvbRqzctV18mpwbiTSoyt+dfhqXPoDjuymFolAk4BVlK6nJt30umkKePa7BIWcGJE35PDQnYeQ/dSCP0JsTNMMbGyt2kw3kwPr+XdHzaQwx34/12kP+sBrzHvPiqMlZnsITz/zDD78+x/G1vaOHcBOrpRJFxkIETeD78lucrELNJGIhrB/zyQOTo1hcqQPQ+ko0vEI4hE6nHljDybRvBZhWW6WKzT1SZm3tdN+Z1Bi1UupUfZN1za3sL2Ts946yWLZrEh2DDDs0XLkqFIqYPf0JPqzGbNFdVA/A3qczPGYyQMT0mag85Uhe+MMInzf1JfnZ75U1hqsiBlOpnoLpWodm9s5Slhjcmo3EsmMHsMQO9sBDNy8I4uL88jltlCtFDE+PobB/n4FHmv/cPSSVTZbLiH1IZkkBGNJzMyv4NzFK7i1uIrtXBHtYASlck0VPCt+Vr+lUhV/+EcfwTvf9U5TPOMIXjCIMt3wuPall2BjnCT7SQe+XO70dPl6TceBo5O0wzWLYY8EdsKQk3zm2WP7yQK9gneQPBar4BWfnNUvt5rkT3vsfPl4DL5qbbjH8UmFHtPtJ15/ES+dGyLXpE9qvTocvwpddFwSv9698I+hhFb4GUfH9OWFCrpD10YtTTqZf6YxiIpCfpeJNlUcQwH86Z//ezz9/HMIxCL6u4IyxyKFqBmptAOt9wi/9IZzHT0umFu25OKX+t6wYF5v4N5Tp/AjP/zDuHT+Jbx4+gU8/61nUCoUZbo0MjzshKta4uzwmmX6stqrbP/QP53nC4sGvbZgG4FoUJ8icFZMQZPJrBAOycvyZ6HkxDv1CYGSAJKztqaQmZuxF6ITMGdC6VuQa0KeSW5ttZvP+MH6Hta6t+TzB2ynR+5uiLJIxzgzAwQ3OuRhcUeG87rnOqAd65fX03rxPYYo/rZ0xpG6LkCuhOw4/XThToNI1Stw1ZGxle3gExTDeyfPac7sdnv9/mb7XmuH1NdTBfJC8aJpQTqpQS509S4BjSUYq5T9U9HwrJLpWTh6n85nmItdo2NUAGPfj/1yd/D7yt0zdfm6uenUk5fSGCv9JsqVEhrNmt4XYUWDzDhmY8pbmt9kNu/6r9yMJLEpS+fCK5uxBHulvp3gIT8eKjxoCXGp4ndIhkdelL2rbDW+gg8wGpVgpugCPV+veA3Ol9hg7C4D3DtWSWpTYh7sa9sMs6apCcfzsHCjW37DGpHR2OF+PXJT2QtxfA3nisVgqdfoYHTfOvAHk5nkcDTQISsOOufP+QPI63b3DrR4uFLrTj1ZM27hPRCjXsJBfgbfkAmuV2bQ2gP8ZCXl4EUmU0w2eYWICXH0ZnFlBd965lv4+Cc+oeqX9y2/kzMzGCaY/BSyEEKE5jFs8dAgKEjoPYCp8WHsnRjG/olhDGcTyCQi0lUPkyakkT32vXktqQfBUUPnvAbO8gbk912q1rCyvoFyvSH1wGg8qecKR2PY3N7B3OKSghg/uPYIZdMOtdmoajadED8NW/iapOlOgxYK0iRZJTMBJcxq0wrs/ROG5hhPqVLT33PFEvKlCvIiuZFBzqMvjHgqCwRCWFvfxOzsAubml5FKUfCHHtpBZGgKM9CHfXt3o78/I7i/Ui4i2G6jL5NC1MniRsiBoPdzlEQ3XpMA2qEobiys4MIrM7h2cx5buaKkcXcKJRQLFRAUIdWhXAf+5I9/D//8R9+jHr7qe+5/p5dOboxf72ZzapKpZgtKC2jTI+e6YYDlWjZ3PNMSMFtiL7xlhk1+OsNXu7JalvKhFVJch+ql0iM9Qi5DUz12z6HRmnSKaF4BU2cMyWf0MaBfttOB176Vk5+3r7XkwZKOugRw+Ht8H5ZU2JlnZ0y3TUmSFz9MJ8LWHs8xe03WKtBzuspfvCYiOImYyG0fZSB/7hmxuqmvzk4fA72CJc9EFiiu+PI98k5l2NMj757HXctoQypocWlfRc7kFBERA/ajKSIVNp0G6Y2IJ+IQEhWJvgkdcBKqQU0vkUdihSq5JFXxkEy9zs5HelqQP6RrEyI6RlTN9PnFBaE0ON0yUymJPkkp1HFLqpw2QkCjlNyjQmlya2uWrHSpye5gdhW5hCGMiCKo3VXqfkbb1LCc37MbL1MlTiKMc6IyBrtZOfJxPCuYC85n0J6a5fEP31d1hXm3YndEIxHZBK1bHqFFZxHFboz6VAYtKds26wQj7fWQ1XyvV9lrjzSoFqYUzqidbvO5DIyU/GQGzYpY6mZOL1rPr+tjvyNSlKxX3QidG/HxSnkil4mpbKI7fpaf14oHujJmMThNRpRzqiZcw/8zYTGIVhW+lJKsx8TDlAcD2dOmAhe3sQU3WmZ8CEcmlGmHk7bV3K9VEKwKKOVqGTzHetz1dYHJSFy3e6jrVTkFNzGn3YEhFrfzMCeqoEDaM+kg2V0lWc5q0sFGgtZrVYmUKIP1mbYfg3O8Zb4O/97sIQxxEBwsxrz9rleNCnE23pEcpZHgNjpfr++R60ByEKftja4Hd6cf3uP855MV3gveV9NxNmEHJatN9jApBmmvg8kFRUlYBTCYK5FSmymEaDKBSrOOQq0qmO7Z08/jA4/9FpZWVrRpqRa1a2wcBw/sx5VLl7G+uqpWi7kkEQkKKIgnokFMT4ziwNQoDu+ZwEAyrErcgqpNEpBWQMhY+ZWc/kiua0mIgvtne2MTq+xrZvsQTnDsLILLV67ilavXsLyyimMnTuJN3/UIPvX447h46SqiEbpvxRQoD+zfi7HhQWRTccQjfL9tBFokbgbNwIWGLekUMqmUgjkPsEKhaF4HbSBXKGJ9axsLyyuoOwOTSDyJQqmGRRqbbLFvXZNhTD5flJjKAw/cr3X3/HPPYpr9x5EhzMxcVZ9+ZHgQ42Mj6KeHAGU/4zGkk0yA2dO3RIitF0L3gUgMC2vbIrtdvnYTy2sbeg3jE9NCGoYGB7C4MIdvPfMC/q9/93+qIicBr8xknh7RmlqwpIJQs7fyNS0N6zvbunLTFpzcUHCwYOcnfjw5j2uOimBcqwy0Plnn+aMCS+ik4x0pgBt3xjwv7LMDcwuZc3bLDLZNQwk4ZSKDIneu6mx2AZyvSUJKThvA/4yQVif4Yq2XbuVibl3dIkzk3WpFfX2fuHQIqo5Pw3NB1TbheE5B8AyKhKSx/szp5wQ5SwyG57v1pBynxpJ+4yl1WG12kV1s61TkOhuMZ8PXzL0jTo4TwCGCR6RIe4BkWV5Hl7hYe9icyHhNjZhtZG/yCtT2ci0iTjEQ+ubvatySRZFamkYMNfEkokzG9xFi7JITTS85DwnPU+C19lLOSvDIkVLb1xbTbT3y3mCuAKsH84IbjijlL4xT3/IKWKbBbh8e4rYWcc+q7fyEu8CdPpw7T10Tw7WWXevDIFEdiK7PbdHf3oIFcBsvEcFETmo1KVSJXOP6KJ4R7xe06yd0brRfA72v1y9UD7vfJgPoKlu7ZhYNbC27Hq/rvzO7sg1hWu5mnsGNZ/AWx3F00Gvczdy8NPJMogeDqoQmIlrgIoURgiFxJ9hGu26sdg9j8fAwAR8jBJpEKqtid7udYxUDPw8LIgE8AJn18XDgAvEKYQYJWhJhAJgZefiWiiV1zsXKz7WqzeI869W3Ix+AqINHbfwVdGtE+yBgBgh8Pm5MJ9UocqKryNlv1UiZ+v+2gDWeJDKQbwlZUqd14ljfntCmFqjTLdAIiS1S1zLyc+69gkidhXzbnLqt685QRYfr4fuOgjH5yR+i8A2DhjSzG9je2tIMc5Zscd4XJlokH5EQyMqJSVu7iXoAKDVrWMvn8Def/G947swLyBULIjiSgJZOprF/zz6pb/GekcH82c9+TgEwJcMMIBYGkrEQJlmR7xrCnvEhjA+k0J+h33gTAdn48v3y4GQriBl/HflCyQRS2G8uFIWGBKNxLG1sShzlxuwc9uzbj1SmD88+fxrrm0XB29bnDIiFTZb2+OiQgnm9WsbG6hJO3nEUuyfH0axVlIAykehn75oTFjE6iZmrm0ZrKtZ3p5Ladr6A7VwB3NkcC1te3cDGdh47hTJGxnYhFInh+vWbWFldQy5XxUB/wuadQwGcPHEc+/ftwfraMmZv3cDM9WsYGx3C1Pgo9u+eRsZZvPL5Y1FTXKyzB61TNSaS25Ubc5hdXBMiEE2kcOjwMSUoPH7ISF9cWtS9239wP37one/EwNCIXivlXHsD9quOPTsj3Tf9mas+NF3iAAAgAElEQVQg4QKfgoSbwvBwp+9h25jV7QGyVuF779c5QycsjZOqlWgBx6s08tdYjGiPOLKn5yJ5dzYGdb4W/t0XU+L5qGBqqU/Mf+/VirAY4KS9XWtWibGrWF9VI367y+H2re0fvc5YBAsrK7h49RU8+8LzuD57EyWOBhPFjJjuhuB3Fkva8G5v8pV0NmT3qXqhdZ7JDjronGe+jWsJQfcB7L7YpvdGNsZN6raivT5h96sVOZF2CBxaC9bZGmV7gtfNPlV8NIiomqOcYHn1zamc6vzsdW52X6ufPrLWsnudDhkPtBetR95dXe6vTjrV5nQddq6L7MSov933fND2ZXTPBekESHeIuijt9Jh7n99jIe6rz/R0Me3nxHZ04y5hZkGEj6k65Ugjei5hhy3zg+WHJ3EJX3HqF66it/ducKeH1nkVTA6RrQJWOlZx+01gc+AWBPxl4QW2v9uNsIXs2JKCyMj6JGPeAp4CLA+Phm0QU0hzgZ4VHD/ZR6SYCCsuZ4layW0jt7ZCNxafQnQuLx9LED5Jd0oOjNEr1y6alVSqHZIKq2XCO9SSJ8RFspERAE2vWmiDgzx0OZ1JhrUIDNbypDUmDvxgZsnHYz+fz6X+utNlF+TmUBtrRbCXXsPYxBiOnTyOaq2MYj6P9ZVVLM3PY2VpicxCY0CzqlCiZ3PiOjxcRdPhYLjDxO6TrVm7Fkb0cXYbFsidD71tSLv2r/7oblZLGtx+7pA3O4mdJ/651htJKxwPPHjkCLJ9hICBS5cuYnlhUaQa4tgM4lH2Nx3ZUG0fTjAEgRr9GwJt3FiaR7FSRjyTEnTL1Gl6Ygr7pvdIHrR/oF+s7rPnzmNlbQ071DCoVhAJttQP3zu9C4f37MLRA9PoT4QQbNXlhhYLBTW3zyBcrRkzvFol0ZKJEjTvu7K0jIW5OcwvryKSTCOaSCOaTGFweFSM9ZdevoiNrW1TVytR+AhIJEI4eOggDuzbY37s9ECPRTAy1I9MKg60GubGRpg9GJBs6uBAvwI61yn7jFyjtUYTK2vrWN/cxMbWDgIhqrDFpOJWbdDyNIB4Mi3C29Z2ToF8dWXV0nztywb27pnG1OQuBR+iSqVCTiYyFHOMhgIK5Bm6wGXTguETqZRgcQbyVjCCW0truHTtpqxNCanzNZy6614cO3ZUMCl7+9n+PmmaHzl2RL1xJht8fZs7O9rXJCh1ArULD91U1nenbg/gapvIdMcQIkP6KMlp3B7jXZh3AQOLV88jI5zfz/b1Of4KiWOGhPqWpCe3CoVURWdTBJoecR7mmtZxiUCn7eSSa/VfXHVvWiBOSKgzyeGdhyzwWV32baLqPxHKVZixLx8kwbGGp597Fo8/8TnslAtqNQUomEJo3T0qK3Oia2xViCPhdTv+PwK5D+KdQsQXn739+2591kmcPC+hU/C6DEVIi66Hd/wzoniYiTK1f+mspjagoXsskKytaMilOFJuSoNxRXLP1qPoPPftKYkFcZtAsqsc+OxP/6YrNG5/95q7dEIi6ot0FLrcIe4U13xmxycyfV7H+u7NWHwvwQVKD/d4eF43uwdDN+EQq9o04mRGgR349diJOzA5NSXmNt8Me78vnjmD5aUlNEjmcNBlmNmxf26+PcfS7hCXHLrQ8VD3SYYLApqPVU+/B452PRFlbm6kRHrrCtC0SDRfYSZA3sxBMUIHto2ahII2l+tZG2oKKI+wmV4/5kGXn2gyjngqicGRYUxMTepXtlaXcfrpp1DJ7XTEdQwyp942+znsE1rvjYIqHPvi4iNkY5uTqls2bmWwn/Vy2Yfhn9X6IGuSrQYnvmK8gq5ylsHXVqv7gKeRCNdW4Htg5W+iKQ6Kctm69fm9QmALfQMp7JocRTBEwkkdpXweC7OzWJybk4RoyJFawkyGnDKdkc7MEY8JhQ42f3996qpczp5HCRqRdJb31FjuyR09ytDNZ7tan/79eflhe9vdxltn7brvCTWiK1xfH47feVKHPX/3/IXzWJ5fQIhjLMzWeSi3AwipCmyjyfUSDqIZCaGIBrYbFdxaXUKhWkE8nUKZTPA2sGdyGknCwI0GhkdGlewtr62L6Z4vcv46hEQkhFQsrIp83+Qoju6bRF+C17GJaKAtAhpbLiZzSs1mssXNJpcMcO4ZqrHx7jJo1pt0oiKJh7P+Nem/c448Gk8glc5qXfA9EkbmoUSGekCFACFADm01BakTTuf9ZEBlfcAAPjw8pHYAoUkJy2h/BcTaXyexjhrnTIDDUSUa4hoHIyK+8eciEWr9+/FEk65kICcMHA6zV0tyKVtMEXP5kzASe9REeDgzT1g7KMIeUz0F4ybUI2cg3+AceZnkozb27DuIqckJqZmRvDYyNooffscP4467TsmSUtU8iwrXRvNVam/csgrYrz5X6VnJ5yYDAnjssd/Gpz79aaEL733fe/Gv//X/ovP3qW88hT/4wz8AZ5g9LEzG/M/+zE/jox/9qEYWf/4Xfh6f/OQn8cd//FGREt/61rfi3/7Rv5Uc66c//Th2757GO374HXjv+96nPfG1r30VH/jAb2lJHz58GO9973sVGKjt/uSTX5cW/Ad+4zcwMTqKNuFol1xwfytpcomwsdvdpI4/I0Uu/Sei9rf5tkISWw9O8OWJL30RH/v4XyM7OCCYnfKsDOgkhrG40cST476IH/U/Gch1Vgqlc6Rtj8j7vq4vGrslcLfO7Za1Loh2vQe654JV5GxXqfFBq1S9VtNmoay38bl43luRqAKVLTa2ZiQK1U2K/CUkSukDtyMDdaH1395zv6EOPfiH/uzdz3w/1Vfbr/rZ2xapE9Po/V4vZNTpzXbgdsdK7zlVAx5H12K3T/YLGFT0T6Eg9h3Yj/GpSemP846wb/TSSxews7GpIN6UDGNdVY9dDjIdLcN5NRfATn9/faz32xllcIQ5ez/uhrlZ9857UTZnUJgMHpyjFatn9chFXiC8SmlBpiScoTV7UspdxsIxc4t12I/Y7JSLZCJFRiPom9zE0NgoDh49rI1RWF/Dyy+eQTW/o8reghkDFiFOkt04O0sIzRY6kwgmGiRU+QSJi4uHA/tWVrta9cqDmAmA+AwS9qdilhkTdD887csCebcXZoQxQzXsevUSvoxcY9+z4MpkqI3sYBLjE0OIxoPgYFCtXMbsjRnMztwQcUr68JWK9LFjVPByLHZjzHuf+e6r6ySIerO+IpH6NpoMmz3Ym4fLfTC3blA3qRXHwmmtexjSQ5sGz7uqw/0O55BJmqIF4T0P3K8RsnqzLheqxdk5MLlk3z/GnjSvNzkCREA4VsP2SSyEdjqORjKKq4uzWKPGNoVSGtbbnt41jiRnXhsNREmU4XoolY2Nr3veRrtRQ7NWxu6JcRzcPY7Deycw1p9EhhA2yHY3YpTurXrlRDiMaFMukeTDXrbJuDZbFHhK8MiRKQnfmypDGQk1USyW3fw3yaA1mcOUi3khJyT2sB+eSSX0SSa5PKqDAQnOpFJJ9ZG7wko2Ushkk2I/7JnniyR1kqQKEf4I/bMlwASk2TR5Y653zw1hEsqeu6nqWE9Sdq5M4DS2ZMTXiCD9iPrjRAj4PVbT7HHXmgHMzC9JonUzV5JfOROZyem9mJycEHpVLOSxsrqKX/ylX8Lr3vQmbLMiZnVFSNr5Uwge/6cClissOtVhIIALF17CZz77WVy8dEktE1Z1ZPJz3/zUT/2UkvS/+Zu/xXt+9D2497575Yh2x/FjeP/7f14OZZsbGxJvYSD/i7/4S9x3/30oFEv41tPfUsXNQEvRmP7+AQm60EKVhF3qufN9EeE5f+6c9igV3xYXFxXcP/S7v4PpXRMI8mzTnu06JPok3lwT6TLp5Zx9MLt9P3UgbDshOiir31OyJuUPhYL4wle+jL/6L/9Ze4lCMBWua78fO0hD9yH+fwVy1meu5dabbHgE0h35/uh3xN5usuXdQf3tterexTN33+0sIHudEwCc9zfxMJvAMUc+jyR0UEPuN05OMGH1iYkKTP8+PfTvKnF3CQO/t/vUbatNAYqyh459zQ1uh6WH3A0y9sHOvm3/ZuMGnszhfqdLcP5HS9rroRvB2/3PNzN0kw0i9SxFBXNWM/EoRnftwl333KWMhn2hF06fxtoyoVhWATx2AohTWIXsY6IEDlr3Y0edF+N6IP4A7z3E7V35y+Mzr55eiftnn5XySllviQQ5MpcZNhgHI5K3pB0lK25VzKrKTT5U1TEPEI6eaOSD0FLVYCRCra0GxiZ34fidJ9Q3z62s4NKZM2gWCq7n5UdPmFDwVdimknsax9KoxkVWOKu/ToJmTFf2b7vXwtikJvrAMG4VPr/enux1csQudOj6RhKBkStedxpBl8np7/Or95UXKY7ErL4o+kbS6B/OIJWIo12r4eb1Gdy4ehVR3jfq0NOkRF7ZVISwhEnz5+7D3yV/z+ye+NPSJ3B+9KXnp33XyKFCtpy7gKCN5XQtYZW4eHKOG6/pTfTYwmmFQkhksjh28g6kMmklZRcvXcTa0gpiRDpIZqnUSBMXvE7UpUWN5RBQQAPVeBiVWAjXVxdl21iotdAMQZX2+OAw4mGbiR7fNcY4jJmbN1VRMwFkn5rQMYP5+MgQ9o4P4cDUGMb6U8gmY5ohZ2XO9kQ8mZSWuxjPIlnG1F5pOOc04uVcT9Uqxwx5P61TxUDLXraqc7LLSyWhd6bQZT3AeJTJqn0yKeBIGythabGrJ851TkGXmgRDWH2KeFWpQL4CDi3KFwp6Psl2qrXjURYjGPkBAE17qH1iQiy8LnwdRIQYyDVqFo3IyzqWTIjDwH69we2WEGguvdFGvlzD5ZlbOPvyFRRrLYSiCQyMjGEnT4OdMvbu2SvFtOdPn8Njv/ObeNe7343M6Kj4KtuFIsoUtOE8v4Q7bj/27JzxqE4X9ua3KIf6wQ99SIl9JpuV0xYlWumwdv78edy8dUu2xd/3lu/D8ePHZZJy8uQd+Imf+HH82Z/9qUhr1Hf/9OOP41Of+rS8wSnyQ29wKrvdceKEJFgvXbyIYqGovX733afwvve9T74R58+fw99/5SuyzuT5f889d+Phhx/GD7zt7Rjq60NQ7S1rr3p9fN+K9C2Abqxwe8yR175tRnPbNy0i1dWWbKtH/vdPfh3/5b/9rc5unoV1BnmhznbdhNTS/MrZPf8PA3kXRLMEgklgJ5DfnnD5Pa4CTxHUChf/XjvFqUtGDB63M7K3qNcEihBN0zPhnvWy2eqXs88jcnZbvBlN0oh0GhJa4IO31R0+kvecYdZrtLP596fu/DZpo+vb+Cn6HnKFHtLBzb2HuzKzDtTSfUg79L7Np3tMVU8daN1VekIQPHTL7WYjBxyc5ychlZFd47j/NQ8o6GzvbOPypUvYXFsVtM5KnGpSFMRnKq8ZT1ndWRDuSQNvqxp9dWewiGWSFgocueQ2SMxQDM9W9y5xJJCJCc7slNC04DreTI6lkOCWUHClrCYrc/VzGVApakGNdje/XW3WbNSC+tNoYWrvNO5+4F69nsLaOi6efgHV7R1HdDODG2LHOuy4SB3MzudS4kBI30lrsg9prHNbgGZm080o1XPR4jUxEJ/MGWnNawF0rw9fhNjj0q/mJjdLUR2sjn3prUz5Brz1Jw/xQKiNSCaM5GAck3vGMZjtQ6NawcyVq7h++bJ6yATng9LLt3nPepV6+PYaPU/BkksHVXqmprXUHfRv8LqfT+/2t/VLnXSgW2Hbt7sruYdU59az13fuSfV06FQ4m59K4d4HHkD/4ADqrYZsHlmRR3hfWNHyOhFB4TWOhFANtFGhW1awhe1AHVvtOvKBJoqNGnLVCorkQzTbGOkfRIYGKRFm+Ww0UCeAJDWrqonoENVo1asYyGawZ2wQdx07iOFMAtFACykGU/klk7Fra5H9d5FzOApFJUY+Ktdigz1rtl84wlRVdcd1xfcr7XeiSySJyQKWPVe3J4idtVuqjDOSpo04zX4TY2E74PZ7ZRWeRqfYWqGaIVGKalVJutjZzqvdJ4Kaua5RpIekTCNfMRkgc5hrrkHvcb6GOJNY0iwaCEfZfw2hyomRWFwIAVEDtChyQxnYpvX8aw0x1i9cvoY6MQyKzwT4uwaDsi+9sbGOa9eX8Ou/+Uv43re8RaIgiXQW2cEhJFJpJRG8hhKc8f3OnlElnaM9RCa+aMLZf/O3/xXXrl+XXzX3z7/8V/9KOu0f/OCHsJPP4T3v+VEcOnRIlpjkQ7z80kt48smv4dlnn8XMjRsdYtvoP3iM051t8x+si+li9ou/+Iu489Qp/Nmf/pkIrn19fTozmRB84AO/ibm5WdmYEmq/efOmeBI/89M/gze/+c3oz2Q06qhZa6eTIIa5b59K9MqJIHnyld6zS6t7Cr9/OqC70pKJOj/DVpH/p4//NdrsIcciiCQThlJyrTmuALk4aiHyDPsfQeuvDuSuIjfE0hPuXx0K7d863+09Y/RPxmK3UdYuFO7ceh15zQoaP0Fg5DaiYbYHjd9j55JNMbH4dD2JHmTQziVHyDX81H12Avk9r05Hun1Px2zkxe+wJT30KPa/vRErYjqYuPu7ZRGd1+Iqn1dX8i5l0O8YD9qhAXpcBo6gfGel/sY+It2HWoSaR/DAgw8imUooAM5cv66+6uriokZ7OAvIxcdAbuM/DJrOI9yRPXp5GHahjQTiExQfpP3McXf8rtt3FUTsexdEMjTX6WRnnciE048yqNpJMtIUhf1rjeWRAKV5a2MzqpoMtlFt11Fp1lBmdTW9C3fec5cuST1XxNKNWyiub0oj29Bzq559hcIDlxVaSC5rlhhJItIFdAvIbkbVVbdeYpfvlzA8T2YGW/XJvRJcz6Fk16l3jtyCtygCPfK6/DmbPXfkPydmIW36JNWaaig1ith/ZB/GBgdRL1dw49pVzLzyCgKNpgIfIfaASG9N9ep8INfoiNMi8K0TvSbPaezwM9yYnR8dEQT4qo6BW9u9G8IndfYeepz4/ISCkgVbNzqwmRhFo8j0D+DoiRNIpJIoV8s4/9IFrC0tIxWNI0LEhMhIrYEAWeLskUeCaMbCaCQimC/tYGZrFflgC5V2EyX2ziIhJMJRBXF+jYQJwXH00OZaTd2MTl8xxDmrSvJPq4GhVAz333kMkyScJaJIRkOIqXggqcmQIj8SJNasU2YjWY3s73CEwS4mUhxFaUwAinKqTDp5De2E5H+9AAkDOgM4ofkSZ7d9wsu2jZ+bdpoMXGfSTJAvg9dF5xUxwSUGFEsSrOXDhJTrnIFcfA/C/arYzbWOa0BWw1KvMyc1E1uyA5TGKOFoXEI4hN71KZYCRzzbEp/ZzBVx+fqsoPVEdkhBfCtXUP+ce4gs+53tHdycm8XP/cIv4PiJE/j8l76Mu+69D49+/9vM3EdQvknUdkhLHnr157RvH/oE2ZGmXnrpZTz7/PP4whe/iEceeTPe+a4fUTBmMvy///qvY3BwUGuXAfkzj38af/pnf6qE585Td8oOlZX9E098Hr/1gQ/Ixvi3f/t38Avvfz9OnDiBj370T3DfvffiHe98J37tV39V7ZDf/d3fwX/6y7/EE5/7HH78x35M14tw+7943/vwmvtfoySI/u0skpocIXXkNh+Ufdff0FjHOnf+9B69NRpAJwjcFs89qst7INU2KgEm4vjy17+Kv/7Ex50vOef7A+qTk9UtKVe2RZxgmThL/5OB3Lg9PWBrJxD0Vr29L9HimCcOdpjs/vncOap6VKinnYFK4iTyxzPKiMMqbBj0VVC6OOJeu7cOVxRxhawFU1/odwM5cQsrgq0QDnx4193/qCLnNzTb7/SkdZE8BK0eqAl96N64Sq43AHYugave/hHpw8Oe7uLosaX4bgQE/9g8JNgRENFNQgABVeQU0+8bHsThY0fR19+nDby9vYWVhQXcuj5D7E9i+K1aQ0Hd5qy7cqyWeLhMpldq1L1wQxB839wHan/nu9K1FjCcRK0yUVa4nN8kRMcqwh3sPGA0s8zvOwKdq1zlduUsXnmQmU1hC2GSc1RvNQWt75qawMm7TtkYGsdzVtexvbqGzY0tNOs2YsZszlfkXBSESmN0FXMLl9dRFdc/HAiE8XUQS6fZDkhWTlIic5uVLz/IAOPY+f4KdBNTG60zURjTCbCA72VrfTVsK5HPoUWMgIhRJNexZ9kMNtEOt3Do6AGMjwyjXqlg/uZNzM5c13sFbVX55BRZIdGFsKzY/iZE0j1QLKj4sZdum8Sx5T1BzwX+2/rj7vd8j8+KdM8e6P7J5kfd8IYzBPKngoI+2ySBABKZDE6cOoVMX0YCMWfPncXS3LwqcQZyfg1ysoBwNfXjQwHUQgFUIgEslHYwm9tAM51APdDGdqWMihIY9iiBgUwWE+MjyG2vo92i9/SQrrkEXSgUEYtgIJNGvVJCMhzA8YN7MTUyhKG+lOa5GczJ1LYNHJBGgpJIaTdHJEOqc4Z+4E4cihwPjofZtILpTZtMsx8QcSTKsOmRG/JhSTHlOpnYsdLm+mPwZiKgiZAw/24iRiIDSSCHSUnVTT6YSIyX7GXVTgKWHXBOobFpLSLjrdjeJXzP9cxAZcmxrXO2ucj54Ly4OC1iEJsZBa8fBXA2dwq4dnMBr8zMYmB0AghHsbq5jUiCM9AR9Y7ZE2cf/8d+4scxOjaOv/irj+HtP/iDeP8v/4ppAhCV86OOt61RWz/G03DooM6RID716cfxf/zGb+B3P/ghnDhxUjD7Q84ohfamT33zqY4FMPvbP/tzP4vLl67gD//wj9SOeOg7X4v/8B/+Pb74pc/j8cc/g1/7tf8Ns7Oz+OVf/hXEY0lxcsiteM973oOf/Jc/icce+y189e+/qut1zz334HWv+068+bsfwXPPPYff+70POptVCgPV8S9+9L34yR/7cTTkdFcXt8UOap5/vhyz/cL7YEmZL4zcCdRpMyjtI7PNWZ+4gMR8y/khULL0K1//Gj7+t59AnZwYnhOkOtKClzr/VWpqEEUy0h1Rzc5MtZsp76qvsxA0SNpfdwMJ3AtyELXDD3oAul7OvSfAOk6Qu3uGRBDV5PtxQj5uXwg2JyfDzYx7NexeJK9zRnkOl5sO0nVUNeJazn4KgP+uq2YtCL0vvt9/M2WB/B/3ht1pZTW9nWvuBDepDbeXHJTiswF+lQY2Pxx0wAcwVyJ7DG9j6sVI+LCqmiUGEnZZlmmaq0fOZEEC+i1UOXKAFoZ2jeHBhx5CLBHXZuQM9dzNm3jmqW+qrxplpkYBDcnchaxf7dSHOvONDjL378VED0zNjGWs6X6bGpyEW9Q7bltVzapA8LETmaFaUziCKkVBdMfsZy0pCpmjFoOm5qoNxvZ2i95cxQvp8NZxZEwuTfLpDuuwOHjosPpuZF7XahXcuHkDN6/OIB1LgIAojecjoajNphOuZ4UloqCxQQOcB3KZIGFLPh/9bHXvXe+cB4r3oG+3zXjCVyxWwRocb+Ju1qNUMiOjGC/jakYuNsNqr18Wqk5YgUx5rgdueFZstXYFrVATd951AhPjoygV8rj6ymVcv3IZKVY3TGiqFTGeo6yoHbvT25V62FWEEyf6o2TMk+o6kwauZeMJaj0pgMWF26FAX130tlm6fXe7twYv+phIxm1QfsKp/j48+B0PIZNNS0TowrlzWKYdJDNkJjwNqkiR3Ac0mDAziYqEUQq0kEMT280a5rfXsVUqosJesnut3HnZTBKjw4No6poEMTI8hGq5IuY0lahS8ZjIZUyI4mHgwJ5pjA33YzCbQiwcEKNd6mYULiGD3fuEgxU+jVIcTClIkLkJFaoopGPB2/MPNM5YrXbgXBnqOCWwbsspqMkIjiDKGEh7J2IiOG6M0X+PgVa98XpNsDofW2OQci0zkhCr8XQm3Rn77EV+eseD9H2XkGsM09n78v1wTxGx4rmyUyzoXKEqXq3ekrjM3OIybs0tY25pDfF0H4LxBOocAdOYVgNLy8tKRLjGjh7liGEGs/PzeMMj34UfeOcPyRs+EU0jHkkiHCDUz0TDjFPopsfzin8nLOyRMrY5vvTlv8eHf/8jtqec0v273vVuvOc978bH/upjePrpp7C6toJQOIADBw/gf33/L+Lsixfx2GO/h/7sEB76zvvwS7/y8/jcE3+Hz33u84LWV9fW8NuPfRDlUg3Hjp0UQ33/gX3SP790+RKeeuopfOpTn1Jwf/e7/rnaE//9v38Kjz32G9i7dxqTU2MYGRrGGx9+Ix7+jjcYGhbkyBfHFWnoFEIsmkajTi4F/epJaOTZx2BvnClO8jD0sNOpVmI7ilaTZwSTKg1dAsEmAnSqoyRws6HRxqee/Rae+OIX1ZpqBim0Q8jd2ODGmXA9cplqeUdjC3MmLc5ziiQz6iU0EIzwLKSaokouBFoWeMP0Dg8GtE+5q4VGdjxEjIfjUSVuCKFH7HGrCKPePRPbplpV1GTgdJBQ2TC1QKj4x9aDkVCJUrHlxNdgBZPBghq7U1hlr9zWC/UcEmzBBmkPTC5ATAZBFB/yuhuGJbUR+MjUKYds+AOpdzzCNxZ6YAs+aadW6aaavqEvEkKn72AuYIIl2FPxjlROn90gYdcLdyL2Rrx3IjTKsrqQOkMKgzgdcNKD/Th05Aj6BvqRSCa0YOZv3sILzz4nyzmygpk9khWseC22o3PLUdwykkGHLOAMBrgIPbuQ705SglRo4pwl5yiZULTaYrdGOKJDq0n2gslQj8cRTWfkJ0tlH95oq3Sd0YVLJMw9jXC6zWLTeaxUKspn1jUXdA2adSoOWRI0OjKOA/sPYmhoGKlUXL8/O3cTs1dnEOLLqkuw1+kGO2c32uaRWBSPynygWC2pwhcERd0LOVCZRapNzJFdb+RAQ2C4Idj35nJhUmNQjQK9QyyYyBgbnYu2O48tlzyHQpjZgyERfFwv+SjrQzKcwy3EUlEcPnoQu8ZHBUdeuXwRFzk+fJoAACAASURBVC+cR4jZLDcDfeAjDORBBXITeGFQ93aqbqTNjbUJZheM7qxwnYY32fxWRTpvdLcRlK33fM8z1I2s74O2/1OXver7n+JLcFMTVaF6YTolBIV2kvQwv3LlMtaWl82YxklCyh2Q2XwijirZ+kx8oxGsFHOY3VpHkVK8rYbg9YYYrmyfmEtahGhJu4lsMoE9U1PWWy4WJbmboPZAOIRSPodAuyERlLHRQfmRUzI1nYggm0oKfo+GAwrknOtmkSXfcCatfgDGcRzMD8AmHbg+pLHg5Gk949jl/HaPnewq7zmJVRa0urwS+Q3E40in0x19AiYB1IdgBc5Ki8/Fw5VTKdQ74POy0pNpkPO7V9vLuYr5UVjVhZZldQhKSp6FIFLVLKp1XmHlz+eTCEcb5XIN29t5zC0sYXFpDSvrW5JrrdEspg2UKZtJhbIagxRFVyikUxHUvmf/PgXxH3jHD6EkeU9SRGNsvytw8+Dnnq3Wy0imzCOd19DU3jgnrs3lED17/XIhjCcl41ksFvReIpTmo1Z+27TZA4giGk5JlQ8BtsHoj852BMfsGFi43oMK5Fx61HjgtuRrYoD1SCWnaIjgyRCqzjOggmiUjmc8+9kfD6LdMB/7NsoK5KEI1zLV65gApvQ6bY7fEJDePcT4LcqSEji+Jgb8JIJhvheyQ6o6ZZgEc5zyiS99CVdnZuTxziqdAbjSrKDSoJwrNQvIQyARl8CPs9HVHjYhK0NniI5yzJYa+E0QjGFAZ1ZK6JrolvQhFEitQDHYm+iWqXYa2uiJ2yYhzXPHfCscMc1hAeRscF1JPVRsy6DaAZw6YlJNiWK2eykXTL0PBnLZFqsF64TPNFXB9WIWzDwf+DoZyNneIl9FS4VJM/VFvOvnh6Z6WOu3VSrdIO4rcgVwB7Hbv/ZCD13lNSvS7CBlRcYbyurDz/z6aswBS3YOOAZh0I9iOTIBI4aH1QWtk0TCyjkZR//QoEbRdu/doxs6f4uB/Hn1xdl7bFVrBmUqC3TuP27siRtFh6Ibq5JoCWeT2Vt06Z132SELmfKAmvNlwOKBGwohNTCAdH8/0gMD2CkWsbqzjZWtLeTo3sTRLglt1FTR86ZJ/5ga61w0RB8YmCIRQZv9/X0YGhrC5MQU+jJ9zgGMN7uBfK4giIXw2O6paYzSw7bZwPrigiz22pU6OJ/UqnFm16BbwufMbEu0aYxGECIkRTchbheSAXVYu/6uIFkunKhaAuy18lA1/oYkMiyQ63SxA93uvjscncWlsYpt0VtvzCkvucrVS+My+NEL2gR3+Iqa2mj7D+7DrrERVYnXrl7BKxdf0uJnb7ytOWpTe/Na5UoM5UhkmX4nQAveM6EFfc/BmB3CiRd+sNPedXK6bNBOUNeYlhm1+MTPEyBdDd4hQ3rVJ46acCiOCd2JU3diYKBPz3H16itYnJ9DKZdX1UsWNxW59AL5Z7ZMqAIXCWG1VMBibhuBVByVdgubhRxqcukyQho/45qvbyIVpeDKoEPMWhgbHrEgHQ4hz9G1Yk6yrJO7xnBg37S8yuljzp+hgQqTI1bwXA/yb/fiR+KqdEmqssZ05kASEpJphJEZeRV5ffxeVwIcZnBiklrReuO9IMpkBEWD5vlnIkzxhOnMm5KikRL57wx8/DsDOQl9vPZKJOp1Ce0ItZLJiFl/Gr/GEVB7Rk1txtnKDyagPGLKjkDYjkQE3ZLkxmC6kyvi2rUbWF3fQq5QAU//GoIoNluYXVrB2voOUhlj+4scGA4hnUpjbGIc3/+Db8fbfvCfYTuf037NpLPciS6xscSESFqAh5ybs2Wg5digV31UABFZFWo56PpqUsAmUhzY1/lqssh1c6uTBTT3Pq8ELYhNE8vslY0/wMSD1a9GnyLdvcxA0WjIpkPcHY1LaZy2oeqRsB6DOR+ZDqDJVAT54jYqZSIN5GzEzdfBBVV5dKhwM4tgy+ntvjebXFds8dE1jT1ltlk4bks9hSBuLszjP37sr3BrfkGFEs/9QKSNaDKMepvnKBMqzltzEiKm4Ko2ho55e80WgCl7S+idhQcJckTMyLzXBRUaxiKLY5RM0BRQldSZ94JGcSnUIiSxpvNRVt7ygmCANQVNOSk6W1beV659Jkkcl1Ph1zaCbpq6CxwPdgI80l2QkBDXX00mRNxjPllucm3znnaExuzMlagYJ5EiMakOco8FPjzteuQdDQyHE/Z0zs3AwpMQe+UMeqt4O9oE47pKmy/SJEKtsvXsPLn7eFa4yxd0aPD3JIVmj0UqPj9YifMmEx5mUKUWNSsfCqUcu+M4jhw7qox19sZNXHjxnLGBBa+HBGFyrpyPTYKqIH5fjXfm9Fx/nlAQ4XPC4zxQSKwjYadRR4PVQoQjQkGkh4bQNz6GfL2KtZ0d3FxcxPrODnbKJbUAGPTN29cSGr5fVaW66ea3rbEvicqYJaCqB5kVkMDBLD2Mgf4BjIyMY/++AxgdGUM2049MMo1+ynUGg1i8fg3XX76McL2FSCugdkKwCX1NpdKo1KrYzu8IHQhEgmpJMfPTYSdrSuMkyEGobYYNkgjUPDmvPTNzhiUjhvngbKYldp/tXltFbq0EQ1FM1MYFfPeD3siGvySHNPY+qTZGvetEFAcP7cfwYD/KpQJu3riOmzPXTNmtaWpovI88nSiIwsdgFep92r3WdGfSwOkw90rzdrTrrVvm0BjPlXCtIpeiuMjoYPOuQJEndWoXeBZyD7QuByz2fTk+dOigKnLm2qurK9hY4+eaRG10QAiCCyAYi6kiZ+VdaNSRp0VmuyF1t3ytgo18TrwQO1Q44x1FNknSXFve4qNDQ0oO+FictU/GDV5P0vim3cDWxqo0zyfGRjCQTSGbTiDN4OnsRTkqpuSahzQRJCYLJJURBlfCZz1P9bFF5mFAYqAl8YjqfnXB1d4tkJdQkyKuxebtfr2hkrGMnY5BperY8uEOkscDY3t7W71yjmERsmXi4H27OaVC5IEkPSbB7OsrUHlLXw8NuKTP26z684mVX7lWRYFz6Z2KnIEggp2dAk6/cBZrG9uo1QjnxtE/OoYDx+/A8+cu4IUzZ1U1s7UmYmEiIaTsrW9/G+68727sObhfI6IS92iaeiH3VprCOS6BDUd4Pd264+w/YX5JshqZjjwZQquafTfwF9FIguQgXQtCr/w3BkeKKPGx2LMmelcps21lUyq1CgVwnLWpvBnMspV7rtGqOaSQvBxLHli5RyM03vFiL06tkZUhHzNAB68qqnUWKjUkOc4YjcuxUaqV4bD80PleeP74M43Xnc8r2oVm+y0YWX+d7Un2u9sir3FKZ2ZuFn/y53+OlbUNkUZpnlNv1xCOE67mzuV14F0kH4O8ILYAuaesehbJUMUGsXTuGYoZCcs1K9tWFYkokShTxqtUrdqNRBNsAIgrwYtrSac7k1lZawqBAkP0e7fk1+yarTjyE1je152FYKleVSLCxF0qjpyKyOeFwjIJZSuDCUTFeXNEo3GkUrQsbaNcyiPGdkKrhnxuR1MX1F3YzuWkdRCMJBBLZi2Z+TeTXdZ6b5+8h3HW6ZF3OuMKgL6faLWZKBx+vs+Np3nlLf6eLPE8tO5sIjlKoLEyLkiZSLhA7mBT9hm4JxnEPZuRAZwBlreFPsUM5GSNMlHY3tjAzWvXsUW3pnxBoz6szHmjBfUxGxeL3eBlWUlqZo/9Cm4eC2Ca5Q4zYWiqWopk0ihymD8axsDELuQadcxvruPK3CzWcjtoktxD0gVfFzNCdy3EFVC1aO/D5nWtN2ybyuYe+GceCryprOJ5yDFoe1EXZX8uuB/YdwBHJqewd3QEWwtzmL18DaFGC6lAGH3xJNqE/epNwaNEGEi0YtZkQZwFhi1+JQ0S86fQB9m/1m3RrLDT+/WVlfXAbezQkBYbQbLK2yB560d39QY8g5UZuIdRldg16igWWV25bI3a4hVqam/hO77zIezft1uBfG72Jm7duI7tzXVV5FlKaNJVrFpBjR7YLuiI6OFIT6I2iMDkgrSGFji7aUp7WmNMtHpg9K4yoYPWdRD4QO9MWCzrdCu+O46ole9gel+hs8dHqDaaSuHYyRMYHh3S5tvJ72BjbRVzs7dQLhY7Frh8/USYWjS6CQDblZKCeKHdxEpuB0VpSkMyrYlYDBU6RbF6aNY1Vz6Upfb6bimxaQSHhwoT3bq1IsKBFmqlggI40Y7BbBr9CuYpOZER5uPviojIOo5BSlW5wYYWS0ybQW0f1wpT1UyIncJF8lw3dT1ZOLLy9E5XTl+CpDaOxvHg5B5jFcHKXhayfC4mvyGnDS7impFqmTB4TX3NmjfqCvL84Bo3C9+YPa7viTvCm0f8eF2Mo2OiTGUerqQqBG2Pi3fTaGsCZHV1Ay9ffAWhcAyjY5NIZfoRYVCKxvHkM8/h+dNn1KcMspoMhnHHiZM4dvwEDh09iqn9ezE+PYW+oQGhILROJS0lHI4hFGCClEAsFkK5kkOjWdGZxaDJQK0xT2+dq3XFJEmT0wgihkQ8i0ArgjId06gNHw4qGLeCXB9NlKpFoM2WySCqZWvX6b7KUYyKfQV9TSRjHY4Lr20bfF1JBNTLZ7/X8UgCRD9shE/KYz1tUb4iBn5OPPBG5fJ5PSbbABYZjEXl9cBNxUzh3PHjDHHwUuJcSxrJooZ6q4brt2bwVx//z7g5O693z1ZFo91AiGJJFO9pUxODFXNMwlpq37pRV5Ei60xguHc5GcR9QSdHigDxujFZrSLQziEaLGvtJJL9SKUGkekbRSzej1A4hb7+USSTaXe+UZMDyPYRUWogl9tAIsGCsIZr164gmczgwIFDKBTKaDTY+mHSZu1MpkL0UGBixzFaqjqyjcUkr06HQMaOQEitWqooKslx/gfhED046lhdnsXXvv5lHD5yAA+85j6NStbZngjGUamby1zgI7t6x896VbK8HJwFag+vG7RuzFA/49MhumlWmwugO8IlizV50ZqvtIfZGUhJA2BQJnQuUphY61YlWmvSnkuELYK8miOnxR2rHhtJO3z0KI4cPaYAk9/ewfLiApbmFrCzuWUzyD0jVoTV5InL18f+HqFBT/13/TPBK5SL5N+jUZRIvCgVMbZvLzIMnrUKri7M4+VbM2hRlSoc1AFMVjGzPW1ON1LITNUWKVm8FvR4YPqMTcQPZ08qj+AIBTkYyMPo7x/szHDHYknJusp4pdFCNhLGvrExjPf1YTCRQoPGEoUSWsUy4oEQYrwPYs3byI0yRTd/z6yO94KQPQ8+JhBdgxVLrOSp61zXNPPrKPwKiE4GtSN9Kjc5I7XY2IX1iHjAMoCLme42mRW7Bp16wiOVpZj6hGNhHDl2WD1y6WNXSspCr199BesrywruMsVhMuIOFl4LfqifK6TDQfpuLpSvVUx6jYG4g9Iirou7Xtylq0InJTcrIToET5/gKlAoKFhf08PuHcU6wonBAAZHRjAwPIQofatJ0GzQAY7rv6U+diGfE1ws61TyPtptFOs17FQqWC/ksLiziaXtTeQ48sO6Ix5T0koyI+Moe9sM4gOZFIb6MhgZHJDPAA8wJjzM4snubzeqGkEjS73P6YqT0Z5NJTDQl0EyHkeC3vY68A2atiDe9QNgIOfonwmjeVEYg74ZrDX94EZuWImSBMYqlJWqUDi507G3a37O/DPvObXRmUwODAwICWIgZxVKC0iJy2jW3LyqZ2ZmsLy8jLvvvltV+ObWRodrEaOXgLNPlXa4SEj2VW0zhwp4h0EWBDxH+JVcBl73Gs+cUBgrK+sK5FtbOSSSWQwOjUoEZj2Xx/LGNq7OzmFhcVP7O55IIZPtl93qgYNH8NM/9/OY3LdXfIfMQJ94LAzaDSYNrAdCMcHdPPUQ4OlSsz3TZALMdcWJEUKsdaQzWRHaCsWc4F2SyapltpEMJaESXVAs7roCX43VquxiEwgH4mjUiFaVEAywlcdrT1c3iuzYfH4wSNJUHMEge9rk23Bt0mrUzm7TcmfLgheG6EJdPA+uL+oOMPGosptXoakTfbQjet3UGpAtrgg07FMzISMXiBi/MdXrVULjTP74b4ZIMimwEVLC29bLTqTiWFlfx83ZOezbf0D7Sb7fDGKNIJLJfjSaIe0jr5DGr5p6cLr0QUQRClDCV8LOCAR57esIB3MIB7ZQryxineTBUAqJ5CCyfbsQDBEB4hhvAq2W9deZDOgatrhnq4jGqA5Zwk5uCadPP6PrMTW1D/19I0jER9BucfQyZfPvhNw1AFJFPMoxWv6ljkJxB/nclrWIUgOIJbKo1rjeeV0Yg/heinjpwnO4duUsFhZvolorIZmO4/vf9s+wZ99xVOsRNNsxi80fmbzPao0eKN2TFDoVuqPlWgB3B5w77BxA5IgkTnHHGVpIe1sQsgugztVH/Tgd1wwwDNQ20qLJcZco8HfMv9q0dxkMld3wkKdCDoNyNIojx47h6LFjFpyqVRR2crhxfQZL8wso7uTUj2BQMRKGkRXM5pQCIz5zdIcUn82olSIeFbkgqEQ1MIBIfx+K7RbOXX0F89sbCujteFR9zSqJIxo5oU80pTQNIlOQCRjhzVSxrKLlZlGl4azwRF6i7R2DKvtRgjJpg8gFRKiLVbRln9Jjb7YQCwawd9cEDk/vRoJ5Sa6AraUVpMNhpFh91K3/7K1OFYDZ//fqe01LrniIeiRSWsma2bef5Yau0MaUyleOS8DDmUmHzaDbejBNd2P7S2HLOST5HqtIG1LYcqYC/nfYK+JIWTSCWDqleyviinpcpgtBlTEeIOwXMZNlz8haAX64xObheXj76tjbpEpwwc1vsiLkpfVkFP9a/biZOaV1WFLGB5D3MDXjTZe+I8vohTAcAvFqJMvlZ8ZO1giX9dEITwuZYoYueVHjkJRqNTzz4hm1aEamJ5Fr1LC0xUBeUQVJwxyuffIDuHMoP8zRMo6SZRIx7BodUYXNCozWnITWEyKt8YhpKZjXaDxRLmD35ATGRwbRl0mrj86KQC5nhBLbQe0VrjuuC/ZK5XdOyFevuSkOBfuJYpY7q2JCwQrqIgjZnpWloxtJNJU/Q90oPXr9+oxER3g9p6amsGf3bkxMTiCdTZvim6D1LQX7W7O3FLzpqjY8NKwqfWNzw3gCMaJYfL9x/ZnnCitQVupyPnSyaqoO3Xy5xJmolthoaD6fdrFsHtEUZWbmJlZWNhCPpxCnSUw0qV759fkFnL98DRXrQKHW4LqIIpHKSoN9ZHQXXvfG78Lk/n3oGx1FNJnUPRMCRtSPZxcNaTSEU0U02sLm1iLOnHkRu6f349Dh4wiHHayrdcE2A/vAVfFoGMhbDTLUuId4pnB/cArAkFC+J04CsABioCQEHonQN72KULiMQLCEmZsvI1dYwfT0bkQjAwpUoWA/Asig2Uyh1UwokLKGJHQfDhNqJkJJRKSKhYVbWF5exNTkNLL9o4hGs2i26NrHPUakiz3vGMpltlRYIFCnoIxgsIxWs0qAH9FwAgGSz5y6IxEN690z0JJMS6Stgo31eXz5K5/H0sqykLRHv+8tOHTkDtQaUidHG3G0WlQ3ZKLM4ol9abYbTPiHSILUSek9Foih3eTjF4FACYFgGSGsY2v9Ioo7V1Gu5BGJpBFP9iObHUcqNYVkcgLNZgbNRhzNRgyNOluORYSjTARKqDU3MDt/AbfmL2BtYwFNVeEZPPy678GBvfeiWqLzX0ZJjqaXhMYWkYyTxFZGschkcR07O5sYGBxEMjWCcLQf7TalkK0+5rlQq23h2W99CTdunNf9ZpGcSifx6KNvxcTUUZQrnPIw2e3Ah3ab1rr/8IeSOBI9Yztqs/t47w71TiXuxn5k9O5gSWk5K9tygdxVTAykyip581z1p8VIeIABzD+2mM42F8ug4jMb9rRCjo2dSCYlY7hv3379PsMyyTqb6xtYXVrGLBWKCkXrc4iRyI1u2t0WMAzy8XraDOK0IOR+4+ZmX5y9zszYKF6euY7Ls7ewms+hQgQhHkWJB6RY9Cr1RSQKUjJQQhMWsHkNjTlq14aHozH7Wd06VSDB23XJbBKeIvxOcgshOfbjqpU6EgkeZmPqefFgpWodFXmz4Qi+4667cXDXpCr1GGFdXjcRYKwnxsDoCYiyCVQ/ifPCtpEsG7ZeN6tHZr1yXiNppsdkxDuE+d6RV1UTY1tTVX5UgyNHVAYzW1Tvw+zJSzYfaauH10HHB9sbYom2NZ5Rr5EoWJFWN/EYaq3rEHOa8Arkbq1Ie8D5flvgdhW1g9YZGBjIeVhwUxlxzwQVumhTT4LqpjIMQeiawhi3wtakNEZcYusJVpqKYJBgD5GVGHt1nKuORVAsF81r2msum5OOrn2l0cQLL13A3PIKBid2Yb1YwM2VJZEqmegKIRFBh/e1qX5bKs62EEc2zdFreGgQo8PDkrGVvnkyrj44WenVYg61clE2okMDWQwP9GGY0x6JuKRUObKmNg55EoKpGcTt7yQG8fFZ4RtkbjPXvHaE1lmJ5amvXqnoHpIVTUlRBhZ+MHEi4ZNSqyvLK9IOZ4JOf23ruZvDFxM9jupFpcQWxPrGhpjqfB3sjxPZofws2xQabxIGbIkxXz/XjAI4JzF4zTVaZ6qF9mkjoOrpE71otTQqWuKfqRMeiePK1etYXd3E0PAYwhEGiyBK1TpuLCzhmRfOIEiCWzyJxaVVBfBEMoNAOIaJqd14+Lu+GxP79iM7MoIg/eHjcYTjCY23UeGtL5MRuapWz+HK1XOYm7+Czc0NUKQwlRrAm970KEbHpyFtqADPCCb+Jj8aDsVRKpIfwqKEjOcS2q0yokR5ApSEJt+AJ0MbcQrgaN8TOdjC1tY13Jq9gEicFWkR+UIZoyOHsGf3KQTa/WjUMyiX2Z4YRzwRRq3Gqp0/W0E4WsP6+iyeeebryOe3RHzleTExeQAnTz4gGDoQSqJGeLdlLYJ4LKXKu1LdRDC4DQS3UClvI9COIRHNIhbJCBFg35oVrxo26kezlVPFN772WZw/+00E1TIwBjfP/j17j+ORR96GWGIQjUYMtRolrtOIRNn/LqpCJoLAs44VOa9GCBzdilvvNkAXPbYA8ogE1rC8cEaBnKhFmT3yehuRaD8GB2mMcxKtZh9aTULk/Wi3smgHKmijhI2teVybOYN2aBO11gqu37iIcomtW17DfuwaOYm773wE2dR+oR5MdHhdwpEy2u11lEpzmJ29jGKJ8toBHDl6HAMD+1BrUKI4JfSQa/fa9at4+ukvIhgoIBTMI8CxOVlhc0+FsGfPSXzH674PQMZQ34+cfEPblMusqpKIO/udsmQ0lig3gcw4OGLFHiCJLC7IKxMkfKufN7EDb4NHRiADOYM2+1sUFuDokKk+QZuf85usrMUqdRURe7jGQuaCtIDPjUeZU/XSGBzUU2Ov1nqXch9jpseem1yyyLI0tjxPV8FpTpvX7N/YfXG9Gsdd1gGvOQmbGS03m9jIF7Cwvoanz5zBy9evo0lmMR+PnrLst7rDVrOCbTOk4KtSkHHplRV3hlZ41TEjelhw1/w174HU55y0a8MEZhj4U6msCBDJBAkktkRJaGEFxW1zbPduHJ2exqGpSYQo5VkpiwhF+I1lgOgBztrTSGbW7mDVRVIKCSyalefB6sztjbjhDEM8u53a6Kym3WgQD2qJbrAi02x41+ZVMLzTDPACCMZENr1hG/WymUz1dOVExV8hbFu1WXEyZt3GJNHEi4zw99hfJZ/AV8p8LXwsBkZyHMgNoPY016IJ/PFAiIgZunvPHgUF81w30hxVstbX17G2sqr2Bh9LREXHWreA3hPYXRtBLFmvKqWs0PB/9vLKtbLWaCwRE2QsQx35k1tFblVqCAGiIpGIJiHKrTY2S0WsFfIyS1Fawt6l1lVAhilsC9WqJcRjYQVZXr/+vj6MjYxgate4ZsRZSVM9nMGelfnW2gqWF+ewe2pCpLfhwQEFcVbjDISsGrk2qStA+WAjEbW0Z6lSpgSK/eUKiWcVsb55DhBRqVSrOozTlPJkEqBzwkiexgrm4WojQTs7OYmpZDNZPa9Pjnh9CqUCSuWS7ptabS7Am8sgHcrMx0AaCI5RLBKenPZIpm2oV05DFv6Z98ZzB2R967gRhho1NZ9fI/om+9Ig5hdXsbVdQCKVUXAkbP7C2fOYmVtAvtrEbpIxR8dx+sxZQe7xZEZqb0wCUgODuOe1D+HB178eA2NjCMaiyFXKqsyjJLcFWijkNrG6egOXLp3G8sqMrmc0mkY4nFJAP3T0FB5589tRrZlToc3ws4dNNC6mBKhU2MTZs09jY30Wb3zDG9HfP4lymQhEEuFgE8F2De0mmfEriMW2kMtfxezceSTSDQRDBbUNWi3e+wns23sfMun9qFZ4vQaAABMHsrtZfJTx4tknsbxyDZlsBAsLs5ibva7zKJ4YQDo7invu+07s338najWO85GMZyRd8gHC0RIQXEa1dgs3b15EMUcxpwT27z2OocHdaLeo8Z/QmR6NxQSjX7zwHEqFBdTKq6jXd/Q6InFLdhuNJFrNFI4dfwDHjj6AcHgQrVYK9UYRTexgceUqvvb1L6gFQMLsQw++FrsnDiAcSKApvuE64gl63F/H2uJ5NCvzCDRWEAzUJL3LPnWL8+2tfrTafdi//z4MDx5GqUBTqwENxl14+QzmFm6gUF5CpbaEQHgHE1OD2N4u4Oq1Wzh44Cimdt2J/swBDA8cRn//OFpNJqacciih0Z5DvXELleq69AqKJSZVU0il9yIUGkOrNYiNrTV87onPYGHxFgIBtkfyCCBvhGMlSyRZcsJpP3bvPonde09Kjz/w4q9+WNHMy616AhZLLFYCXkdZ5bskU61CYCBl5SgIqNHQxrbRDuvz8EM9shaJV2GkU0nrOboqmAc1GX/ceCLauMAtZjurs7od1BqDcgQZybQy+EnRxqpFU5qyiluIAecnph6NqwAAIABJREFUZRUaUjBgH5zQEysaSaQKDiZi0yVEeeJFiwkMZ6mtg6U++Y2FRTx79iyuz81jaWtLpCQj37F3SbtPZqPcJNxMPFRp9efNPNyQnsdLVME5+VDPmXZKWQrkrmo0DWYbA5FSnPIOixKs2JOJLLLZAbFUUSphLJ3CwV3jOHX4ICIUHSgXAc6INqryhbbZSktaNN5St1lKgxyDOpj5fUH8rGxiUQV1Jg+D1I5O0K/cmPWUzCTZaHVtVV85QsFDkx+0peT6MeEQbwFrLXYvl2T8PgYzu/+VclHQL4VKeJzyoCY0ZuqBhpx4tS8/8tgNqva4PilwRb4j3tmYko2FMRFkX8sSwXQ2I+cnalbzg7aUly9dxtbWpkQYhKLwgIlGjJHdIc90x5sU4DVjbUHGKidDfUq1sohK6b6skttiuaTn5IiVjHGIhKjqjWB1bQMvX7mGEbpPjY4jEI9jYWMDM4uLqHmSoZs5YsuSs978VGOqxddqlp3ZdBoD/f0K0IPZjKB2eW0nY1JoqxRyKOS2kIiGVa0P9meREiRNBzBCtkZoYs+ZrHj1ykkE5Z4mXEnWr5uR5VopFItGaBP/gu2VqNNup0qbsabZ82XCZe5mTApccqTHNf4LIzbRG8osM5irP9uiR3pZa0Tsa2q+N4hK0TeA41rWzuG1J8pjyojkdRjTO5mIK+nhnz3hS1MOrndKxjHXXp7oAu8XK/NaE6vr28iXqognMihXaljf2sGFly9jfnVFCN0P/Mi78MBrXos//49/iSvXriMYjkvydWBoBEdO3In7X/c6nHrgAWzTua1SQonvqUUf+SoSMWD21is4d+5phMM1QayGeLIFQbe2BEbH9uPgkbuQyYwhFk+p38zeORNxJm6U5M2kw/jaVz+Da9fO4vUPvwG7dh1DNDKCcoklfAlxwuEtXrtZbGy8hELhCsrVRQSCOYSiRbULms0+1GtZBIOj6MsewvTkvWg2BtBo1hDjmKrm1PO4/MrzWFi8jHJlG20OxINjWHWEoxkFclbmIyMHkUpNIhIZFo9Ha0T6AptoB+ZQrl7DjRsXEGjFMTwwjeGB3chkphGLjqFRSyFfKuHajRlcu3EdN2YuIAiS0AoIhsoIR9v6zHH8sppEJDyESpnEvzG87ft/FJNTx9Fo5ZFIU1b3Fp78xhe0ro8cPoBsOoNkJIswKIzUQKlyE5tbF1EoXkejsoBUpIiUrofkY/SJYAK1WgrFEtUDdyOb2Ye+7F5dq1x+G69cuYT5hZvY3J5Huq+FvsEAkimS/FLy0CjkqygVoqiW4jh18vW469SDKJdaYHey1lzE/OK3sL51FgjQCIjnYAT33vcwhobuwNYWbYPHEI2Hkc7EceXaJXz17z+DRn0LaHNklehVDLFoHx566BHsmjiKViuNKpMoFh0v//of2MS2GwfrKDdpj3WrSG08Vce+D256X6yUGSR5UKqCV2C30RMeysywRV7h3HUiYRkyCRwUhIjE0CxX0SbL2kFg8jPWIUAziKJjSVsCwc3M7J/VP5+Tf7e5RFadRqZj5i9NbI7DSO6UlTL7qqQ0W5+SAUKM2EZVyjsMxCK/tNtmGckgEwpjbO8+zG9s4svfeAq5Wk2iEKyapEXEil5EMAaJhjvM2Us0n1ljbVu0Ni12Czq+MjZ02Zj+VsEYL8f6jGZ6QnYsD3uOhZibWRyZTB9i8bT6UoT+oo0aYs06pocGcA9tTks51HY20CjltflIjOGn3T/XM5aKnnk3m8GLHawW7Ez2j1Uj+/REAXaNT2B0ZFRCHLRKvHHjhoIfrz0PTc3jBwOocPzOzY3yYNXYj2sjqApyHAH+vCe78RBn/ycS4fUyMQdtLekymCmKGU/Y5IMEe9SDtxlYPxHAQ98bs3iFLyHj4n84R6VoGKFoSDObfByNfpB+VK/LJYo/zblmP8plsK9V5Z2b6W+q7qehDvw9k2q0oO5bR9L/jkWRTKVQqpTN/CMQQDbbJx9vio9ceOkSvvTVZ3H3g/fg8B0n0AhFhPw8d/48mpTSbTSQL5aRSKYUeBtVMtLZByQTmZUrFaViBgSEQpjcNYHR4SEM9GVFaKPCGydYqqU8irltuZ+lkzGMDPYjk0oKfueYGnvKXIDyfFf05rgmtfqZSBO6rWuWmxA3v/J6cR9SBYvvJ5FgS8gc9jg6I35I0Dzpifzwo1QouTFQG73TCD3fIxGdBlkmXIsmfJMr5HWfuFZkaFIjw5etL4cYqi1irRHf2mEbyTueEd1Ry0NdL9NsEEIkNCsif4MCz4pYHLR/KVTqyJfrKFWbqrLPv3QJTz/zotps0rEIB/C9b/t+nLrrHnz845/AzI2b6gszkPcPDOHg8Tvwmocfxr0PPSTiq5KPelUs8XxuCZ9/4pPYWL+JcKiGcmmDavVCMOoNVt88GsiHGUQsMYLXPvQIDh46rj3OfyeMTrGxna0lXL78Aor5ZUQjVRw+cgzDw4eRTO1Gu51EqF1BsF1CcWcFudwrKJdmUKveQq2xglCkiEiMj0PJ5j40m+xx9yER24OhoeNIJfaoMmbSeu3aNbxw5hvYyS2gVt9CPB7E8NAAhob6te9KlSa2dkieiyCb2YO7734TkolJnfNsccSi5MTsYObm1zE7/01Eo1VEglmEAxkcPnA3hoePoV7rR6Wc1njs6bMvYGl1WcG73dpGKFBAOs12Uhnl6o7bg0NKWOq1JKLRYTz4mkcwNLQPzXYei6sXcWv+HC5feRGJeBiTu0axb89ejA3uQiqWRajFue5ZLC69gBYWkYlXEGxuI9jc0roOR8hpiKNUYTuUCc4gAsEB9ct3T5/E/HwB586zHXIL5UoJ2f4o6s1ttANFDAymVVRxvHB5eQPrq1Xkt0nW5RhoGt/z5u/F/r0HEYlvY3bhm9jOv4SBQbZME2g22ONOIhbdj4HBO9FsjmFjc0USu/OLt9BuEXVjIcx+C8m85MCM4i3f905MTnPkmvHC5McDf/7gW7XrbLzI1K6kty1ZRDeP5yQ4+X37pExpCJF4HCPj4xifnMDE7mlV5arMAVUhnPdcXFzA+iqrty1l/OyBi1XIXnkgiH4eUNzo0vgmRGtzpXxFDNTGvOZGdGNbrCoJm3H8RPrMpo6mypyZf4NyrRYopFjGSpSHkrMMZY9eJDAGb8nnkcXaMvidCAMrbqIDsQRG9+zD0vYOvv7McyANo8Hetch5Zq0qRTfJazuauvN5dq1ba786IoEnT/kRPUcEd4hCt6/LqtwCqzEX/cwlAzoDq43ZEyuPiGwzEI+iVdjGnpEhPHz/3chGgFirhkCjLHZkgGkHv5LtHCN0RDazjd8JrWg0jGEutSuSCFlh2bUnUY+yg1Qh8lAzD2DCVyQgsV/pEQ7NiLL/yHXDXrAjxRkxzkbvJPjhDl7femD1xQNYalPqb/u/+yqL1b4TQ3HIDQOiCFRNHtxd+VBvyEEioYKr0zHQ42p+lgkbIXZjuBOitXaSk+Xt9L4dfsCD3/lnKzA5NrxnRHcDiCE9fD5C1DTsoT2pUCGX7BJV8oYfTNjo880RpzNnzuGvP/Ep7Dm8F8fvuhd3v+a1+Nqzz+Jjf/tJRFIJhGiEQxKTm7RgoGXLiImu+QrZ+hdZr0VRn1CH7DU1OYGBbBrbm2tyBizs1PDAPQdw7PBBTI6PiBAngRinr07BHQZAvgdW5gyybAXwLOC+Zi/cJ2RsB0n6NMJq0hnyCEq3ilyyxNRAZxXuxkmlj6AZK0dk1fM59r9T1iKSwWSdPXXqIDj4TBffyJqK0FqfIjWJGGSjPBrVCpJoxXYBGd4cd7TRUwYYjaDSlrVcYxWCGhPoRBLlQFCB/PHPfxnPnJ4xHoXJn0sSnKuJfvCp/gRSSbLmGQDYy4wh3dePeDKFVjCM177xDXjTo9+LWIYcAevjP/XNJ3H+3DdQq6whGikhmWC/nnwe81Ro8oAm2yVMmDiBUoXrOYXRsd14+PXfjbHxaSQTbVSrG1hceAUXzn8LrcY2wqGKSInjE3dg3/57EQzSoayCcLuMtaUbWFu5gEB7FZHQJiLRIiq1NaU9nBBjAOZzBRiwQEh3GONjJ8WWv/rKNdy4OYv5+StAgCztEkLBlpLebDaD0dExVGotzC8sYztXRq2aQio5hVN3vh4PPfQava9Go4RKdR5Ly6exk7+I6al+BFpJ7GzWUCmRuDuN6en7kEodQCQRRSPYwNUbV/H1J7+ARKypT3IJmi0mqlUkUgn0Z6cwPnYIk5NHMTi4G1tbvP9JxBINnD77FVy+9gy2tuaRTEYw0J+W9sTeyf14+LVvQDlHZcAbyGTIl1pAOb+MenkdzWrBhBZ1v7mW+5DJ7sbwyAFEIiPY2KzjyW+cw+JiQXFp3/590rxYWLyBdCaETB/79DaDXi4z0YyjUgpicX4bsegAxseG8NCD9yMeC2Fu4QzqrVkguIhgmOdjGoFACjvbbaQzR3Hi5KMoFLNYWl7ASy+fx9rGCuq1IqJhTldVkM+xII6g3Yyj2Yzh0OGTePOj5Az0WXvuI7vvb/tqzRN7jJRlEnQiiOjAb5p0jnrIXKTsGrAqZd8xgWQ2i+m9uzEyPqaqnMzSBQbx9XWNEfHQFGDMjShFLjfWwD5SoI3BgT43gN9UX42BmwHSdNGdHSZJKWL9es8Xi5QivDjWKgOnjQdZZSFPbh+kmIBIFCagTc5Dz1TcrL9PEKxJQwWyqUMxtCJxXLoxhy9+7RtSd2qGqALFm06WZkjwug4O8gRcW0HKVMbhN/6gg/vtL0bC6v3wgrgKbLITNQan2NViqHH8xNjrklCkhjqJdPRbT6YxEI+gtLGCfaNDePQND+HA5CgmBlKIkckZMNqefJcJR2o0jhA2mchBQZ2Exs0hynSBVRERadC8JpELJl12QLJPpwBYq9rcLlnlPeiL/MVdD51VrgRf2Ot2TmOdhFEohRtV0y6yxMX8pb1LkCkQyfTCySV6kR2SpwzMsJ4c14h69FTNC5mghpEMnU2gI8B5Va9SpaQqXGvHjZsx4Hj1MiWGTlJWoy0dGN1D6a4VZUCRm1m1YC4lJgYuVaYttYU4ssOvXGgcL9GoVyCCza08XnzxJXzmC6elXTG5fxpv+cF34OLMDfzdE19Ai/K5RCBIOiMa0SZxjazbIKLxmCDHar0qopgpBzZVZfN+FYsVkauYY8rCmdVvEDhyYAzHDh3AyWOHkY5HpV1Pa1OOtEkOl0lYAKr+GccoXUqETfK7YlIbCsbzQJKxHB1jAiMpYh4ylmARntdkCkcwiY5V6SlfQZWf5aqbS7YpEr32VsPU3dxz0ENB5Eu2NUh2JQucIY+EzmQc0VhESAEvPqv1SrUociSTdM5Yp1IJMdo7FbmMXLg+mWxw7CqAEh3E6k2s5AuYX9nAC+cv4vK1ORTKbhyWIB9bZyRbNoFYKoKhwUEcP3oMhVwOZ8+dR7aPEtEpKT6+4Xu+B4++/W2o00OgWsVWLofBkUH1OV94/svY3JxBu2kjgeSEqGVDgi3bZ4EI9h84hYde9yhqJHNpPph7gsS3HEKhPOZmL+CpbzyBcnED4WAFgwOD2Lf/Thw79oCY17XiBuZuXEQ8VEc2VUOoTUOlFZTLKwiESgiF65qnrjWi/y9b79kj2ZlmiZ0wN254kxnpfZY3rGJZsujZhjPNnu6exrgdYLGzgiBAwH6QfoCgbwL0ZXal/Q0CpPGaZs90N9lkz5JFV95nZlV6nxmZGT7iRtwwwjnvjeIIu2wkis2qyoyIe+/7PM95joHT5NkeR7c7APgG0XDiKBVrWF5eFz+gvz+KWj1HrAKJRBTxeErOksViWWcPo1p3dnPIH/Hz7ocfKVBW/oPv30AmbWNh4Ut0ujsIBA6Abg1BXxwhK4VW00Y8fhxnz34P8I/gqJzHrQe3sLi+KH12i3r4dgNhm8Mb4A+2dV1bLQ4yMdx4/X1cvfYO/H5azcbgt5p4sXwXG9tPJQdruRUZvvDWmByZxLWLVxFg8+Zs4vBwDtXyCpzaIbhxsvysa/TWsGCFEgjZadQbIRwctTAzcxHZgRm4ZKx3IhpyXiy+QLFUgB32o1bPo1Dcw9b2hs6hdKpPa4uhwWlceOU1pLgesbmcLWF/bxHzz7/G0EgAsXgdO7sbiEYHkM1OY/+AqNMEZo+/ia+/WcbtO7cNwqvmk8RFdhou2i4JyhFxITinTM7M4q1338dX39zCo8eP4PvL0SseWt6bKj1AUtOsp/cVPGoIZ4q0FLnNWKVKd6z82CDOXTiPqWOzevC5Q13f3MDBQQ4VdvKc1DhhE2703KLIV+ZOoH8ggzNnT8sFS4xowqsKDpM5nccw5qHr7d178rbeXl2T8XdSMsJ9LDS93SndzCgD4QnF4tTLtuYDT6i9l7PdFVRmI0CTgUAYm7kCbt5+gL/+h4/QoMyCEzG7H04qMrk37GuTw22CSXpMfDVHHpv65e62tyr2MBCDuJv3JxiQTkFEFSSVo7mQSSrrxZCywHMCCoZshLiiIFuXG/1aEWemxvCz3/8eLpycxsxIH4Lk07f4AFQFrfMnmR2hQUUkvfOm5J5Mhy5uvamVRDPuyqhn7UnYJP2SfaaBps3bN4Y7Rp3wnWmK0BHP8ciQ/IypjKR3XIf0fs+0Ffrqcl0gNjmnclN9emEZ0rV7awqTwsXvaRoAcSo4IXoqAMOm97zU9ZoMK59/R4As72X6Xjco7zFwPXe5vaZQ0LoXd2r24N8NhnLU8jTKxtDCGKWox2UT41kq8s5VI+kl0L1szFgeteoJoNHoYG5+CR9/9jny1Q6S2T783s9+jqWtXXz8xU10LMprfC9dn4gqtZttONUaipWySR70UP/vpKGeSyE3r0SmfOQ1EE/SJlb/TAyE8O4br2OcpLd0Apl41MjV+F6k/jDsZxZZWe6KB0I3Ple7a35u/EdNskfCYkMVjcSM1Sh3zw1qj5to1hsGnSBhz+0gFGDTYClXQGYwsvI03gMs2I0Wf0ZNOnSylYm+BcnbCNta/VBVwVhYNjC8P6Ik9rGo07qZBiYK5+BUTvtOM5kbS2TT1JFkSCtSrqsaDKOwQrg7t4C/+X8/RbFm1CrGi5yIG9E2Y1Sis8PXRSIWx2vXrqKUz+PmzbsYHEzK8yEYDmN8dgbHzp7B9MmTSA9m4QsZR8VifhW/+/Tvkcs9V6Z3j4QrRYcMQYBKrQFfMIloYgjvvP8hTp68iGqN51oEQauMo6MX2Nl9irWVpwj6XFgBg3w13SDa3TDefPM9HJ8eRLdZwtHeKvK5ZdiBKkK+ipGAdWnCRGIYPyGbCxm4bWrdx9HXfwr3729gYWEJiRgh5TTicQ4VVXS73OdyyiZfCnJU45nPlVEoEkUyPoKx0ZPo759CJk1b2AIOj1ax9OI2+jJdZNJtHOS20Wzw2YhpBRCJzmBi8jrC0Wk0uk18/u3nWN1ZlWsj7xU6GnDQI8rSajUkueK0y8l3eGQCE5PHMDY2g53dI3z17WdodQqoN3PIF7aQStoYzCbQceuYHpvC+2++gwNa6+4twNc9gg8FEQIp0WSORK1WF9GRKKfT5Go4Bn8wifHJs8hmZ+DzJ7Ewv4WHj56IN0SEkjvs1bUFbO2sIholyknExEU8lhDBbWR4GtNTpzA4GMLC/Fdw6jtIZ9jEH6LdLslzns2B27IRtPqxn+vi/sNN1Bsx1RY26VwncQBmFjxNm0hIJsGZ61U+h2NT43j9rRtYXV9RGp/vL4cvvyzkPVISj9we65OHNwuUodeYbaXSyDgpqFvlZM6dcVuxolOzswjYtL1zUCwVsbq2isODnNivhGQJn2t/Ksc2F+1AG32DGbz2xnVkB7LqtFUUevnGMuHw9mCeTWWPwNRjofKEJwPWEOYMpNqTSMl0hQ8iLUpVlHjJDLNcEKmh8JliTtOGIL/CaPlt5Ip1fHvvKf7uo19hc/8Qh+U6JHIjCS1EyNNMkCYYxrNYZJH3LEt7ZJ5/LWzqzeNmd2tgfq0aeIiyKHksZcWQigEcerl3JLpK6JKTCKcTp+kA9TISwS4unJjGT374Li6emsaxsSzsAOFWarBrgOQkJptZRY62tSSCKYHNM3PWdGr2/S47QC+qVhCpVxTN3tNM9koe83LMySjnRMzvz38kBfQ05ixzgtVlMkHZj8mH5w8z8Lsl0h7hTiUWEVz3YGNT/I3HgAq/V8h7yUdifntrauOFbppQYxdLty5CWJ5ZDWM4W2wMuGIwDmGlYsnoxFW02GSYZrOni++R2Yx3tadwkMVt79899yovcEefDT9nf9douNkkUu6oyZJ2sgZdqVaoJXWRSvZjaWkdH/36MxRqQDKbwfu//2Msbe/ik5tfYb9Y0zOX7uuHRZ/yNnCwn9ND3ZPYCXJ+qaEn0kSWNPeUIZMaRhmfY1jgvDrcVk+OJvHW9auYGR/BUH8akaAPtp/WvuaLxZ8ySsWZBkNaITF+1xjAfIe0sHgL7eLEzbCNZktxmvVq3bRnvIfpVV5roFauonhUkKkNPaq55+eLInxPQxceXkSCCONzLUe3MML5Ju/AJPdFE3EVvmab4SMkxzV1r9L7PJ1J69dMPyHNAe2mCbFbfFYoEyW3Rg2Dh3AwpSpoo+i2cevJM/ztP/4X1OkGTM6Ypzs3clTqUDiRGxvReDiM0ydOyGFwZWlJUzGDX6h0oQsfbAs//7M/xblLryCcjODL219iYe4bRML0nD+CSwtVZRUawxsqGxp8julV4IuihTB+8MHPcO78VTgN8gUosSpje+cRdveeILe3gu2NZdRKRUxNTcJnxVFv+nH1+usq5LafEcDPsL32DIkwMydKqFXLiETY2MkhlCJ4+C3yNgJIJqljv4FuNwPH6aBUqmF35xBbW88RT5AvU8KBiK0OKhVyPCx9/rVGHUMjDHI6h+tX30Y8loXrHmBj4zHyR0touYcIBR3YFmWjJlyl22XxjCMam8H45FV8c2sFv735KQLRALoh7pt8sDpBBOha5hq0jM8vEUDinHxOiT6RXPj9H34gK9Xb974U4Q3+GkIhnnlVtN0yyGSKWTbS0bhWt2GrgYCvql/lncGzwG2j3nQQjoUU2lRlXLDLUKwgkmKcJ7G0fIRKmSiwhf7+YU3wW9vrCAQ56DRQKOb0OhOJmOpXJJxCs9HF+NgMRkfiWFt+iIC/ionxfuzvb8JxShgZHkOtTollHSG7H/myDwuL+2iDRkBM1eyoxnAdxDwGemgYm2zDFwpYfB7oMkQ+h4kD9v3Hoe+c3Xq6XLNfNMzul9GALHjcKXHvKGckI+cy+2Ljvnbs1ElMzs7IA50QWaVexf0H97G1sa7GgIYWHsNKh4zTriuLOjOcwetvvIbBoUGEo3QcMoYkhNZppsEvefEGDRHG6ASN9Km3r1RxkU+4YV/zgDNWqUygMZIgQ6ThHtNAoCrgsr83OlOaQvCr4wui7bPht+NYXNvB7774Bl/feYBnL1a1SyPBJRSOoSFbU3b/xvyix6A3DHFDDvxOhuaN4y+RdS/8o+c2p8nWWBW+VAd4tq58Dz1ylwHtydLn9+8g6m/j2Oggrpw7ifdvXMHkUBrZBA8KQur0mKeDlDGGMROLZ4rD/TKd76yAbD/VYLEKeWQ3qRKkfzdoDAs3/wzvDX3W0v0bngL/u/4+kRnpXw0lnq+158H9Ut9t9gvedGQ4DT1FRK+QExnozfayjeR6R9plL2ucjYW84s2Kx5h3kXthXKl6+fOcHFWkxW42+0gSiMhI7pHy+Dd1wLNwsQjaIeVms0nhg8T3JCm93o0hMvK5MMZFBr43qXomZMGiksJ1BIfRIlUqjw41x1FYdlhFiT+fLk6xaBqLSxv41cefCfHJjozj+x/+FC82dvDPn32O3XwJbruLWDKpv8PJmu+x1TSSL+EssrokDGcSwSqVqhop3s+JeFzObbSDdJggxgQmAKP9MVx79RUcn57AxHAWtq+LiOVHPBSUdzuT1RrVioJZmGfPIsXEP640+B7ZWLEJyhcKODw8wt7eniRlDqdvOa1FELHDCv8Z6MsKVg90/UgnmL7GsJaQ3Piq5YqMm4SkMMuA1y5Eo5WoyG5E/xLplIil5DYkMxnJ+vh7xXIJjZaDaCyi3YHJFG8iGo9gdGwEkYgp5JzGiSAxXVD+3n7C95yCLU3kxWYLd5/N46Nff4J8pSvTF074bBIbbksTGJ8JShLpkW7Lh6JlHAYDfknduNZr0jyp3YKdiOEv/of/DslsHDfv3ES9RUdCsqObsC0XdjCkFDF+6ZmizWqXyGQY3YANtxNAo+VDX/8w3nrreyiWHCwv30OluoF25wAhq43czhaqZQfDwylJ3+hDQFkfv/+xqUFkMxGkYgH4OzW0nIIaRzkCWkAsbqPh+lCpc1Uag+syZjeIM2duYHBoHF9/fRdH+YoMXeqNI7Q7ZaGCuYMyDg7KCNlkaFuwiKRm+5CIpeA22hgaHMXUVBo723NwnB3EIhwGy0CnjkSchlwh1J02atUuCiUL+4dduO20MgTanFAVTc6siKC+2OwpWEorXtYBF3WHO3taw1pI9aWUG1Gt5XGY35aWfGggiZHBFIayCcX3BtkE0mVQz7ADp34IK9BExI4qwqHbNjWi42+hw5AKyonpBOe3Ua62UC77USyywafs18LWJpvoDhJJWrhGEI0xXrSupDiiB2w4GOiilLlIAqkEkEnRZ53KHnrkmzUd0YVWx4bTCGBxaQd7B3R/9OFHP/4zvHLxMv7qr/8eyyubOhdJ2OY/kQgHOso82zh1egbjM8MYGEkJFcjlcvD959HrHh3LY1F7TF+RnlQIPbmLZyRCOJ1FW3C6PLcNzM6Hjj7DIxMTyBBWsizUWw3cfXAfu5ubOhzcOkkQfCCMe1Oz7aDtayGWiuLkmZOYZG7y8KBgrI6fGtoWOlw4si6TPOIzUiQ5UmmahghzhDP1rrnL9HTm7SDLWEd6bxZtThcvmfEeC5m7Oh70cOAiAAAgAElEQVR4TFFSfiwlN0FLh6fb9iEQiuKQGsGVDXz59V3cffgMW7uHtEVAKJIwDFf+uaCNLj2TvbSg6akJXL12Dbdu38by6oqZ0D18VuXAsxJVOAWhc498Zli2foyPjeOdd97G48ePtDORDluF0UyCPERMzW0hGujixuVX8ObVV/H29VeRiQYRCdKUhtaQPPjr2jWxMBGyJJzH4tsLszH5wEbCp4AHQcneZOypEMhL4M91alwedhHSa2Z6kNmb83Pkrp2sdj4MUjIQqSDvgN/35XRsuAssgfK2b3If6xkDecR+w38wpEoZHQiK7sHh/Lw9fTv3/XTz68ldFPXHiZrkKoMasCgQOiMsb3tFlK+NzQWnWnq+M0qTBZBFX34JtN3VqsCkvvHe4b3GAs2OgX7viv3UztUr6LzvPCtbQoI87Knj7jSbuleZF6+gnGAHCAdQbTmyuIzF+zC/sIpffPQxkpkkZmaP4/qb72FpK4dPb97G1kEBpUpV5CvF5MKHUqlqOnbPNa0X6mBQC/pie5+xZ/9qpJb0l6avegBVZgO0u5rM33rtAm5cu6QCHgv5EbN8SEVtRLluoCRQfAkuKs2zbljpXK20ZI1J0tfh4aFntETrX498ynQqh14AhJFp8WojHokhm+lHyG9JRUK9On+PEDuLPj93okHlahlHhYKCIdgmp/v6EIpF5B3BVDHHpfEMmzIWIpp4MFPAICkkInEST6W4rw2pMRXHwiO9Su3i43rMhtu15BHxtx/9Ek8Xt0RmY21rEOHhZyaejdHS89LzmtPYhdeXefDkFPA1JFJx/dxyvSqpWTyTxH/4n/8DoukgfvGbv0PJOUSHklAC2iGa9UQUZsJpUOggoXvPdInPDFUKfK/jExP48Ec/wvbuDu7euYlq7YiZbYiE6enBhpF3Axu2FqxAG6PD/UjEyVGowwp2EWK4CA9+NfTGhIuNN02nuNahkUwoRDORCKp1H47yDRRLnHx5HQjXd2XEwwefJDiSa1mkcrlD+P0dabVZoG3LB6dWRiZFdUsSHULHAXqYA4U89/NljE+MwuezUSzxWQzi4KiDp3PbKFd57UKC+in9otROjW8vZpiJb60O4oqL7sKhBI/XOBHC4GgWVpT8GEbGMomvhg59G9wGXc4xOTKAwb6kwoKqpUPUnTwicd6/VTjVOthrM4QuEqUPO7kofM8BFMsu9g7K6EpFkEIyOYTdvRLWVjdlusP41IGBrJzZKNe7dOkCHKeG5y/mRb40yKFBiJOJFoaHLCTi5hqk0n3iOh0eVWQJm86MYG+fPyuOkdETePBwEU+eLWlfH7Dihksjwm4HTrMmm9lIzMJbb19Hx9fA3XvfiBCo1eX/OfL/d3YTOEnLVBYO7VYNcYdf3O2okCtwQL+jiU2OWTT768sgOzSEiWOz6kxppfrNndvYWl2Fj5ClZ48oVyjCY7wAvhYiiTCmZiYxNT2FsYkxBEMB+ChHChKyd5VFa4VpVmI0xsZelSgWyQDm9cmxTV9SIxv/9lBQhZxIAB2xDCvXuKkJuvb05gb67jGXSLKwEAiF5cxD49+uP4T7D5/hm9sPcPOrO9jYyqFSczEwPCHNaa3eRrnKjq9ChAznzp3C+997H5/89rd4Nr8gONy4in2XosWLI41+u63CyIOWk/3s9AyOzc7ixInjuH//Hu7cuSUUYnBwALPH6GDnSkpUzOcwMpjFmeNTeOX0MRyfHMXoQBpwa2g3yujq5mYnyHAGj7xIGREhbkn0viPk9TzKewQvwbBeyAwPVxNpSsmQSRtT80z4nPnVhIIaTX2pAegx+gmj813TQ1tIiZcRrMLih0sTGq1ZTDPIz0byRq5pmATksd757+aLJEhbN3a5Qg0zrU+5w6SREaM9Q8b/m0EQXka6mpSeuxh/nhKpjJ2ljkHi7F5jxWmVP58FwGjYWaSNr7kgZtpgsqB7Mi2jQmASEokyIb1HvnfjIsZGyyeXNZt6dDkWAq7VRjPQQrVbQ5O2jpEkNrcO8O23d0Sakl1jsh9NXwQFB/j67iNs7exqR1yqVFTEGbno0QX0efd09MZV7rtiywmS+2s2KkwK43t3alU06KxGmRmAy+dO4MrF85gaHUQmFkaE7GTLp+k8zOeGBxPfI53fpN8mAauXR05HrLomVcNJIWzKad0cvvycSW6rlMqaxsUL8GB1ImBsYG3LVhEn1MLzgE0+i7K4FMYhX3nOZpVnPHvlKU5XO0oJ5SNByJ8ugGxYe+Y/hqnOGNBEIilUzGk0Uas3UGl2UW8H4CKEQrWOX/7mY8wv76mIa7IP+OTypbhIqjZsEoxMdoFfjSX5LDxHjKA/kU7obKo1a3DobR/04cyF0+gfiaMTaiAcJxk2ZPgC9BnnhBj2Ql7U3BtSqVIGNW0yVKUKV8+tKTThcBCHh3tA10U6kxBZl17ux2cnYAfpEXCIWvlQrmzK/Gaz04b23Cy6JP8TNCQ3yayiePVJDI2iWmtjeyePaKwPoXAS+ZKD/YMSdvdYbMgrCqFarSORTCGd6dP9TnMbIk75wz05Z9J8MREFUgkfslmy2CXqhG0TpeqiVDarHTucAJN7SxUf9nN1nD5zHadOX8HHH3+FxaVdNIlISpBj1m601+YJz5AhJqRZdhA/+OH7uP7mZbxYmcPyxoJMarptNkZV1EpNpCPAQCqOVq2iRpHmdyNDYWSycXT9DbS7dd2f/L7+Ds8An5zdmq5PoSlsKsrVDqZmz8is58GDZ8gdlhTXyjOGSiIOLRw4yeLf29sRSpBMxrG2viqE8/pr1xCNhrWTbzq7aDo7ek543MjWKRBGu0OVEHlWEZTLbWxuFVAsEnUArFASrbaFBvPKLdsQq9scS2mE1Mbo+KB84/dzW5iZGcPIyCh8/2n06n81kZvq7RGsJd8yOdA8NtpkAhNa93TPhrfF/+aXZ3aSrM5XLyCWSct//P6jh9hcWUG9XIItPWdQu13ut2j2z0IejASQyWZw7MRxnKCpCR2rGGpv+dFsc7fVQjjC7sSkWxHi5IPKsIeesYiRpXw3+XJCoixERV0Fk3Iqwkuhlz7dNIbgHUbSDYuoDG4okePEFbLR8ZF81kGdEXd2HNV6Cw8fzWEvVxAxYmx8Rg/FyuomDg4KOMrva2eSHUzj/LnzKBRK2N3Zx4sXSygVK7oJpqamMTjImyCp91AqF3Hr1jeaHAay/Th37iyuXLmMt996C0+fPsXd23deTos8VG7cuIFMJoZb336BgYE0Xjl7AlGbAfTcMVFHSl9j+i2TqU6yDFssY6kpva5093SUChs3PBmq9JjXRq7zksegPb6B5XlA93zKe6SwnvWlopWJMnD37iVhGfY+iUJBr5AT+jQMdq0djAewmeJAgxjjW8AmQ8QzEfaN25jsW8VDMHD9y7hXplcxpKOXJa8UraCun7pYktk8z3vXcbV3o+yAhDFOuCRU8c+QWML1EOFNmtrw4CDyE6FfONnrrdbLppGEHEMOJLnKcDn4Om36+VNj26hJwkf0iIY8fdEYRgUvO2j4GujaXVTaFe3IK9Wm7p179x6Bb9myfRgen0Gp6cf2YRVHVRYfk21fZe6wVrDGCtNI+Tw5qD5B09Tws+WOnwiEcdHjbpHTFEMtqnq9/IffZawvjtnJcbx69hRGBzJIhAOIBhiF6hfEHuzyejEAJ2rcF6ls8FjrkqfyeneIdtDcxpAOVcjbXpCOJzXj/1ecJvflDk0zasZ5kf/znj9+lhogFGvJPWBQ9w4bQTk4UjLIIaJrfN51PvXIht6vRFLUjBI14t49ZAybjK0lZYchlhdUWz4sru9ibnEJD5/OYffQ+K3zapIOylvTmPwYxIw2tS2uadSoGStiRmByGjcDBlTI+SsbjUgqgmR/BJnBOJx2RatAnlV8vWTOG9lsRxa0bGCUfmiTaMubqYN6g77ePoyNDeLY8SlMTI7gxfM55PM5Ffcic+brdaSTUYwM9mN8dEjrnHx+H0uL++DKPttPoh85GYY3oSNdqzRmK1hotf3I56uo1Bh8ElTaV8hOYHvnQBrxao3735K6m8HhYUTjcSFuXGXQWGh1aRGzMxPI9sVxsLcBt1GRs9zQYAKxGM8RB+k07XpDQm4smxbTo9jPFVFvWEikRhGJDKKLKB48WsT+Pm1Wuf70JJVK3DMcJvG0GN7S5kQagh31oe6W4NKatdvE1OQIYtEQcrtbcMoldJyulCOJGIt4DOlEGJbNlYwJvInYfjSqHaaDGuVLMAJ/ICx4mz7unIY5GW9tNcE+k176w0OjOn84UDBZrlIuo1ar6NyOJ6LIZvuxt78jf3z+eywWRdR2EUAF/k5Zqx/LMuqjYIiNNdHEAAaGJrG/X8Enn9wBAVGhu13C6MYIjORmnoHNFs3ROrBsv1LYCOuHSGgRQ60L338cu/KykL98ykUY9v6zIj/NB0PTCAa/c9rlTS+03dt59hzRoqkkLl69gnhfRmEia5sb2N3axMHOjqQtfFhZyAWNkXxBEVugAyti4ey5s7h4+VV1ONyHWyHuNLnP5M1vJh09DIL8zQREmI3oASUgfEDkVFZ3FFLAoi2XKsY5hhj7xl0rqfyGaGNSn4xRhGqW5xjHg4nkIsJcJPVxD8Ubn/A5zViO8lXs7BBa8aFcqmN39wChENmMtnYng0N9GBsbx/7uITY3tvF8YQm7OzkU8mUVruHhYRVsPshH+ZwkDGTYsss7e/YMRkdHjASPRa7TxeHBIdbXt7C0uIzp6Vn0paOayMdGsjg2M4m2SyMFiudMgAANVlzXkcGKqDssLIS4Zfto4Go+0GrAPHkQ3z+zqA1ZXMt5j8VNkx0jP5KOt6e7Vr56SwczZVHsnqlLN/8YIxemesksqGeB6+XUCxVRj9AWMYrGNmRkcopQI6B8ZELzTLrza0dKSRmvKw9xsrc53bXqDcG0vG48qFnwGrTebLuoE7kgScYLQwmSCdHswtcgumS00fyenh5RhZ2MaU6FPX08SSZkGQvJ4dtioXBd46zGSV2yxjYcaVhYbEwqXyfURdtiUWsi3PUhEQziwulTGJ4aQjDGkJ26sq6ZrHR4VMba+oYMRkjuOn3+EpJDU+jYSXx28xbm5ue1s/SC3pQLTYY/YVg2uuR9mMRB46XA6ZvFi9MfmzZei1QqaexVaegi+1PjJ0aCWyYZxrWL53FschTDfSnEQgFEQ2Yi5xcLtJKquIcP85AhZOt1frrUhiPCfTGbJ5nJAGjwWjVMkpn8KZR3zUM0LHi5VKShkLFUFUJET3d5RRiPcd032iG35fXAZ5xrs15EovGXIEeDedPGIpgrMl47Eij5veULTwRDZE2GLEXgcv/ZAG7eeYib39xGuQ445ikx9ymLsaxjvawEInn8rNgkKSLWeD4koxYGhrKSzfEsI3pJNzc6w7Egn704g5/9yY+xsPQE6+srSKeTOs96meCGqGueKTZgTMfj0FKuFvH9D97HyGgWt+98SUqrpu/9vR2UykdCsZg5zuMznQprOudEShwyGgkg25fyijeNfzi0ULttPOt5HWoOFR+EsGkb7Ecs3o+JqZO4d/8p5uaWkc0OybFOxMWaY85J6uJty3z+bLZIMmzWpf4Jh7gHjiFKuViAPJoy2q0qupygQ1TZGBMqFkryikioa3Xo0JfG5nYeq6s5uC0Shyk3pAkWuS/kY5ioYiNrtEBxcK1eRrovjkTSxmFhB3bEh9GRLMbGKPXyY2t9FSXySurAUDaIbF9Cr4067E67Dn+AZlsNtBpQ0E7QZ0s5ErRMIS+WHezs5bGyzrND/EMMjwwgGklLfRKLxrWWKhYKyOX2lb1Oa2SiKcVSGWfP0pY1jdxBDtlsH8ZHMrD8JDcaK2k25UTUrFAU5UpTEHuJbnA1Dh181mLw+cJoNPg8q6MR2sXmvFaviN+QTPH55oqRKFQZs8cmMTY6Ct9f/qs88l4hF9BsaqUOMkLXPViaeeCcxjWRvzQ8IfzFORBgIb9w5TJifZzIOyhVK4qhXHn+Ak6lokmccK0cxIJdtPg/dlu+Ns6/+gqu37jupUXxA2ZXbEh3NHDhfcSHnSQHIxA1lqpCCOTcZiItyZS1yQ3tBvTVDnZ0uHYsj0zmEZDk2azQBWMgI/9mdsuC9YzEgheQJCXHcTU1Ekrn+Vgu1/HgwRNsbxPyCuDNN97G1euvKgQeJE5w38NYugZdfrhTbKjoHx4c4ejwAIeHBzpUKV+4evVVZLNpNRx8oEnQMQ5wJsecO9Gl5TV8++1dkbay8RgunT2DiYFBhBJRdKt8eEhWU7VBu8vJuyFGL0lCht1r0r1UarlPbtCq1cCgzPd26w1JhThVGy9v2mLyCAWcpou6Z6HJYsmC3WO+txtNcXCZ/e5y9/cytAQKk+F90rVousLoVHPg8u+Eqedl+60s9K6m5ZAVNlnJBKD4qxVAjQYhShFrgwgK/3uzUkeg0YLNFCqyLsUaNxBSI9hFnfyOMBPVonJUc7jW6fhgt3ywWj74mybJrKf152tks0C0ibAeYyjtOO1mgVbdgUNy1cEBgp0u+qIJuLW6ZFG8Nwj5Ntlc2iEMjI/h7NUL6ESAvFvE0vJzHDGFbz+Hkb4MxqaHcOaV43BRR73eRCrVj2x2GMMjo/jk00/x7a1bOKSHd3oY8cEJPHj2QhauJB1yIidpqc4dp+dRQJ00neqk/3+ZFW4aKb67/v6s1hGbW9zvdUTeY4QqJ2mzXABiAeDS+eOYnRjFSDYtKVo8bKZx7shFFqTciE6MnCq9Q8LA+sYvnxwO+QvIytZcCxHYPNlhb33Bok64mr9Hgg4bM6JSIhvynNF+1LhDmkbF2OmKOe7riiltQiU4RXFW44HfkG6e9wWRA74rFiAmiNEGl/aZlAYVimXZcO4cVXDr4Ryer+1i56hqPCRk7iSulaRI5FH0GlJJ+JQ82VSca4jkFBEhLcTiMaUD+oJ+9GX7xHrOFwtwuy1cef0V/Pf/41/gyfx9zC88gc/vRXRSQKOwE9Oc9vgHCvCRzzklvVwtuQiFeW/zjOpgbHRYqWRULbCIswHP012vC+m3h4fD6Esxs56cIb0L/Uqkjp9NreqYiEy/DQSi8FGDHYyhVHaxur6H/YMqCNjEYlx3xOS3T/4L14+8ASqNGgrVEvLFIqLhICbGx1CrlPRzjk2Ny0+eBiZEBRmdygmZQ1in66oY8QwrVeroz47Aafhx5y4bVIbImCmUmvAgiYiUkXa5OojpOhAxY1YBEQrKNuIJ+gMwlIWe8VyH0dWTXgR17O83kYgDw4Mp9PdlEIswxpQWqURFaohFqJDwa7hrkZRGAmyb15sGQzRdAo7yNWztUCvOBLwkwjbJjPyKaF3UaBhlhtZ9DeN2SKJpX1+fInnZ7JD4SRSiUS9iZmoEfRm60Vm6L1nI7TA1+i7y+Qq2d3IiNLbbDMoixyOFq1deR7XaxONHT/Dhhx9KFfF3f/fXqNbKiCVsZDJ8PXxuKAP17Lf/0/h3E7n2ft4DbmRZBj/v7ch70HrLu/l7hVyENxXyLsKJBM5cvCAdpT8Skt9wbmcHc48eqZCzg9UEpb1QQ/tvblNbXRenXzmLy9eviBHJaYOFiR2dyZk14Q3MvnVIYOHdzOmQkJ+kYNyFc+/BDHKmgAVhdfyI+kLwhwNwmNvLbFxOI3StotxDrk9G/iKDEP5emPtAwzbmz2HDoIuoiZ2TbPil5plB8rtbe5ifW8Dw4Agmxkdgh0mCaopU0uoQMuZNonqFZrMra8tysSgtMDO3u2Ta2gElppFVTqmQ2ZcRpm2i3mwhQHwnYMmshg9EgPvoegORLvewfiEdGmd9JnCE7lhkF7KAmi/26z6RziStabNAcbL0IRIIqcj53A7cGqF5Y83JO4Hpb52QpSIlVrGHWBCQp7Vuh2Q1sqpp5RqgpMPsxXkgKmeee0wuz/iZkihFMhph7FoDoNzMacHqGJkSSVDaIcr6NoAAD5F0DLMXzmJgehzpvgwW5ubxYn4Bxd19+It1RJwOIkK3TUFhk1C1ushMj2L20jlcvvGa5EBOp4Vi7hBztx/g6Td3EW770HU7aDmc7sma9aPZbeueHTs+g0tvXsf4iVmteOqlMva3t/D17/4FWwtLaB4VYTWNLTERB0G4/Wmcvn4Fx149j8kzx9AN++D4m6hVS3jy7bf4l1/+E4KtJjIDMbx65SwQaKiQs1ETuzWTwf1HD7C6vgY7kUGkfwRWahAP55aws0uHpw4OD5lkxYbNcOf5SVP6FLQDyufm/cZrlkrR2MJE05KQxgaXBZ1dPaccNo+UTolgSTasHzhzfELQejoWfqkrJ7RO/3vFgtIBLmQ4HL2kN9nQyoPBPJ/GKIgJXVQsmEm+N52btQgLCg8r49ettY5nGUw2PJs8NgFEw6KxqKSDPCOkfOiYnHI2LGwa7DAlOtQ2G6yHxCKuilioZEhDzwcpFIgMsSmm4ZElHsv8yhb++bObKNRb6AaCqDUpgvUkZwpB8hAIySNNeiPPPzY1MUYa81ngORE0IS5CKwIkhMVNElytCselTNUlPwxD4wkMDacRi3Oq5BqHe2yiKOQJteTRHQyFvayKNoK2H4l0DAGLB/2OnNhoj3r8+KzOwOdz1KKT7MtrTCSjpsZ9YDCO/lQUsXAAdoCrUBdOpYhWgysQU+zpDOnwEvl4nsTR6hL2drCytotmi5nzxpI5k+rHQF+/0IdSvoDnS4uo85tYQakIuH5iI5PmpO4HcnvbSuMbyKZl5EK5Gff1Dnf9rYZQEsIUQpX83P0GcHRE4jPXUzTEYYBKCK0GVxY2LCoKyCkgysTozgQJhdxlV2GHLRH+aPoyPNyHM6dPYmnxOdbWVnB4cIDswCAmJ6fUpYqnQla8S+TORTJqS8UjYittelttlGkbLCWDH+vrO+JHxBIZ2baiG0StxvAlVys8FvJ4LImx0XGTF+G21IxyxchV1uramgo7nzc6E9L8549+/hOF5fz1X/+VnkmuVv/0z/4c6xtb+M1vfovDw6K08R988Adq7HkufHnzW2xt7eoz+IMf/xjHjh3D5uY6MpkkhoezyjLf2FjB06cPRbY7deokd+Tfyc9eQuuKFzUl3UznhCONkYGKOKF1sag9so0HS1GKZkWjGJ2ewsD4CDJDg6i7DextbePB3Ttw62TY8aExZDdGVSpyTzdkG+Ozkzh59hQGRgYQS5Gpym7Z897mZC6Gp5GWaV/GB1BSJB44Nmw/napsuDUXjVINpVwB5cMiSoWSSV/yYk7F4aNbHbWlhIy9nHJN+orUZMHzjG+0lzM2sbwQzWYbHZJhqDltdRHo+BEOhtRAsEISPmMXSmiXCWouiy9h6ygzb+OSEZEwlY7FUSuW0SgV4Ws0EJaBB5nvsu+HzwqiTkiZx308Cj+FoJEwyozzrDcQ5QdQraNVqcIiGVqfAYljHlkx6EOdCVz+DtKjQxiaGMfE7AwqjoPC3iG2V9ZR2D1EPV9CzB9SMY4QReDk7rYlp6lHg2hnojj9xlVcvPSqCk6lWsHu2gYe37qHzRfLaJdqiHQDiDFvjV2qv4sWGy5qeydHcfn9tzF14QwGJiZJmUV+dw8rT+bw7KvbWHs4hyjNYLQvodylob9vxaO4eP0qXn3vDWRmx+Hviwt6dSpVbK9v4PNf/hqlF+sIHVURc0xBkpsfJ7r+OE6/fQ2jF05icHYKbZKHaPxQLGP/xRo2nyzgxb1HyG/vw+L1a3VVyEnOvHDtMm78/vdhD6XRToTg0DWNO1zHwfz9h1i+/QBLtx8i2QmgG6CBRNM4rg1k8OG/+zeYvHQeDdn9Goi2y3t/cQkL9+5i/t5dNDslvPbGqxgYTiIWiak7LxXL2DvIYXt/VxNdemgEc2u7+PbRAuL9wypC+XxRRDenRu/8sA5cghndQEfPCJEcwtB88JlOximX5CRZ1fqATKZPZC/uVo1JDCVyTcWaUk1ybHoMg5kkEmELyWgImXhMXuxRokOeC6LWU54UiL8q/1skSMOIVx487Xa1cjOxxNpZdzoqzpzSWejNWszLpfdSF7UW8CKLhSnxvm+wIW151qzGlpWcAAMTGsc/U8i9poGNrngWhGYtVB2uSQjpEj41B/ZvP/scj5dy2od3PFMnOrAZGxlPXOhBDmxc+VnRI4FnBVni5PhQzse4WH4uXFUQNmaTQUUIIXI60hGGbqOBWqOKqZkRjE5kEQqTaU+So6Op2+yC/SLVMjKV/04pGgt9JE5dPfkmRAyow+a7Ip+EPIMwdrcPUCl2MDraj76BOBKZsMk597Vg+7to1opwaxUNCPFwEJFwVB4KNMGx7AScVhDFahubO3kcFepwmhw2JMJFIpZEIppEkmmVDaNh5hBCpChfdRBLpgVLE8XkedVtuTjY34Pr1CSHHR8bQn8fvffZvPNeaClZkIxtqjI+/+IrPJtbFumNBTxoxSRLO37iHH7245/h6//yJeYeP8XoyJg8ScZnpnH3/n1sbK3pfkim4kgnonKtDId4PUz+Q7FQFHR96fI1vPn2u0Z27MlKuSoMdtuwfB3c/fYr/OMvfqFEyTNnz+IP//CPELBs1Lgi5H4aJARzHfCdPXYvhnprYxPLS8uYn59HqVjQGutHH36Iqakp3eM9C3PyrFinQvSb6LhYePoYv/71r3Xvj4+P4yc/+Sn6+gekXODzzVUZDw3X7WJ/L4df/OKfsLm5rWfq+vXrmJ2Z0bqhWDA55vxMyRcw0jcTSuT7P/4bhdwTnpm9FDtTFXKje25xH8eJi924ZyfKfZK2sXxA7RDimTRGpiYxfnwGjutib3sL92/d1oFI+q7gdU7UfPC5PyGxwQ/0D2cxNjWG2ZOzyAyk4Qv5UHNJCGkiFCEZzewDdfDLcIQXy3QdkXAcnWYX1WINGyubyO3k0Ky78DGnl7pRVlMi3pxoOA01W4gELFAR5GvRcYoaU6bUMAfXh24oIMojUYVQJIxMf0pLFsEAACAASURBVD/C0aiYuMWDAgq5PLpOG0FKEvwh+EmiInmPMyl31HSasi1Es32YOn0SkyeOY3BiHPliCTvrm1h8Oo/87j7coyLiCCDSogkHXyMbiw5cVvN4BMmRAVx9/22MnT6B8HBW/72yu4+HX36DrfkXyG9sw19zEeKhpdW2gQW7JCtlk4iNDuDtH/8eRl45p8mYI127WMXu0hpWnixg/s5DVPYOVZDDhCN5vUlMikcwcPEErv7kB4jMDAvi5AQhFnOri8X7j7HyZB5b80uo7RygXajq82xbATSDPgxOj2Pi1XN47cMfIDCUlg2nvO8pBWt08PDTm3j8u69Q3j1QwSEywlcejEfQPzaMC69fxdm3rsGXTaJiQw0EN/htp4Gj5Q2sfHkHC59+CbtE0xsTj8tJIXF8HL/37/4U6bMzaAaBWqCDGnX0xM0OK6ht7uOLj36DzflFWNyZOy6azPWORXDt7Tfwwz/5GWpRPyp2Fw3yDtgAkrFcb2Lj7hN89Y+/1vfggx+OxeSw5x/M4IN/+6cYu3ROBE8hBHRBrNdQ3dvD4doaHt36Cnu5NfQPxTAynlH6GgNwiNA8mX+GNh3Ymg7W93LI1VooNH0ou6ZxJApDSK9RJ6zXhL9rCTlqc5b0dLU9WZhhlbvKy2YwEYsLIVwS+1KJpIHWXeqZuQqpiXQ4OzWM4f400vEIAh0XUdvCUH8GiQidvxh8Qu2raRTFJvZQLGPsxD0pES5OdObPSC7ppe1p6vZy6iU79SyXzcHXRqlcEYmKUZ1c5yg5S9p4o2Dg4f3SS8Iju4pk6ClOjWySBjEkwFKfC5SrDe15aXvKWNKnz57j668fotakgMsMAKSE0nrVxK4Y7ocxB2aB8dj3XJ8QHeLP4n3Q4W7Vj1fOnRV7fWtrS7Ax0YajfEF/l2genxMyQ3g0pdJR9A/EMTbRL29uK8zfb2oi5y6er5tFlv9uGPlB7OU4GRYxNJzC5NQgxkdHhNQVjo6ws5lD4bCCjstM6hmE4iGtJ33BDoJc67k1BLsu6ZBSH0RDAU2L3DyKuNvoYGuvgM29AvoGJ0TiFeGt5ZdJiv4gyYkkH7ouQj7asSYQSaQRjCZRrfMatcWX2t3ZEcLDaNymQz/wPN579219wr/+1T+hWi0LIXrvvfewv3+AX/7zZ0gkwohE0wjZcVy7/hZuvPGOYO2joxK21jaw+GwOxVwOkxOTmD15ErOnTunZYCNPwhivGIl9B3vbcKplnSmEoFdWVpW1/tY738Pv//inaFK6JoWNcdjk6cLC+vThfXz66ad6LmaPH8dPf/YzFVOmsDHBj4YsdNQkksX6wueGDTKn/Y9/82ssvVg0Rj41Ni5QgiJjd5cVJFWWooZEQR7DbJLjEb8gfoZLJVNscCJ6BrgGSsQp/xMN0YR+caztAA3HKIBoXENtuqLAtdExkc89t0263vUa7JeFvGcG07M1felLyZ6Xph30oiYDlDe5H3C1tzaTKp88RX+yE1c6RxAzp05qwuF+cn97B4/v30elUJRDkrElNA5eyoTWzryDaCIi9vr5i+cwODYgMlzbT8JZVzpywzhSJpt+Nne8sXAcUTuGZoNWgHmsrW4JruBcOz1zHMdOnMbx2ROwgmEUjkpYmXuB1cfz2FvaQIROW9yzNrsI0rrR1xXEGozYCKSiiA5lBO1efe9tIJkwGg6SHeZe4NE3d7E+v4zy9gGsRhcBh8Schmcs0EUz7EdychhTr57BOx/+EP7BPr0fwm805fEjiM/+/iPc/eRzWKUGIvUOAnwthJpZsCw/UtOjGDt7HJe//yYCx8aBhIV6x0Gw5grefXH7Ph589iVKK9tw9wuCuykH4yTR8APHXruEN3/6ewiPDgDpuIxxXMuHEG3G8xVsPnuBRze/xd7iGqo7OQTopsTDyBeAFQ9j4vVX8IO/+CNgNCVYTXG11NJWHMTafuwvreGTv/lHFFe34S/U9L5alh8d28LM2VMYv3Ie06+/isAoHftC5prReKXm4mhhFdsP5vDoq9viDTBbnQWnYweRGs7ije+9iysfvAc3bqEaMaYwvA+JE4ZqLuY+uYnP/++/R7TGXT9JVU3tktKnpvDhv/83iBwbxUG9hGbIB8eC3lvC8cF/WMc//19/i6VHT/UZEuInl8NKRHDljdfw7s8/RD0aQDXMvXkLAfJDmBvd7GD11iP8y9/8As3dIzSaLURjdN0KA9kUfvjnf4zxy+fV5Mo4p9NGMhJGbm0Fz25/i6Wnj1Co7GJgNIHZU2Pq4jlBFMvUTR9ha39HBkqJgUGsH1Ywt7YDB5Z24sUSwx58oAFgqUjnKkO2M1wOrmT4HDFuxjwiRr7lKRHkQeAX6ziZSOgAYkodD17x3z2fiJFsDKeOTSMRCSnqlGEqoQCJbAFk0gkZrBjnOiNzo5SJGnmy6FnI2TTI38GzPO454fX25DLDEGJknPpY/ORZQDIdp3dPskZ7JhZDDhMivdFtT+x5EWD07vh7LJZylJNG3Oy2WcBdNsRWBIVKA4USrWwdLLxYwZ3Hy+b4YCiSLwCH+046CHLWJUKhuB7ThIl/ozUj9/bmMzVSS25qzHtnTGxfX0YQKlcYlC/G+BmnUqjUanptJG+RcGjZHcweG8GpM9M4cfIY5p4/Q7GURyrTh6np40hlsvj621vS0Gf60yjXqPWvIp4g7GzktvK9J5Rbofy0jWQsix/84EOkh0ZRJyufyES3CavrIs49OdpYev4Ma0vPsbq6gkNmwKfT+PFP/xB9Q+No+0NwCKv6mQUQVzNBtz1KJjm48Wb77OPfYHH+mZrsG2+8hdfffFO+BvR/0BqEJEeuIEmm48ojFNS9tba6gq+/+lJJYSRavvfeu+KBeD6I6JC3RPOXgA0/0ZNaE/Pzi/jid5+oGcnEbIyPjSA9OIBEOoNGuyVNe5nZApQouo4QJXrW83Xw3mcN8gcoA6XcNSBiXYA5DB7fp+s2ESanquFo10yJM9e2rEXMBSdSShSLHKR8oSgiK/kl/OK1JJ+KzTnvf+7E1ZDymWOSJPNG7LDMmEiwJEHPTNpEyaoizcXjUS9gK6j9PzknLN4kx3HNVK1UBNPz/UxPTet8mJ6awsTEOCJhG3t7u4bwWCzos6GWPZNhip3nefGXw5dehqb0bEN1O2snbBKoqGwitE7jFRKCjC2r0SLzRbB7EGudUZiK6ejKd/jc5YtwWk1Ui2Uc7O7icG9fhxb35NwHNz3orMMEJ7QRsgkJxnDpygUMjQ2KDNeV4w4NmejQRhieg2UIFvGpNt17yEcmJBzA1u4BnjxbgM8KY2h8Eu/+8AP9GozFqQsxJ1zJgbO+j735Zdz77CYOl7fQLdURY89GnTVJNJxChtJ47+c/xsjV88DIoHSTOklZTJyOvs+//NU/4Pmth0ChjnCdzNqOiiW1pG4sgBt/8H2cvPEqQiN9QCoC0AnI14HPaaFTaWLr+Qq27i9g6etHaO0URMLyu6aYt0N+HL9+AWfeuoLMuVlgIIaK1UTdBqJtP8KuD4er29h5uIAnv/sahefr8DfYKQck8/HHwjj51jW89vMPgUwUiIXQCQc1oUYatKkNorG8gSdf3sbSvcfILa6hy07QZyDFUCKGqddfwbv/9udwk0G5VrHJ4V0ZD4Rgt304XFrH7/7+lzh4vgJ3J49gsy1YvRMKYpooxPULOPe9N9EZSKqhI4ucB3c2HMfO4+dYuf0IK4/mcJQ70i6PjGwiIZ2QH2+8/w6u/+gHcG0fykGzipGlBQ/uYgUvvriF2x99giBtcz1+g3rbgSRe/8kPMf7qGaTGBlFqN1DtuNrFB/IOmltHuP3x51h+No/6YVFrCfEI7AAmjk3jxNULGDo1jdj4IEIsXoSsq1Wszz3Hyp0neP71PUQaxg6WBwjxixabngvnMHPpFZy9dFH7UoJGpaNDLD15iAdff4mD7XU43SL6R+M4cW5SUkuSCfdy+3i+9ByxVBx2LIyK28bzzRweL23gqM4oX0dTEOFXHnq5XF47TyvI3HjjWqeM+Z7sypNc9Tzt9Xuy4uVO1/aCRHxoOnW0uSt3laUHFvITs5NIRGxESCbrtmFzDxziBG4KOg8UKUE8KJ2Fm89iPBox2eae06LWcTI3MjGiPVMaU8g9Jz3P/Y+vS7a9LSNR67HFTfSQYceLGNtbeXk2v0QgSIai1pbFvNnxCU5vEnHjJF52sH9UwtrmLtb5tV/s0fSUl9Bby/FXr3x7P8dLmCGi0DNgYlPDIuBSH28K+mA2hcnJSVSrFbmqHRwciizFQ5uwaSQSEwm2UCzKtOTEyQlJmRpuHeGIuXbc0169dgNnzr6CufnnkrJRfktUz3GKODrawcHhFqqVKq5cuoxqqYKPf/Up8ocVJKJ9+OCDnyA7NoW2n25kJCi68JF31KyhXDjAra9vYnt9xTN2AUYnxvGTn/0cif4B1En28pFEqFQAOHx2WSQbDdTLZZTyh3h8/x52NtfFFcj09wmVVANJwyw2qwqEIspGIyITQsV1C+8thmVRNsz/T6ktVz+E2BkgxILLhovKDV4722accED+6OFAB2Ge+TT5USlkr03SnCE5KoteFshUvhi5KyVkGibJ9WFzYJHTRBtpEtooF+WZ6EfYCujeFqFYhZxfTIJjQ0gSWsTLuacxlK2Cm81mkUom1QQPDw0h45kNpVJpshaFHtCTJJFKo1yiGyGQSqbhU+KL2OIiQNNMiNwQSQ0VCmaZm4XKDKIZ5RLqtTpq1Qry+Tw21jewuPgCiXgMzaaDpcUXkhzy2VKyn0LFTLywgdYnX5NdmNltedKul7IyY2EqQ5VWW9074fMWiRqUfbGQU+srI5Aem90Ue5rCUE/OCa5FokDTxerSkpzOCF8bj9UAasxVZsct9iFZk2HcuHENE1OjcvPxBbhz5K/sj1vS9GqnLZMaktsC8LUDuimYYDT3YhkTx07g5KuXcON734PVn9XemTApX3OELMlSE63VfXz5i99g4+E8ahs59NsxwcLFZh1BMndnR/D+n/8hshdOohMOaFJ0abbgNHWQBxtd7WlX7zzBg0++gP+QpgVGU8wjoBJs4d0//hHOv3cdmB4CogF0Ai7KzRqCLkTCcw7LOHy2hq/+4WOUl/bgb3TgI3u740c3YuHUG6/i7NtXET07AwxE4FgNVEJthFw/LPLhah109or4l//nH7Fx9yk6ZSZe+cQgZ1My+MoJnH7nNQydO4bESD/q/jaqNOBpdrQXr61t4dnXd7Dy4BkOljfgIzFGZKEOAhEbExdP470/+gNExrOK1CQ/osPD3R8U6Wt9YRFf/epTlFd3BFvbrknEI0M+NdCP4fMn8cYf/giJYxNALKKdMfXa3EXN/e4L3P3sJopbe6gVKmjVmrAZrsGbNGLj1LnTOHP1EkZPHwP6UnSg0U1fLRax+OgpNh7PYevpczRyeUHJ1G3y12qwi8T4IE5cu6hmIN6fEeGNXID5b+7h0eff6GdWCyV0Gq4mkE7Ah1qriSBdzbJpXHj9CmbOn8LQ8JBQpK21Ndz64kvk17YRcjoIkijFyY9QmNtBjZ9XIob4wIDWJ2MzU4j1pbC+voqNxQWsvZhD2OrCSgKJwTBmz02okLOArW6s4/a92xgZHxUaVXFbeLK0ifsLK0gPTYh5XaxQplhEsViF41AnzamVkiWSPJl0VtVDzUmgUq2KgS3eADXY2k0TjqO23DbscE5PVH/w2WRz1QUG0jHMTIxisC+tvHJOMCx3JsuesLVPRZvsW5O3zt04p/IgYsw05xd3p/TDlt+7pelFajTPg+I7rbnxZjdSSCNPYgGXoQ2X/tLpGzte/h6bOMpGVfAVqmMgcAa51MkL8EihtWYHDqHqjh9HpTq2c3k8nVvEQbFmWOne9C2Vg/TpZu1g3AINnG96Re76jSFQzwBJihnK3YLcy9pIEv1Jp146IrJIcaLiof7mm2/puj15/NSDa9uoVI+U651OJ7xQF8r5orh27XVcvHhF3IZiuSjiIgsMHbtyBzuo1QsyW2KKHCfylppwW9IpkrE4QJGgx3OHU7ifr73FwKQG3EZN0jRVXA91oNWuzwppN9+Q10ITlWpdRSwRjSIRi2m11yBpr1rRfUCCMTkzTRZTujfSY4ysOc+KmpOlYpG98CcZbcoBkByktlYn0vOriBHZCaLF7AO3LXkgezo6atLHPsxCzZO+yVHRnKeZbFZe5oqnDRP9oZ8BCZsN7aUZLcvAHqJjdjSBSDSJaCzh/SxjLhMOBZBOxARzU8lA0jLPITYBCtTiV7eDWqGA7Z1t9LNxyaS5S0G7XFReCBuUQv4QO9tbSvbc39vVs0dmPZEXNjl81g6PeCYRIzJDJ9dPnOh7THI2PWE+L9GonklaKWe9n8d7Ki4ptVGLUPJZyOdx+9a34gOwmeDfIzKRO9jXeoccAd//Pm6c3b7zWTcP0MvIUuFWbSrhjRUqO7KAMYUxelJjoUnNL2F3dhm0Zx2bmcbJ82f15/zau7TxYm4ecwvzKFcrIrT4bSrs2oI2Ca3TcpS0+jffeA3TM2MijrGx4fqAX10S3zxyGp15wkFqAUNicTacNla39vDg6TzGZo7jxIULuPzm24gNDqphaHZJPusiSlejIwdY38eLL+9h8+E8cnOr8FUaaPi7CMQj8EdtBMb68OYff4ihCyfRTYbRCHT1xV06YWV6OdYWVrF25zEef/YVOvtFuA127H7YDKpPRzB1+RSmrpzB8KXTQDKEtt9FxzISKDLgWoUq8s+38M1Hn6K4tIt2tYEudY2cEu0gouP9GDg5gQvvvYb06QlgMIZStwZfvQ2r5Uc1V0BpaRsPPv4c+0+X0CrV4aOHOrtTknNIhjk1hes/+h7GzxyHS09h2w+bu5FiBVvPFnD/86+RW95Abe9IzHUFkrAwhW1Y/XHEx7K4/sN3cOq1a2YU4RPrtnGwtoGFx09x67Mv0DooacoPyhGLtwQdufzwZxIYODmDU69dxrlrV3Tv0PN6f2sbC/cfYenJPGpHBfELopSgcL3BA8M7PMKpOMaPz2JsdhqT05M4yOWwsrKCh3fuopo70q7eRzmWrC7NtOf4O6h0myLbZQaySsdi1C4lY418Ec5REa0yDV8MeiFylaSQHtLkayPRlxJHQN7phJLZzNINqtmG32mjkS/DqdTRdloIM5GI3s1etKzLhpbwLSFjuuJ1aApBxUUbrbCDdriJU1eO4fzFC5o517Y2cO/BPUzPTmFgeABlx8WD+RXcerSAWGZIaoPcwZF8/Qk8EIYUDKrLYMheDBxhgWURKZZK2g8aNZ7x+u8ZHfVY3kTQWITJTyHRlIzjTCKGwb4UsmkSncIqWpxeQtJpE1Y0cbayvvWIYCQ78d8Jq7O4xWNRTec8cHg6fzeZ89LTGtgw1SUxk7ugMQcyRjJG6y0jFi+qmJMGM8l75jdEc0SkE7Gv4RVxBng0UHVa4KaEnvVNrn3yZWzsHuD50joq5LKEw+IN0N+A96f8wi3jWkY4VLtxT8Iom18ddcYPoad2FQmVUrwgp664jJ0GBgb0ZxbmF2T5y/dDcmEsFtfkxYJGBne5fIgI/cn7M/q7/FzVYBHRJEvbyyqIRBlXzOeMjOgSupyyKamrVDVUJeP0NidRVxTwnpOTSSTkTpZ8A6a9aY9blQMdD36d6SQj27Z4S1TEcN3CQslirs+eUlwaZpEI3GyoCPHep5S1yVWGAjss/Tk1+17UtUimyjwwRl2K/ZUk0fB1FPPM2uAl5inBkZHDFgmTZL5QicDM8STC5F9YlohkqVQGqXRGRZLTPTXmVEhwkGXEZ4toW6WCra1t7OzsaA9fqVJfzYxwL0LZ88OgftyplzXpBxiO5QuhS4c/ysEilLRFVVyz/f0Yo7SuRjkeTV+qL6OvyS+h0ohTcCqRQDgcQqFY0JnJ84cGOnytxhxKLGmpQ+R0KImlMStSSiIbcfmeqNM1qyalPhl+jUm1NoFW/D0ZO3l/R8gjGx6eM1wrUjnxv/43dOQkacjlSCxuU4gJMXJ68YdYqA1zXAlW7AZNairC8bgCHmLpFFLE8IcGUGs4gqNtVmLmX7uUVDkoV8o4Kha0l2ITQPZdrVaSHvDcuZMYHu5HyOYhxEPJfMmljKYS3F0wwQdBuA4hoS5isRR29g5x594TyQcmj5/E+x/8CPGRMbo5iOlHRnSIm8FmANgpYO6jT7D2YA6ltV2RvWhgE4iFBa83kiGMXzmD2dcu4swbV+We0RSbrK19KXere/OLWLv/FPNf30VzN49GzYW/Y9GJHS7dNpIhjJ6Zxe//yU8QnhwB4pRhsKkxzhO5J/NYvPcUy/eeoraTR7veVHZu0CvEnVgQ4cEULrx5DZMXT6L/5CS6ET98JKVUanh25x4eEFZf3kLnsIJQl8RE7sp42gRQDXVRtTrIzk7g+LmTuPzGNVhxG6g1sL24jOWnc1i4/xidSkNwP3+2pIRy6uuiaXfRivoQzsaQHRpUKA5hE3aIqy+WcLC/Lx03/2631tTr541q0sOCaNkBtEm2SSeQyKSFzrCBU6gJC3CzBZuGD7Rj9QfQYKQgO3jlnhvUx4qyy44gEqNml1pY+kcTJaLs1nhIS8nAe5aHJmWNXNTo9vRpZ8n9vHbC/H5cFbEg0dktTBKQkbgw49qEJnQFcQYonSPSxGIpJ68QbC5xaF7TApxSDZuLa1ieW8Tq0ipSsZQ8xd02fQ1sWYCSU0AtL/2ou2igEXbQijZx4upxnDl/TlGke0cH2N6h1eKUTCSKNQff3H+Gz795iIHRKU0Lh/miQksIHXIiJ4RcrTsysOHzQ501jSni8YTigxk1yiLOQsVnlGQcyuV6hZWfmWRUHuGUG+lw0OSSjw8PYiib0fRi/Pz5+kn44j7QRNVK2kMjE+nFzfqNBzglSSziLOq8hnxGWfhNUST0ypAj01z0XOdeKmV6DaAHvZvMcyJEJgBGNsEyp2lr8qVlLSdJck4aVFkQjQ1YcLsB+aavbu9hbWtP8Hqt2TbSTc9EgfXawJPGi5+aYDWg8gc15LxeYIeZMskYN4cq34ttW4jHYkinktLDs6nIpNMiRXFC470Vj0eQSac8nzi+B3J6DAIyMjyo3HjKMblbpT+CSWZjc9MrWHrUpMWW82SQCgIiFiQp8rMxjn3UsEvdQ/kqw3RqdePA5mn+TYE1NruSIDLgSOsJemoYhy3+Gf4+LXO5siFUTiloLGImRiIrJijIrBt6/8ieOGgQmpd2yDTiYT68w2eVr52SQb8+I/IJhKwQAZFK0XNI9IKTWOu5wqEnvSSFQa5y2CDG5SnC7xui66fll+96vVERHM3xgXvroUEmlkGa+Uq5qvhsRWjzXA8CiRRNvuooF2mlbZv64TJPnaYztj4D495GvwOTlKmfaVlCnExd7ZicCEZyU5ZIlIu1UgZE9PAgekwOmFHi8F4iYkGzot7AzM+M9zZXjXIapQqDCphe8eY9FrK0BivSl8BtiiTHz5CBTtrLB01GiPTsDBG7/T/9bwZQ/1f+bmRtU/6kL3b0hLH5gkxAjbE95TwhaJ0dpURkL2NN6XTVoM6Wkw5vAl44jhNKoDLmHorLbLUlOSI0wUJeqZV0cUbH2Ommkcowh5aGE4yno86UDwTTy3rwHTt/Yu6ETuI42C/g2dNFMXtZ2K9cfg2nTp1HbHbKUAjJ4OG7yJXRXdrC7d9+jq35ZdR2ud+ld1BHUzuLYCMaQCthYez8cbz+g3cwPMOJuM88mJUqOgdH+PzXH2Pl0TN0SjW0ChU06y1EQlE5TJTcuvbcFlmr48M48coZnLhwBumBfjQqVSwtvMDy80XsLq+jcVRGt9oUM5awNTviSqOOjh0Aopa+Qn1xxIf6EOtPIhoMolYoYmdtDftLGwi7QLjlh9Ul85SohXkPbojMeT/8cRtWLIRgxIIVpebbQpfWRYTHmm3ErIj05Ewcoh43xBuEN6zVkiY6EA+qY2WCFw8p+QnIt9yEYvDANo1VL6WN34d7O5/Ql4Ad8rTBtIM0Wt+eaQgPKU0Lnvc5HyA+lJq4nLqmTT4o/P8mb9fYbfYeilKZEyjNWagFNWiCwj14/zWbL+1DZd2p+ZYPtces9ooHJ2+ajxgpEffRbA7MjlfuG90ObNp1klnQNpp7uxNAKhTH3L0n+Pbzr2AjBNvHaYUwIjtyugHy8GOkK9ONKqiH6/BlfDh+7ThOnDmNlY117Cgi8gjXr13FzPQkDvMlfHn7MX735R0VcpoRFcsV5A7zKJZrchlstn2aQslbYAnilNSzR+Vno2xvL8qV/86DSsCakuFMfCb1/Aod4i0mNzezP+xLxZHNpDA80I8Id948vHkQEpiWUsQc43Il8z4/fk8eLMrXJifVb2RBPRi+lxOvP8dgIjZMMuQxqhizATfUPR66PT8LXWMvKY9QPIsDmxJOvpwiKT0lnMpDU72120G51sRhqYrnK+tY3a4YNY13blk2w5GMa5igcpoLUU7qReGawkJLYGY5GEjWA/m93HlygvxIJOLa1/JD5d6Sh72mTy/xkN83ErGQSESQTse1bjg6yEm/T5iVq8pUPI7JiXHEGNjkp5SN9rk07eGU1tvatzWBmlWFCT1hYVQjy7AoyQ65WqipGJB1TTY0U+jqJL7adFBj82SmfxZWuR1yymOzy4Lu6fpNnj0Ltkk9pKukzgKa6jCRjghhOKSdLZsEsvU1VfbWKL1i3vMiYQPpcOdbNQE7R3k1mb3JXZn1IjmaZ5nPrFz6OryuRCp4P7LJiWi1IOY2myk2EgEvLAfGnVHPKb+8CVQWIzIeYjKhoUd26CESaKNDElLHh1gkrvfKppBnFRsq1iMF7ND7XwRaL/NdPgemoPeyC8z7MMmNKtq6HjSuCSHABrFeF/lNaxo2vkH6ZJgAH7LR+f15P7PpkvkVrY49ZI1Omjx/2Cjp3mIICyWc7HS6ELFScmplQ9im+rj9iwAAIABJREFUoXv4v/zn/6qQC+6SExjDAXqFnGQ3PXmaYEwh58NgCrkOWdoA+v2yrKx3WmjwTRAbZ2BDuaICRq2skZOwqNP/tiJCDzWU9VYdzY6DRCaGoZE+TM2Mwo7ypiLUQ+EIdbSms+dNpABSnwUfLQc7AdQL1CkXsLO2h/JhGVF/BDOjM5g5dRwzZ07AzqaARgtz39zD3N1HaOYrmiS1m+YDzQ+chjOtJsrtGtphPzqRAAIxC8nBPsT6aLZhoVYuI3+wL1JIvVSBUywp+5YXQixbEcNacrnzhy1U3QYiSeo9UzI7oX8zIcme2Q53w/ziQxHjQ8J9DTWjsTD8ERtVWtqysIQtRFMJQZnU4LNTjgZCCHUDCBMHYBPgnQEcygnjd2g+EWLXTt9ztkKeOw01jLIf9SHoCyrYgt0pyQhkXFIjTdKN3yYL1JD8KNMjZUEQnG3rYKnSYEQhNT4ZpChK1rPXJKRE8JqTBx9G3lPyTg4EBH1xmjJ5z/wZfBjNxMUHn9MCrzEPA5E5qLPloePtVvkzTPdrmge+bTLAmabFg5b3pdkf19SxsjjL34gFiLAfQ2sU2mJgQPNQGsKiGV1poMHAC5N0Ro4H7xGuAZKhKAbjfZgdmsTu0iae3nsMp1hDl6hG17sfub/k4e6nlrmDTtCFE22inepg9uoxnD5/DqVqVThtOpUwRDEAtXoTu0dVyYOW17axvbun/XihVEGFlrQhurlFZJizndvHEfeYHjwt+VPv8/D2lyIgyyzINCa9OFlRVBQKYzgwEYuwrIUUZYd9aUyOjergDvq4TjLpb5zCTRE3OnHl0bMwKePAFHl+hizJBj5kUpeZBPlnWOCU+Mcdrf6/gRdNV8bPndfUTOJKsvNCcHqBI9LFy0mO34eJg34x/4kgcRqnuUup6iBXrGB5Yxube/WX1qtUn8oOtae28cbKHhnvZQAUd+kiuvH98HX3oE+G9ljaWXJSoi0s9+I9Vzn+Nx6uPKAj0QiiEf5ZZkoHhTiJ1MRdKp+XuqNEr5npCXo3GiJUk3nlxuCmXuPk2tQqQp8nU9YUSWu0+2Mjw2Its67xtqaUMKrYVu6vSRhOa0dcJczsQcyc7DjNKW3Nz8GthXz+CEdHh9r/mmmQzwyPHjZmxjKZRjpyEFQR5WrF3ANG7kjIm80G0RKD0JjAIv49T41Ai1tvP87CqOPJkzLz3tBEq1UL0drG/0fZe0BZelZXovuGuqFy7KquzjlKaiWEQDmiQDL4EQweGL8hCYOz/WywH8bYY+w34+UBnBjb+A3R9pgMAiQjCQWUhdQtdVDnUDlX3Vu3bhj2Pufce1vAW/N6rVpVXeGG//++75yzzz57iyxMDQYl3rxp5Rpaud492Gn90TwrUZWqIef2beKBN47jqRWUixW0Zu1vzIK2gOVqAS2tNOMyHwCO2HIsTeY+vC+lFbOsVSuhrGKCr7vogi9ERESqlT+EOQzyH/cWE0p+kLMh4ySx1i2RkOSs7xkKFvF1MqjLu0LB2MifQgHYfsqkkacWgaZSqMFv0yKE7A2lsuvNfcMEhGO9/H7iX97wnlpk88pI+eTMgmlEodnfij5TPMVUrRsSiuYlTRq+vSjqIqtXTncrEsw4T8msyOfQZQPpjlgM5BRS4GEsaL3K4FfCSqKMXHsWa9YPYu+FO9Dd1458Pi0Rfh6IsuAUDKWuFhI1ogZptOc6gcUqFsYXcORHhzF+bBSZUhodiVaRp9CSRJkLgD2RZIuqV0p9Vr0q5Y2SGloayHe2ItfbjnRHFqnOLLJteSTlyEaCjB1o6gV5D9WEMtgGoFmQzfPwfbZ1diBNm88VzsETHm7VNeKNZfYp33L39ya0TEjG5l04w04hejd7oSegNolZghphycR4uPOWFws6BwnRiUSknk0anAZgwrVcl8XlQckFTz6CVWW08yTjk9+WLrX61OZAxuyd+t9SmlupCMomfM4RJh3ACWOUcradcqwc52H1LOs93XPiH8K81Svi2I5MMsSk5qLX4K007GlQw89mfmPCPzoYBPZbIOB7Yr83fofJDklL7Llx43kk0QFsvr9kdjok6TaOCmhyNKNSWRCyLJDzkKbsJg8UTlEwoVLV6VrrFRqXTM/jyP7nsTQxgy3D63H8wCE8/uBj1ONAptaCXIZjJrw2PJF4frPHS2+BZRSzRVRay9h68Rbs2LsLszyw+TzZDIaGBjXidXZkwuZ8R6bx7IEjmJqZRVt7F6Zn5zEzv6jEmGp/M6xKiW5QA701r2pLcpZMAgnkM+hFsOIh6BoDSmJ0mFaRkT0rlQHZ+uLMa0r66r1dHdi2eSP6u7vQwdYGRWdUJVrpGiOqctLz3p9mXFxbQomRy6YycOuwi3Wrdpz37gmZO0+BRFaT9DQVOPXMTU7R7r0jfxphEmRJ9IUHqLWCeOZPzS1iYnoOo5MzODcxjYlZa7FwnVHAJ8FpDqJu9LunjAVHyjiCJPMgqjCySrWKTO/R156dewZ3Ela39hFbCdYjpUc1LzsDHiss9lWJ/FAUhcRBQtRk9aurRunkYlEfJJStHuzH8OCAoHelo0Q//IwhuYuMZY508T6xUqeNLsmHsqZlUcDtwtcp2J/rnfef36GyXU3/52taLlFvnGuNOvRFOaxR3IZHPqs+a4EkNIrF68JAzsBDEqLBzoS0GZxNQdD6t06OrpvMUNXSrp9aVs634fMqkSM6wLONU0/iB5gmQR1hkyEXdx7XGSelTK2TxYa5VZoOAccRxWvhNZORD0cRTaI7RSIoGevqoxiCooq1pYZSdVkmXXyfKqZk+WtVOatctgMVnImMtriIEVXg2Kbi2RP8DiGCTFgsaGtn2EXRuiVxkfLNXC9EEokyCZVykyr+jiWJZoVsbR2Hurx1oSSYyoFl5wCx/aiiwq8BfS4Ex9teSvznDXQ/M2hdFYT6XzQI4JqyTMmgAc8O3a9aA/rMgjzzl3+vyCgU8KJsD+VUM8pQWKFS+YjwJysj+gozEGdasy51SSUxzovyJtoN2rBpDa6+7krk2oz4sVIpmJqLjDvojMTMPmuzfOUachTlLyWRWKzh+ceexcihc+iotqGtzIOV1oQlBQD2GmS+sVwSsYOQIcfKmKXmV7Vjw97NSPXkUGH21plDKZfQ62K/Rv6wgp/s4oWsa4wy8EziwS3PXDILV3gw1QRDhQ2kFOlkYUq2rMPTWgBmEiHIidmXqs+ySVNS4MO/b4ciXzKhHQvAYalZb484eUiGMn4I2bFkBbvAJkdcjGBkGaZgNWWb9pkLh/CcGLE+P0zBGAVZHdrUvDbHMSYh/H58jqyxlfrXCmg0dbDxDiUiKYNjeR/ltU1oXveUz8lDhEkGvet5zW1tspKLdaj3poTOPpvQSCPI1J249IbDNo0HnhXcAeWKZFJXJ7CvbCJbJpp+mFg/nvZElaUlPPvE45geOYtt69fi7LEX8ewT+7E8X0FHphur127A7n37sGH7Nr2e44cP4clHHsb02AgWCtNIplewc+8W7LpoJ1q7ciiUl3Bucgy59jZNBDAIHTxyEi8cPonegTVIteQxN7+Eyel5eXQT9SAKQiY7x3OYAHE/SJGPgdVNPZTmCYnjWI7pPXANSnNIe5c63GxTkXm/IgOVjnwL8qmkPJyHB/qxZtUAhgZ6kEky6HPEyJjwts+tilDLwxdeBPAI4nxOHTK84j4Zw8/WSAkynvXZmfyy8jTZUetFx9+aUYvdY51T4U9fpQETyZE0rqlJgnViZh5nxyYxs1DAQoGFhemoE2xi9cb4wyrLJnTsGvF12zy7JbL8pwCQZg+VSBLPRGPV2/cbKndEjNQHpupbPqegubi0oOqac9X2kUErOQMtacmGcgZ6eWkJ83MLWLe6D+vWrPaRKk4CsPBhO8dGsGhQQmlWJlQ8o5apICczG580srzcGdocR7JzxIxo7ErHtdTKpriRFyJEpIy0ZmiJWQLbpAMfXVxmQsbas5a0SdRHBD5LHG2kyto3GluV4p9JPAdCwd+1YFsW9M82nTGvjazGn3Pfc0yNs+fywGDAJ3wtKJrJidmHUqCFyCerbLZo7Sr4eiKMFlHV45mUBQV3E+1j89TWlhwMeRbLkdHOUCOkNVo+XH8RdEPYKAS3bK0YUsh4yXOK9577jYgiyY4sCjh+yDWiSpxOZnwfDO7u9WCMflt7kjWW/3gFvX192LiRzmij6pMH8VNJl5PeiNjozGNh9tc7XlkjrKAn86DMzIRz2oQf5F7EZIMza4LSeCgYY443nji/WM5ucchNyH6Dqb6Z/SQZjwxIZPNxM/FrQrc0QbCxMIO1WYnyTRG6X7NuEC97+cUSiecIOHscTDbTOQoZEPQ1izdLtzl7nVIgTxcTOPzU8xg7PIrWUh7Zgom4hOOWKgjBM+Y9TZoexxiqtRIyq9ux7YrdKLXVMFMrYi65goW06ETIpCjDmkJhkb6yjJ62+Vmh08CBfSpmvWKcuhuX9UfoYEPInfrDPvPn1SITGz4G4WJeU153fvDaqhftSlq8wfoelbp0OHIz2efGz/g3lvHqwx/DGKL2WEpC/Of6HL/Dv2sirFivzyQKQwI3iCmRg8fh3cgm7W9UMTnEysWqBeuPJ0MUoi9+8Cmbpg43q7RMS13kQxtKvV4n9Cj5IURtMBX7YlbMW5+yid7hgdhnlQlL+uY0A6AwAiJqZH1C+7BA41JDdoiyny6zII7DJKFarriE5flZPP3oI5gePY092zZi9NRRHHj6EFpqbdi5+QLceNsdyPR0oZRJidRZWVjCyvw87v3mt/DC/qeASgG7t2/C1t2bML0wgaXyvLQFWnu6MVcs4N4HHsTcYlne0FVk2AnCwtIKxiZnML+4iK6+XpHcJqbn2VhEjXCoLGTtQCXMysCkvcrve6UgK1jP/qPRrYpCqE5FbmiUsCagRKnWof5ebF63FpvWDaGrPYMcEXAKNwnqtZRQkpReacf36z/3ex4VgwVyOzxjnTTWFNdOWMFY6mkFiqedDsVGssb3pPdDWLRUQZGBvFTB3NKyEh4G8tmFAhbptKXfFSiEHO1Y01ZVGpGuEsdHvU+rw13JsmkFsGrloU+XPwYbtrUcbTcy1LL5TBMga+HMfaZFhQL/lhLjDLhsm1A8Rn8LupLlNEY7PUn1ySWRCrdsXIsuTliAego2K83rbTPTCZ1RbAuwh07xIzKnbV/TqtU0X33SzxIg7UELTgzu+r8sgO0cYoIi0RNPnq1fbv1qXiMRJbk7PFAY8mL3Xo/vrRLe0PhbWcVKypqTBeSGGGGUf+tlp9smszVjyKLaMJ44KIGSbK+hNnxcng9ksPO98uswBwrURFW3KlvawpLkGTa+JMwarG6FjrVMDBlgUmtOeppKcG5DIAz6dUeFxANi4Ua9A7ctFtrp6E24DgpyF//ECjwlAMmE1pwEjojqOfrE9y4teU0qWKtJMdMDOQskoYNtrZiemZZLpnglzmuwcU0rQCQswwmUP197cc16XJzzs2ONu5+wqOwpHTrgH3M1sDrlSAhfHF8Aq0XdAPdCjv6Z4FP2T9gvoBocM3hZTRq5ScqqavKQ5Ut5ymVJCFrgqGJoTT8uuewC9A5wJpCKPTaoxt9N0Udc0K5lQ7wYyQoVy5LIlFM49OTzGDk0gvRiCi2FFvU16bTF/i4XlUh8vBki7HDeryrhmda1Xdj5igsxly7gXGEGxXwSK/R9zdFbtg25llbZbUrKL9XiSU1NWWo2n5H5AceErN9r1b95D5u5BitzSe/JGIJqdHQYK6svz5tn1b4HFc8SA8a0xRYfjfo6IJkG3GlyhpFZ6jHDp905p4ImPcOubzLPbC19NzjTes+NispKV6/sw3ta/3dYyBm/GsFgZk4vcs80uciNdb6ie0AonD0yPb/65vy5kYaY+NjUYyNwMDhFX1ZVuvedwjkrDoUIMgGNWiwwsRGe6ESZ7D3IzVss9VCcsoAuKMoCuTSaCe0lkeZGLJeRKpfw+IMPYPzMcezcvA6zY2dw7OBJYDmDbRt24/rbbketsxWLFAUieamWQLYGfPmLX8CPnnhEoh07t23Euo1DePJHj6KSXMamrZtl2MK53ieefpYDEcjmu7FYrIi8Nbe4jOm5JUwvzGGusIgCK7py1cx4akZSYpuEJBkqjmksRV4GK9bKoeY/mcgecYSGMJtn+0yOZRId1EcrVajYK8/nxWBfv2YAvd15SU2ySAqCE/9eSaXflyBN2WFvpMNI9lQx+WEZazhqqHoWpqTL5reNRGd9AQtGBtMqfRDywgqblTglR1dQoCOV+uPLmJpdwMj4FOaXqrqOPGcMZAXybe16HbSfZIAXp8CEKfWYDMLiUlDUiuSw5TI62vM6AymPSSa+8VOWVTUKjfDkyAI5Z/up+V426DvDvqpwE43mqQqsVtDb3YVWtsuqZcxNT2FluYA9O7ahq7NN0DvHcOnaRTFLVuWU5azq++w381rajDufiz1xJh2B2DGwRDIfrRV+DlKUKm6HcRlwIhFrniIINC3un8HAgURaa4zvnWcW1wODEO+neCYBswvBtaSIQctGqmyt8p/J9tp5pmpToijzhgJyKknGP4b68PHVBvPH5J0L7X6K5Wis0glhHAkcHh5GVxdV2soYHR2VUAuDId+P3keaI3dsGRrabGevvQ6hGPF77q/RGONkQK7KQEUJDRN8TT/Ya4vqnXGR951jtCw+rGhKCQnitbDEyhBNWz9GXoxiSu9HxkNsG/AeyYrKEhwhn45DSK7cY8J/XWdz5OpXOvNDsAr73xUbtmfwpdAEGcSaBaansYsqGLnFwI0IJvofL5itOqvIVCVwg5MZzF6qWBWC1Et0N/Ibyx3M3+npa8e2HRsxvHYAfQOdSKbp3VtR8KfTmtTlKiQDEM7KCwLNVNLIVVtw5JmDOPPCGaxMlZEpZiSQwkDPyooXokTBgwoh7JI2BwmohMNb13Zj62U7MZ9exvjKgrTKV23fgAsuvgStuQ551loKH2NaPFCIZizaIZBrRTWRxgp7dhLE9yAo9MAOCW4AHhK80cyI1b/xg0ZMyMD86oefBcm4tiZtyZvK71tWKxaqZ8pe8nhwCp/1OBR9ENaxqDq86NWSCW00JhgM0vS7G8zQ5tPBX5eVT/46PaZzMfPbzJK5efhebczHYDj+k042x9DUszfJR+t5mYCJ9c9snIWPw56kRFBUbVqF4Kl+Y0GrX2Uzm1ZZMQj4/Cbd8XwsxJoOpl9g3Um7p8FsbwRy9twSqC6XFMQztQoevf8+jJ06ir1bN2BlcRpjJydRmCljw+AWXH3Lrah2WCAvVFaQ4QGDJB76/r14/tmnMD8zhu2bqSO9HtNzY1ipFaQg193Xh7mlRXzjW9/BwlIFHZ0DqFTTWCiWMT4zx3kNrfnZ4pLIj6xAGcQ4ksYWExnRTIQ4XqeD2tsM6uYRjSCng8xZTgmo6qL7nx3k7FryjrAap7xnnrKrqRRWDxD27cdAbyu6OqgXbeiOBQPTJFcFFkkhoUZfH7Kr9eveWDKRiBp063mhFWsi1oYinC8nTzgZxAPSNFjdkT4a3tToilXGQqGkKnxyZh4jE9NKgGiyx7zNKnhobpptG0vtDCnimUeEh+ebxqI0XubjjyWuTTL7EyZ4k6cdZVqESsK8NgduY46qDIWacRQrYG9DLoQeCcW0+X2y2E3atgXLBQqvzKNSqmJoVSd279immX1W4HRGVM+ciE0uY31y9Y/N4kV6/oLWHfkSqEltdWMy8/pLh54Kfs6ylnFNvQdnZD4FFD9DLIizr56t3x9dLbe6VCD0qtmKNpJTl3SeWRvResuaxRfhyyp0/gukUKRLr2i5TyOgq5j0K2YmVYYoBOTMx4ixNs58c3QresZsEzARiASBgZ//RD4kEqzEwEiamtlnK8/bROp9E+krFvV+eC0M/SSbPPgYduYEPyueW2da/ey1CpmKcGz5MpDLTtqVFwXBCwXla7M2QFTjbDWIIFipiIQogRknWwaRNFAq3U9yUIR2cKKrisRfrLmiphfoJvd8QwzcuglcpSmTgOQ8OGd5W3wciEYizJqkJCUCRkIHCaF4XgReAMt4bLNEZ1JL0ElvrIZ4jJK8IFEGD5C8AG1taawe7sOWbeuwdt0gMhyDSpU10sTZESnMERLMEa7PS2mLI0H5RBZnjpzCucMjmDg+ieQSSRL0FM8in2tDa0eHEgkyptXD4Uaan5MMZftwN7ZduhO1jpRg9TOL01i1fSNuue0OtGTaNLpGW0TBdfwfR6wSVEcqmOBBqkVVFUlb3NBqOzDZYOXp/W/1lT2LUkVDKIbwclQwjhPbZTOkpJkGYZAKMzrrKSqIe7AVkSv+xhdnc1Vk+VZT0PWeY0CtVvF4UhCs3XCqapogtaS1qR9dB7QDDLUKjPeZiUvAXaq+vefGa8//M3hznJDXhP6+JloS8KZJPEbAYD9LwdmZsoZ2OOSnJMiqQYPdGhCwpVMmWiHjlqjIWX1rNMXIQedX5KYgyBYTE8EEkwuKbpRLeOT7/46pM8dx6Z7tqC7OYvTEOMZOTimQ3/H6N6KQTmKWsGg+iypbSLOzeOj+7+P5A89gfm4cq1Z1Y92mYazbtBqJTBWTM1OSaiWxjVU2/YlnpgtIZ9olPTqzsITJ2QVM88B3FToy2ClzybkAHgamN7+ieWMLrtaW4PWm9re1x9i7dLIbr4EQD7LSNdGj0jUCelsW2LBmGFs2DKKrPa2PjvZWBUIZPPhsuOa7XcHNiGKNsaao9iLpMk0SW39RFXpU1aeXyrrqIPdkzJAbD8rkmFD/ukzyZxVLxRUx+hnIp+cWNcLHWXu2JRjone2AtvZOUynj6A8raibyXI9ko+fzWo/8HseG6FfN18sCnSRNrkMq18nHQPs6klITFWK7sF7Bxp4lmY79WSYLxYJY6FTBY4+dQZxVORMv9sHHRs5pHLCnK4+hVX3oam9TJc6eOdXkiJwwzPFrogMy0HARHe+E+8Fv5K5AFiKJUgLLs73prDEugnEB1ErjWexjYWw/cM/wcRhkGCiJQnD8yhjkVmHL5YsTBE17NtBA9ZGJyKnd4xyapuLm/ALF7i3bbBp/1kiX5ekamZPYjInRxHMx7jCQ2tijMeaDM2MtBZsiYBCXOI8XJkoWvJWmzp+fi5EsqqbV6CH5XQyUhkIKIie5mG6VubyKilBsI6LYaDPFIW6PLXVCyUiTKJ3WWqPV6UD/gJBIFikjI6OaKuBZvHbdOvT29KjHHvw1bk61dnIZ3Y/Ozg75n7PIYbKW+IvN1+hVMqCyl61KmS+YZGN6PDvznGNTdVY6KJqRQ6olLb/kJS3SFjk6EdrgoDoD/Pj4hAUil1zUBXWvZEG7lRU18sny5P856mA+sSWxQLu7c9i1aws2b1mDbJaVfcmsDaniJX13692zspdWdy2NtlQOhZklzJ6dx8nnTyFdyqC1uxvb9u7Flj270bdjpzRyZal5/DheeOppPP3II1hZXERLdxbbL96BVEcaC8kKRovzGNy2ETfcepu5KXEGPdmCMudWASwUCiiyv44aFot0vaGtXEUzvjSfr8Pe1RqGVw9jw/r1IkQQquOCJNGDMI2sJV1co1GpBHP3p0CUnvGLuRX/nEEa5Lf6TxwWi2zUsjyDkrS5/dDROc6gqPaG/CAbMKdX6QGhW9Ue1b5V8AH2R4ZvPW72hRrscevZ2t8GrCciCntHtYQ2hbJ6CWTY4reeGwk8ZVVEXGeExRi0TErTkhMjT/mccx2ODcTC4LI6xqoDw20ypOPNw960EHzqWJa0HM9ji4lqeWkmHXT6QhUP3fs9jB0/gou2bUJ6ZQnTZ2dx8OkXkSnnsPuCi7Fj30VYs2ULlisVnDtzCgeffx4vPL8fp84cxUJxBquGerF2yzDWbh4GslVMTE/i8NGjGJ+cRGdnLwpLFQXyjo5+VGljOreIMyNjGJ2ZRII90pRL/ssZzQwjNNqXSEioRLCjDl2q05nam0mRBsfFDntW0hYQzBiEFflQfxd6OjuQI6GL1WmqjLWDXRjoyQtmZnXDtggPeB0sDkdr3tuZtHK6c0JlHKh2yDmebRllY+l6xaY1pc6On+D1Hq8lbzYLzyqclRVbddb3Xyosa+xsfqmImblFTM14IF8xohurVvbIeTAy4V5YWDDEJ5tVYBPJNFTmnFgZkL+MMqjTTVidSadmz2Nu3FpQxgUyYmskoZasWOtPnAURak0al6NknM2WyIqL8ghSrxKSr2L14Cr093ZLcY9jacWlhfoK5VFqyRosiBDY5HM4ZF4PRk2tOOsLc9qDSYD3ph0+jptgSCFPNasqeU4pcXLkS6Y30iawRNuqcksAjMxmo1F6Hoepow9OaNyIdGaMFHuf11I8JzHFy9IG4FSGlAgjsfP3ZZMLFkt4lc0S17QAAhLn70QssxVkSIWSFMYyLyo45y2Hs2pNaIK18GyssTG+6ecv3R7Vw7bYRR+F3t4+DK4aRBdFgIpF3WcmuKzE+f5lweuCRlFc8HV0dHQqCNs/S2htPNNRSE92jCNiPARp2oNuaSTF2ftgkmUtWisQ1ef/453X1zScTt/ddBK5tlb09A8gTWiFBAOfC2b3g2xzzoFTLIS9cmahp8+exdTMDJbKprDDTUgNLL5ALoZ1zC56+7TxOULC7Gr//v2YmJxQz3v7+i0YHOiTQg83JyGJ5eUCUokVtLelcdkle7F37za0UtEMJRsN4mantSJnb9Xv5jGUQLqSRLqaRHG2gMnT09j/2PPI19rQv2Ujrn/D6zBw8QXy9NauJo11uYzCydM48dwBPPPIIzg7cQarhvvRNdCJVHcbRhfn0LN+GFdcfQ3aOnuRzrbJX3xkehqHTpzEf/8f/wOPPfU45F4uARELfk4lt/vlxgIM1jwAydy++qqr8b73vFdi/CIJ8uCLHpKlqXXhBMsirRqxmMUDwvrp6vu+5J+3eBrwWcAzYtpYKiKyAAAgAElEQVT769GBaEFbrlJO9rJiyarXgAdDatNAwia44KVP7H03m2YwuEyQOtEZz4yD4cqM3ioVOg8t4UfPPovv3XOPMkv2t+589Z3o6+3zjNyh/aZDqJ4gGTulUX3rzXtVHmxOf0+SlXTJRPuzgNWN7KaqTVWLCcfIT4s98gQ1rJNIlssK5G1J4IHv3o1zLx7E3k1r0U23t4Uann7wR5g4OYV0Mmu2j63tEoag/So1kakUV06VsFBeQLYri/aBNnQMdmBw4yA2btuCg0cO4+Dhwzh58iz6eldjw7ptOHTwGE6fHcXsfEHyokvlZUzMTZtbWyZn0wsVvi/OxBMmr6Kzo113hkIcalWkOMJEbwPTFw+1NMlKqj+otq2CeD6TxEBvjz76erqRpQJccgUDXTl05U1bnYeHxpHIwPbD2fY2kSY+lt1/rReHIg198T63kCfLq4yr4EQklUEBrfrPglTnj2mtOTucNSJZMdOUxcIyFpaKqsrnFgoSzmHbgRahDPb2uzWTJEVCI2OaReeMrki8Volr5M3JUtx3POBXSgyuELQu0SPqJfB39R498fA1piCQTNhsO5nu6psaIMlAwLUpHkNHO/J8bgmUW8Iof/OFOUyMlWlLgMGBHPbs3qF7xEDeRtY6R0mL1mIiA56HvBIRBlCX+9Sstrc7Fdg8GP/kOUHTEveyDoMbn0+2OWk6t5nnu86f6ER4sAzyqTG2Sb416dxI4Hn9rFdvULKqfZmTmEc9L1nA/fLvVvuNyohEh6F7w/OC1aqdJXaeUL2QJDAmc0G+iyKFCCjjC5+nwytWFparBgbQ3dNTbzvkW9vQ2dWt0TzTmSDCYUQ/O35Nkc14N5bY8LyShoUL/4jLFD4BjohKtEWtQVtLDLiMc3y8zq5OtLd1qBqPJIjXRu5sKyWbV/frL7TLCc5xZuoc9XYh2wZ8eiO0OoL6G1teUeOoFP2mGZxnFuZw/PQZTMzOYp6jVPT4pZh8pYhMS06iJqvXrkGeohstLVgqFjExOYVTp097T9LgVDHvslndSGXu2Ry2bNkibeJHHnlE0obq+VQoY1nTwqZrDPV1RXqpUgWpiIsv3Im9u7ego60FLYTWWbkLbjXIXsI0In5kNBtOi2bqlS9OFHDswAlsXLUJW6+8HKv37UFm7SAqqSQqJfb/a8glW4C5JdTGJnHPV76K/S88i9a2FvQNdCM/0IPRhVn0rBvGFddci/aeAaTzHeA0PZfW5I9nqT/2//w5vv/AffKCJJbBfjuz5RpZ+cWizx5aFswqPGC51lweq4eG8M7/8A7c9qpbNbNfh9ajJ+1BWzB8HQ4NGJ19KpJJ7BA3qDhELGzkJxZkLEbrmVo/L8bn6hCnM1qjJxWED+vtmdSgnbvNPXTvpXthZUSLRqCP/g6fSxoDhAaZVTv5juOIY6Nj+MGDD+LJp5/CcwcOaC1t374dv/yBD2DTxk3q09XHQTSbbNW8zXM2xu4MfmokUAavW/CI16Qqz2AHC/5140o7vA1yJpxngVy9cid9kkBMsluW6kvVCh6697uYOPEiLt2xBd20pp1awSP3/BDnXhxDJkEh17TmX8V8lhteEsuVFRSTy1LL27R3Czbu2YS5ygIOnHgeDz76GHZdsAudvT148oln0JJuw+DAWkyMzWKCZilzS+jq6ZP++8lzp7FYKoitvLTEGXVopEdM5NIK+np7VaVIejQOesLsKRpOZA3N8F4255y5Jqkqxkqxt6sL69euQV9Pj+aST504gdGTJ3HpBZuwfrAHmRYepO3yUW5tMwZ4jDYF8hKIEg8xQe1+KBpXwUcGm2e1o5fPe+DOila5B8ZjVWEwo6MiV9+7WhO8zsDJQM6AboGctqIsTjgtU8GyiEec8zYkQUQkkmvLNbR3GGrB1h7XH/mAZJ8bhGvBh4HYDGPMd90CW+wFzs9bZcU5a14QMo3pH8+zj595jWiKwWC3tLQgwhyDMV+PPOOTwMLcrM7D7s52qcAxtdy+dbMgeI6fsU/P71XVXuJ50WCIc+kz8PEe6N568h5clGYim5juHuCNXW2aFNEqC14JP2v/U/ucbQcX6TFNf/t9jcn6R/SJ+fv8FxA9ry2RWp77fX19goNZufLaUIyGqC0fb3BwELt278bo2Dhm5+alV8/XJm4Mg5+3bq3PbiQxOw9MM0PJh0s1e8VjPXYSy7z1Y9KrVGCjtgETAStcpEroM+T1CRtHKgNlCQTJOBpGwuNr4HsJwqe4Ix7cg7skDgpbKRpNs0KqPhboqBTvl4nXGLfFtP6NfR/tGvncO5rR1m5VPVUFxc0iCvKJ1/6n2tGjR/HMc8+qT86AtEyYXfUvnczcr5dlvZjmSbG+Vb3n87jkssuUFT/00EOuVOOLwkUVjL5vcnN9/f0SpecTz87O4sypkyJ00GWJ2a5J4lXQ09WJvq5W9Hfnse+Cndi1bT1akmVkUwyI7FeJzulCKxmJ3euacLZ6uSwzlcLUMp566Bn05vux5qI92H3dK9G1fRMqvNgk4JMkRAlNNtIKK3jgC1/EU08+KtGZ4eFV6F0/jMniItLdHRjetBlrt2xH7+q1WEm2YKUljbkfQycf+tgf4e7v3S3CXjpLmVLO8yocmKG9yh3edGOxCppyiUX+7m/9xm/izW96Exbm5yW8o95TbCDOtXofn3AMFwQhwWBIWr/RyFuRJZqamRlS2GiDjTHwkI/Z3sg6jchh2WDMjjYfurEouVh52PM0m59fUL+ajPuAxwwCsp6nBd2GgAvvCZOUyBpNOMfgK/792bPn8PkvfB5P/ehHGJsYx4d+//dx+x13SKQmRpvYdmH7gb9PJS2+Rnr1Mklkwnjf97+PZ599VvOWIiAtmyXg5Zddine84x0N4pfbLfrQaKMiV/Vio3b6rDk1BnLrrJKxzu1JADBdXkGqVMRjD9yHiRNHsHPNIFZTPKiSw71f/T5OHzyLfKpVxMoUmMjmNUpZrJS0RorpEsqZKoY2D6N/4yqcmj6LmZU5VAiVS2GSNowtmJsuYHx0BjMzi+r/knPBXjCTAToFkhzKg4iAuJI5AkwK2jUd/NKpzmSFcmmsFDT56JQlI921aL3JhJha4B0dHSgWFlVxDg4MyP2KrOwjhw5jfnZePfOXXbwNG1b3qz8reDhHXesBHwlasdYQJ1NCetcDRbQ7eJ+YZHB/xyEb4zs8tJj0i/fCLUxRKU4HSADFlei8ClfgcYU2Vkf0hGcQV/Wtr5cxv1iQCh616OkxLZTP9yKNOdjvlryll5hx+LPCM7VB/k1DAphnK9ct15tmjqsVjUMxgDDIiEmsCR72pW0Ge7FAMhyDHN+LJbwUYrEqjggbBUfSqszJZid0PzpyzjzsO9qURJVXljE/V8aGdd3YsX2rlOEqZcLSFLMxQpb1X616pBc6Ay7PVn7mBwMkAwjvMc8O3gchAx4wuI/54rivuc94ffk4PIPYr2XQ5d+zYuWMN93AVGGTrOejs/x7sbjFJDekje8xZswl9uIFRFT6kUhEISEOjGtzcN3y7GEiyt8TOdGheu5v6Vs44VLnV4mSyr7+XGuCwU1rTvfLfBVUKQuSZk/f5tIbQdWXpUGehnr614FQ8rPG15zjo1IgyMBO0mTiGnwzvVdOhjgfLM5dlWUOm5/HE/HXE8WU8Q+sJRIGNNEujb3B340EJvGRG99S02B+gezZnJ6cbflsdzeSrW04MzGOkbFRnB0dEYS+QBp/ytytmAkRouChOzU15ZmgMRUFDSjLMVo/nyPgAmaP3BR0l2GWrzGLupJTQgSQrAJ3FZdfvBuXXrgTawd70ZXnY7IKtYyUhy1nuPXBao+z3TQdQQpLU0Xsf+IFoJBEfnAAN77h9Vi37wLrj8tXmF3RlAxEMDOPp77zXTz73FNYXJyR1nv/pnWYKC6i1p5Dz/Ba7LhgHwY3bMYCCTapJOZ/DLX+yV/8V9zz/XtRWKYphS/YRBJ33H4Hfvd3f1eM/9OnTuGzn/0sHv3hD3H0yItSX9MGXFnBO//DO/G6174W3VSA8ySA14jXi6ICPCAF1wRxTaQLh5qbYCAeFDH+Y/0w63Fp9lAHFEeTCLk14HG7RzYaocUi0lKDWBYKcbwv9FuWGYRn41zAhw4d0mu5/PKXKZCPjY7i29/+Nl44+ALmZuewZesW7NqxE3v37sWqgVVqKczOzCip4CF29OgxPPnUk/jKV74iK09NTSSS2L1nN+666/2Ym5/Hk08+iccff0IjJFzYYaDR29uLV9/5avzi29+Ge++5F/fffx8efvghJUSELnlO3XTjDfjgBz+gA1gVBKtAo/j6lXMIPubIieZ4IFf/3A16ZJlLdSvK0lbLaKms4PEH7sPYscPYOtSHwfYccuUc7v/WD0SwzKVbUS3zILYDlq0fGrJwtS5UFzGxMIn2gU50r+lFrTWBdBc5HB04duo0ztAWkcYzFVYcLZieXhAjO5nOCCamgx+tVitJ9mS5RgpYXmbly2TLKkbqbLMy49rjdAkPWd717p5uVUXkpSwszmNiYhxsd/JaSZUsn1NQIVJE72UGXd7T2akxXHzBLgnDUOREMqX0aiYZS+QoSlsa8sZ9GSOUquh4EKu1woqaSboxm9XrJszqVR7/hneFfBwTQjLiWIw5RZ9WCR1herb19Fg2G85gSStTKpFZ9c3HMKiXYjEkt/F7UtfSgWnSwTy/iETyMx9XBDjuFQVS/o2Np0kIR6M/9n66ujr1+ti+YCLMN5TLZ82r24MYNdwrUhez7yloKCHxa04Lhda8gmNXZ4eq/oX5WV3zcEebn53VjDnNWW656Ubs2rld94brnPwaPi7HrAZWDdavlyUX7D0bbBvommB0BbpAJMyHIKo+wd1JsvNb6yRVrifunbp1bMyQi1DrTAa/T9xUUkzk+eamOPxbqTwGTO1GLUb2tfHWKARUrDoSU5cMcrRPwmPOerfg50TqIKU5Ammx1zUwfJcLgfTXEahDwPqKOU2M80AxFUybmP0ReJvRDB3DTWO60b+uP4ZjpLwPIkL7a7Tk1tucTa/bDkATJyJ6q8djUegJbRRIoeEifCYIvUyUfmnHdTVmky0UPmDlRUICoeNCAdPshyeTGFi1Cpu3bcHJU6dw6uwZnBsdVb+cJDe+Xyq4cQGo/6aeivWOInuxG+vsPx4cHE1S454YPw8i8xtuSZr5BmdiE+UlpKpF7N2xGZfs3YaLdm1Bf2feTBzIWhacbraaZI5L2zmRkt44K+7CTAknD53B1NkZEWF27b0QO/deiB279wLsv5LMMTuH4onTOHPwME4ePIiTZ49jZn4SazcOY/WOLZiuLKNADcTWNlx21bXYuHsvZoslrHAEr1rFpz79d/j+fd/H1MyURjxIbiL36Iabb8YHP/grGOjvVyb8wH334/777sNjjz5mkre8TqUV3H7b7bj1lluwd88e9PX0GjwnxIGjV9wAHJ+gK9ySVQmSs6dcbVlBkf+XalQrSWA27vWd734XTzz+hKov/h29dU+cPKlEiv3n22+7DTfdfLM2+eTUJE6cOIGvfu1reOSHj+j3gx26ft06+Sq/9S1vxfFjJ/DDR3+Ie++9F2fOnauPFe3eswfvf/9dePDBB/HP//wl/S17QWvWrMX42Jh+b9euXbj2mmtw/bXXKYERM5myiEtLGDl3Dvfdfz8ef/IJPLd/P/7Pd/0n3HzzLejv68fnv/BFfPrTf6fq76qrr8Jd73u/AvpTTz2NL//bv2HLls14/etfr+d54cAB3HvvPbhk3z5cd9212L5tK3p6uhTQRKCTA5HJw4qLoC0TJEJ+torcGA6E2sVws8NDhz81aC2IZ2sVPP6D+zD64iGs7+3AqrYs8pU8HvzOwxg5MoJUKock+SWcJeUhJ71wq4TKyTJml2bQN9SHoU1DaB/owFJlCWfGRzFPpa+CwcPZTAda8104eWpEzmcUPFGvN1lDujWDhRL9yedBiI28E1Yv5KGQV3Du3IgESbge2N5hpc71RCicGvQkki6XCqrAZNKRy2DDhvWquBgANBWhQyqBkydO4vSpUezYMYzebgb3Ejq7OgSvi8AlERFjBUcCaiRK98iKw9D7q4bGmOgTNRRkjCPxFDtQNXvuqA7Xkoko2euXCIf3LMVp0NglY6hNfbAiZ9+fFTiDNoO6nKHEereApvlkEj2Z3BaYBNHKkz7WVvUJT3LBGhvbWlY/lu9HssRs6WkOfUFjaGxjBBGTLQsilNRZn5ubFx8jm81juVjSe2TvlmvQjDGoQ2EkThNfoSmKCdUUFhdMqCpRU7AmBD+4qh9veP3rsXP7Nu19J4ZYEJKQlFn4RuJjrUxLYHUdyex2TkMEuiCkWfsjbDZDiMeSjggsOnN4rx2294K+HjQNMbZkRWNjbEwJYbRRxQbR0V6vBWP/7OTGIEfK20PCNZZYCHKud+3MDMjQvxg9bX6tlnRwjxsB0BKJIFDy/4Lk6eRJSFqSqUbcM0Mg82yIcifEZ2zm29p5QRy0do8lGFyfKk7ZzmMb0St/IjWcrAqhNY1kRzXelHTE48c1sf43+RREpnwqJMih3goIAl9MiiTee+XraoRemJk+8dSTOHXmDMrJJDpXrUJbXx+WVlYwPTODkfFRQRhc6HQsE3nGF5DBAUFusHEpSQU61l8XJbGGmj54ITiDTdlBBWNCIBTrl/tXGS1YQS5Vwer+TmxbP4SrLt+H4b4OZaj8OS85N5P1yg2uohId/cJ5BpcXa5gZncPZo6M4e/wcurKd6O8YwODQMDJtrSLykVlemJrG4sSEWOuLKwv62L5nKzbt24upKufJlzC+tIRrb7sDey57GRb4vlIpFKo1fPafv4T77/8+jh09qhE0zqcXq1VZdq5Zu1YZO4MjiQy0F+ShykqJwYEH1Bt+7udw2623itH+ta9+FR//+MfFI+Bow+joiA4Y9op/5Vd/BROTk/jEJz6ByUlCo4vafEyI2Hd65zvfgWuuuRbr16/Hx//s4/iHv/8HbVzCa4TKSPjgYjr64os6aLZu2Yr33XUXTpw4jt/7vQ/peXbs2IG3/sJbceTIEXzta1/TYbTvon344Ac+KEGF557bj69+7aviNnR0duK9730vrrvhekGK//iP/4AvfOELeOMb34Brr70WF154Ib785a/g29/6Fg7s36/q+dd/7Vd1vRlYjWGdVKDZv/853Hff/fjGt76JD3/4w7jxppswOjqG//mv/xN3f+c7ePsvvh2veMUrsWbNGm3+gwcP4o//+I8xOjKC4dWrceedd2hj/v2nP42bbrwRb3zDz2HVAGFg9pTI6rWtKTGOgMKcRBX+v2J9hz4AWexekesgc8irslxCS7WM1iTw3OOPqkc+1JFTIG+rtdYDOVqyqOT5kZGxibpm1RrGRkYwvziLdCaJ7t5OdA50IsvZ7J5W9cb3HzyIgy8exdj4FJVgySFHpZJQEF9k8kgIlQYm7Tmk2dvm9Ie7ws1Mz6Knpw/9/QO6dgw0Jshkhx3Hi4x4xCSK37EAzP3T2pbTGiI5iAmh5Hjp8pRvVQJ4/PhRbNu+WaNni0uUnjR5TSWcYq4bB8Zmg129sFpRsOe/SCak/183m0iYTLLsICv6e+4J9vwYnWO8KQKTzd6aspcIVR7Q1VKgqE1UnqSDCW4tSzu7yOsmv2YGIVtzlKWlxnZ5mRKj1CswNIA/52gPR1m5b/jaFuYXnNhmVTnHxZg4Uy2MgZgQuzGmXQjFES4hQFJ+ZvHSkGQOkRy1uTjO1taqREpVMu9HS4vcxdgeIoJB5IpJoGRZkwnsu/BCvPUtb1FCxuVszG0XOYnKs4kfI0qIiKYc0TKINow6IsgHHBxs7WBwR6CwHm1DKTBgcU0ZNYlNWQyw6xCB15IGq94jidPfCxRxjoEHNAu21AezZMlEdQxajtAqfoxLReuvPQE0ueio8FWX+zidheRo8djvhLaHJ6wxPxETL/UxW8M+42/jPfDRpWTqRL5IKkIYje83kg8VXtwb7nNfh9KbR3f9fIqfRb882pwybfL+ffTdZR3uY3z1BOrlay6ssWqcnp1R1ksJ1Q4y+qjWQ7Ut9nQJKUmpy6Q8+SCslNjoJx2fC4UH/InjxzE+Nq6MUtlNHZ6wJF8vzoxoLWuT8lvcBJcXlpwq7b/Z666iI5vExtV9uPOW67BhqBechCWZjP0kyjrKbJ4OXx7IOfPLgI7lJJaml3HyyBmcOXACmcUkWksknOWQoHIY50nZR2alxY1FuC5RQhFFbNi+AWv2bsdCSw2jpUWcmp3BtbffgQuuuBJFjgqwh1Or4p7778cPHrgfDz/0oDJp2ray1yk71HJZ8LbGq0imKZawTDYrq8N0C9pa8/jl9/8y3viGN+gw+NIXv4Q//dM/VSXFQ5B8gvUbNmDz5k3Ytn07Dh85gi9+8Yu48hWvwFWveCVe/vIr8Y2vfwN//Vd/pftyzTXX4Nd//dfx2c99Dv/yL/+i63vzLbfg3e9+D7q7u3D27Fn867/+Kx5//HGNI/3Gb/4mLr30Ur02HtB8XQzQZ86cwTM/egZf+cpXpUX/9l94OzLpDE6fOY0vfelL+p2bb7kZl1x6qQLAqdOn8OUvfxnf+tY3sXbtGnR1dasaoKjB5MQkJsbHFcjvet/7RGi0ERYeAqYENTE+ge/dew8+85nP4Jd+6Zdww403ql3z+c9/Hp/73Ofx8z//83jlVVdh+7btSnCOHz+BP/v4x3H8xHH1GH/+jW9UYvDXn/oUXv+61+Ftb3urMnoJcJDY6KpP0iVWcsn52KBNu3+lpL3Oh9arXpGH7BdV0DKooi2dwJEDz2Hq1FG0JVbQl02hFW14+LsPY/LkFHLdvXj5bTdh55WXY3ppAY89+Ai+8eWvorutQ9aZi4uzcqrq6u/Emk1rVKUTUqeT2SyZ5vl2zM0WMTY2jXI5iaViCTOFBXS29aCtq13jjsu0enSWLT8zWaQoDCtAjvCQaW2ENjeIIatc0HACXd0dqsSnpiewanAAQ0OrFJCtcqEONKHlmuxTOQ43Pj6KgVX9MnThfuW9JbTO6xlCKDH7HyqGdtD59awf7TZWZkIg1moLC0tWytR8pwwqtfx51hj8aT1QBj3umVC5kjKWH8oivbm4iOBr+RiY57UcsaTTQPKpKbGViyXxNnh7zXDPXqf0LFxZMmaLeb3MF9uCIAlvTIqEEvD/IjDZOcZ1JRetlZJ60kRKeB/4XITrl5ZsXIqXmS+LAxK0OmUwt4BuZDUm6ITbmTCJpcxZ6RL75bOYnZ7G9NQi3vnOt+B1r32NUECee9JC8PXA/RxtNo+pdfKrgoUH0SC58Xf4+yILs/J2/XKrUu0M5/vl9IPGZiUeY9B2kGD1e044jWTN9PiDnGrBrZ7ISUmvHvLt9Qkx96SbnCpZ71p7xHgUvN75+igZneSMA5Q3JUFfV6F+1iwBG8+rdmqYqAR5tymQxnuOqtmq9AYHKBTXjEFu61hnmUbxbPpBktAaWTPFN/Iu6hW5Nd7rPfhIKqy2Nbg90AobBTbb4ZB2jcmPSEji/upRB3NDNWusW5TvHxjA3gsu1KZmxspFeG5kBEdePCKGHB+EPSeT9rQZO27qIDFJycf9XJlNBtNYOloSnqF/MqEy66Fzk/H7ZNWGCxcDOWH1RLmAfEsNm4b78abX3Y7Nw/2C1TnfyvlL9UNT7CMw45OpqSogQvTJlTQKs8s49sJJnH76KLpWcuhcpgNREuV0CiUiC8UC0rUq8lxkDL7pMlZSK+gZ6kHHxtVoGerBfAswsrSAy6+/AdsvuRSVXE498kKtisMnTuChB3+AL33h84K6WTGR9Ma8VNWDi3QQ2uLoWXdXNy7YewEuu/QyvPIVr5AggFSAqhUFzv/2iU/o8Hn5K67Exz72Mc0pEg15+umnNZ71b1/+N7zlLW/FlS+/UkSm/fsPqI9MyHnPnj143/veh69//ev45re/pV70a1/7Gvzmb/+WvmayNjY2hs99/nO4++7v4LWve62C/yWXXoK//Mu/xFe+/BUT9NF4iG3ATes34Ibrrsf2rdtV2f3DZz6jYP2Od7xT64QkQ6ID//T/fgZf/MIXlBjs3LkTGzduVC9P5JtUCv29/Vg9NGiEFmcxM8hyXTMI3f3d7+JTf/UpVeNXXXU19l18Mb7wxS/ik5/8lHqAt9xyK37jN35Tj3fw4CF85CMfweL8PPbu3YMbrr9e7lB/+zd/g6te+UrccdurNKdL4Q0ejjZ2VtbziLhEoqYz3Ekqsq/5uliqsjqjbGsVVQ6Q2+CLbTIiRlQBRAWnXzyMyVNHsTI7jt5sCj2Zbo2fVeaq2LBzJ9bu24PebRuxVF3BM489iXu+cTd2bd2GfLYFR48ckiRnKp9SIF9cWcTBF4/g9NgY5gpLaO/owexsAWOj0+js6NOIDElb+Xwb0lkaDs3K8teCW3iAp0T6WlwomMSxE/gVoLhPOJ8sdUGSkbjPeUCWsGHjeqxbv1aHd661Fd09vTo4KSBzbmwcY+PjIqWuWbMa3T1dup4MsgxgXLey4nVtcvVYHWmLfqvN5RL2dejcA2v9sHJimxHhqGZWJrimM4bni8ZiWaU7XB8JAx+TgYdnjtlIWtBWFalAbi0+SxjN65mPRTh/cX4RE6MTIruaiYzpJrCnLg0SJTwmUKTqiwHL2zE9Xd1ob2/T2uOaIz+Bf8Niwljrdq5JrcwMsrTv+X7mmej7ubnMqRkS4HIpqWUSJWOyrQBRq0oMpKODzO6kOa5RBtR95HnmETVjMvqed78ba4eHMD83I2Y7EyVdl7AVrXs1WGXP62GVeUOmlZUvkzfvp9SDKh8rvLJDzITXkgFWiGqMa3lwagRyZ8V7f1vVtCMotp+sbSMS2Xn+9o7K+mv2yF4fUeP/GWciiFF5lF8LDXIBJL4PBWpHb6KCj99RQkJo2iVVo70QCYcR2yKYGg7QANqtranERrLG9vpF1OLdDfUAACAASURBVPRROBkTuTlRJBfN17o58OoyRC5T106wSxPJkhKYmFryhMNsdQ3R1phnJCJr+jbXJEPnJgusyNlfpdzdjJSm6OxjvZ0YVxD05eIh9azPBkcbFoCejZnmtsnhsV+gnoHDE9x0fDPJGgMx+xWqIWy+lYG8soRMoow1A1149S3XYevaQbRlaT3JfrhN/1aoRYyKekk0k+djZlMZpKoZrCxU8OLzx3Hi8cMYqHWis5hDqVgBJVxWkgkxIsVGZtZHz9pEEYks0D3UjfYNQ8gM96KQT2G8tIxtl12KDXsvQK6vD1UatySAueWiAvl/+S9/jpnp6fpBRr5Ab08vfu3XfhU333yz9U2ctUuxE64PVRruOsYFcPfd38bf/t2nNY6xZ+9ewcwDg4NyjXvs8cdx/wMP4Hvf+57gUzKQuQj5mcGet3bjpk2CtZ977jn1ux9/4glceeWVGuUiMYmLmYfeZ/7pn1SxX3755WjJZnDq1CkRbAYHh/DBD34Q27Zv00L98Id/H4effwFXXvFyXPPKq9DZ1YU/+c9/okV088034fKXvQybN2/WwfH3f//f8Td/89c6QAhv/9Zv/zYOHzqE5w88j7NnzmDPbgbc6+Rtbz7U1iOVElk2g69/85v4wx9PAFz5ylfg2uuuw6tedRumpqfxxBNPCkU4fuKkAjrXKf+OSclrX/NqfPADH8Dc7CweefhhfPIT/w0vf9nluOP227F54wYRiJjcsZ3BTaUeNeVeSU4KQdYI5BL+Z7CmyJDNl8uX3EM5AXa99toKEuUSpkbPYubMCUydOYb+fAuGOoaw/9EDaEM7Lrv6auTXDWGsUsBn//WfMTUyjt62TuQpQFEqYnJiVI5YmfYMlqpFzJfmMc1Z85kZzJNVnGvD0lIFs9NLKBToflVDOtmC7q4etHe0KdGoiFdClvaiPrMqKZCxvUCOQ8h1+p5Se9/ESFpaLAnnVmVbuH+gG719PTaJ0NGB7t4+BcXFYhHjk1NobWsXs31+bk7oBkmGkrvM5RQQqOcuJrF6sdTL5tipMY05tys4XCpq5jZoSo9enZ1nx2h2yZLVZACnOEixqOSL55AER1TVkitiozkSGHF2vAX6pAiVoU9go27Gcwj/a5HsSBpcKsn8iBoGVHhU8krYViZIVoiInEezRSnYGVeCr40HKxNFfmZwZHHDtUVYXopxhSWtMbYI21tb9Xfs0/N98HVyz8kxrUzJaVNOY3LU29dbl0W1meNWcYAEedubkKoaq/Xjx44J8dq9aycu3XcRXnbZxWo5muoYnd0sQsjEhO0E7n3vrYehFfeAyZGa1WeMCvKc19/W4XgTWaHnt9QC09QmsPn00E0XrO49cuslWyFjY11mGNIYTY3w2BiFFUrgHAmx1l1UhfeZrz0SRL4mI0yH/a3JpzaSLpPFtsDupOD6uK0RLBUo1Xe3CRUTjLHkokHCC+PaRijn+21+H1bs2BkRFbl+x5Ek44r4RFFDBqTOKwgVwwZnoRHmo63hWYSvX2+hOIGZQTysYMUF6MgP1QhbcUEGXV8vQl7BbqTi2tX1foNDQOprOxlBMJYTVUIOUAsqJPUiK2PlzOxSo1kc1aJtHz8MFmOmxxy+JUmPZJq3lNDXnsXVL7tYJhVrhvo0rtaS4qgNe0vss1HStVWkpJXlMrLpLDIJCr8k8eILx3D00YPIzafRWcwjm86jWC1jmY/BwXpm7lSm4w2mu1o2hWxbBon+NnRvHkapPY2xUgHDu3dieNdODGzchHR7B1YoyZdK4f4f3I8P/8GHMLswi1wLjRA42mb9mz/8yB/iNa95jfrCYfkqsoVXEEEG4UJ+7LHHRDo7cOB5iej81u/8jhIqLh46xX3rW9/Gn/3Zn+G6667HzbfchFtvvVXXnoIDnMfmgcCxLBHCnn4a//iZfxTze9OmTXjnf3wnhoZW4xvf+IZIaxMTE3j/+39ZSS9Z4+zx837fdNNNmJubFfFsdGRUcOeGdevxlv/jzQrwH/rwhzEyMoIdO7bjF972NlzG0cPlZSwszOPkyZP41Kc+if3PPafefUC/zI4Jj7//rrscJqTUY0mQZTDKv/y1r+L//sOPYOPmzbjs8svwcz/3RgwNDWntnDl7Vm0Bjqpxw3R1dmnWnAHGxqxIDOLBY+Yf8lmXYIeRLmPWWS5+dejKxuTqwj3eH+cvCEFym7T6bLykOqnXT6mwZSxMT2Bm5DTOHH4BnZkk+lp78cQDjyNfy+PKG25AuTOPaZRxbnoKyUoNHblWDPT0Ch5l4nfuzGlMLkyjkqoacW1uFm3dXUi0ZDA2MSV/62olgdmZRVRWmKTmzW2PWugdrWpd8X0xkPOADklk9mQJ5YlI5uTReP86aik+kjRuSWt7K7q6OtDV3SnCF8+aJY79yRSphJnZOXR2d2tclCxproUeOng501ljjkJvKhpT4oHLBEumF+FB7j36mFYxQqZdYwa9qOpCDYwEtBAgMTKsSfVGxURGtn7uWgI6QP3QJxktGMgMnjYa5Pa2DoEaO46oXRoL80vaH6E6yXttNssm+0uOyPTUlMGaFPcordQV3hjIwxub/XKx3ZeLSpgJq0vCVXPGVfEJ5AWh12qJAttXM3NUBKM5TkoVOVuURLEYxKX+2GLFknyppZvOhC0rFzW+T96Tw4cOatb8jlfdKjU49teNc2A+BeZXnWhSALOZ8YCaWSRwG1BHRChruSJlQHEvihS1MZSDwdWIoiZUYroWDYlmiUq5giRRVv5MFqnORQlYvd7vDjEXr0TrfXNvSmuAtYnRrdfhrHXFFu73mLXm88nAxF9bsMM97oTEL88C9dKlZmnSq2aaFZV1c//cgrZIgE3Qu7UAjGsjIxRvR1kLJGxj3atdv2ftJOsrNwlXGcDuRPb4HNW/IRhBqou/b3ASbMyXySevgRTnuK96ezZEgd9U+ZvPtZGAfOTJb4obezns0PiZx2yXV/RMpv7IVml76hP4ip5Pi4BVuXokFfW+CZ1zOST5NWroacviwl3bcMHOrdi9YyNQXUISRVn8ER7lsspTBjCRQa1i/U5CpdTJPnrkGF58/DByi1lkFzOoLFeQyqVlh5qiKle5VLcSJDTPXJOEOfRksWbPJtS6WnCuOIe+LRswuGMr1u/chWxbLyrgGFAL7n/0B/jDj38UozNjgtOqpaokPfmePvShD+E1r36NMljphHvfnFfDRHNccrAGnDx5As888yORxHjgkeC2YcNGUIWIN+yRH/5Q/e9jx47rJhJW5sHJ3jUPuIv27cO73vUurFu/TlX9H/zB76ufzEyfPXEedIQcu7u6NBr27ne9WwGZM9t/97d/i29885uqbqmCxOqeoh88yJ5+6mn18oksEIJnUGWQfctb3qxAbvCVLdaZmWnrpxHycoJVZMv8Bb1fX2VK8nzjcg1wY4XHefTxgqxVZ7iGzzrnpjQ24uMmzjPVwV133bJ59li/3MjBmteB4pCw1KsIObZkzIwjHIskSem2ilynNEBYnEdhbga10jIWpyZw/ODzaG9Jo7+rBwefPYC58Skk8nkkOjvRvnoIuy7ap5Evto0++YlP4OGHH0ZnZ5euA8cVGTTpa7BcNnJWgX1cjudlsoLSSZIMtzgiOWxlMDDEWCHbGtJZps2mAjjJfVaRMMDFFAkvNOFfVTdJVuPszbapGu/u7dHj8qDg/PMcx5pqNfT09prdcLGIvv5eBSlTlDJ2dxjRBCkniDhyI6Rghx8IvP8is7mcpyoJtdP8fsThGkIYPg4kyJIBwTWqGzColTcBnUfFLSjelcpkf+uWviLeirnNkTa+bgYZVosmpCGkzNtJIZyiBNsZxpbvGatbCRKRAsovC3rOCjniHpJ4kbO/GZD5ekWKS9qMubzKszkzDyqviJE+TtUvJpstaUH2DOIcE+TvEtUIhjfvHUfeeF2ZMLCnztf63I+ewdLCgir/u97zHlx91VUqjJjI8v0G8qT7X+cU+Jntjm/BXbLgbkIrTmiqy63aFJJXuk28J9uXDeAqZqRj/8b51kjGbGoleuJRjeoe+shXfC/Y9PxZJB71kauXVNshKa1EKbhYSgCDkR79/kYvXXC7V7fN4jJCGjy4RwsoKvbmFkFUy8Fwt//HcHAcchFSrdoXdB90gObfP++a2iPGdE9z1R/XKRCX4DAokWkO5PUKRHcimLz68/orM9vHxsdLXno9GQhisH3DArnJitqdtwVks4eM4lJzq/GAZp+MGtdVJMtUN0+gI9+CTWtX46I9O3DZxTuRTjKIF5Gm1R/7U+pxs8JPawY3mTDtci6AkXMjOPfCOcydWkBijsYHbejs78bQ+tW45LKL1YtaKizgkYcexJH9B1GYXkCmlkJLTxa7r7gAmb6cLE3LHTm0rx3E3suvQHfPWiRS7agms3j0ucfxl5/+JA6feRGLMwtIVBJIkkhTrYnZ/apXvQp9fb16szxo6qQPCmi47zZJNpMTEwq8n/v850Frvje9+c244IILJaDP62SwXQEPPvywxr0efOhBHehkx19xxRW45LJLcdFFFyk7O3b8GD7+px/XQUH4+8477/Sf0YLRRv0I/yt7lmykKaCFsYAOadco5qEWUwYM0jH2UReHjTlMqa254pWM7Vxjv74QGhtYpCS3u2wsTiMwReAPK9b6OFSQUzxYi+Var7BtlUXlZq+x8b36dorkwaFArWqJsKQEebLtowTLNxuTxMLCPJaXltCezyLLlg6DBKqYnZjAE488LGnT3s5OPPnDR3D6xAkUKJfZ1Y1cbx/ae/v0mgThSqDCWL3srTJAUh5SGugaLUwomDNR4oHKyohz4CbmwwlIE/aw0S+DyFk1si9IaJaJ2tJiEdlsWveRmTpZ13yufCsNI6x3zD45oXEGA1bYXezNUnRDynlVyZdyrJTrlFB630A/MlkKAjWqYx5wwSQPhrndT2OcG9QeI03nywvHvRCzV6euBWX2PPnPDrBwVaMEqyMtTrwKyFKz5m4ME4mF+uXOag+YVGNNPjplcKuNNAm9EJq0YIhZ2UwprJ9qkHD4XGv0inPokgmuCtFi8OZZxr/na6GuPf8FiYyBnfeK7ld8fgbxWPeDg6uU8O7f/7z2di7PQN6uZCnIbwzmRAx1PdNJkQ15VvK5OGFAVGZmZgZrhlbjwj0XCInqbO/Apo0bTJiKBQ7PUZ91lj484Xm6bPHs8SyayWuQsUyUxWDpqGAjGRYPIfZVwNBN+7W+4SKpjoTMzVpCUTIyeT1W0MLrUcEKu+htR6ywKQUTYwnxGF1rT5zicepIQZNjo6p9f03Nz2mVvS3AelHR/Caa+tb1s8TbB82/dt7XL/kb6za7oqa1tj2Q2wET76/+GM29crUEDL1SQuavNZAm7ZUmRb5ET/f6n16R+3ctWWgE8vrXwlrOy0d+6vuLZKOhC96UwkXOqEqLvr3mDc5Z8RQDCfvdyRTaSChqz+PSi/bghmuvQCpRQAoFAunSf84ws6J+epWq2KTrm0MPbxZVvmbOLuDk82dRnoH6gK+85XrsuuZKoLtdfuhCAuZmMP78i/j3r9+N8WNnpIm9+5Ld6FjVjtnaMibLBbQMdMtvum9gAyrVPBYKZTz5wjP4wle+hCf2P4kzx0/z2SVIw0D2tre9TQzvzZs2mdKSi/czkDKzb1ZpM8jLdLH5NTcc54P5wYNXpCFncUrVqak/yMfhChGcnQCo1PexP/ojzf0PDg3hXe9+F15x5ZU6jNTPk2uPi8SQYcxJBLoMqQVgZDdBh24DqKBO1qibZWj8gRUtRTSKBX2tg7lprCI2T71X5bKR6k25PWXMDFsrx/tSse60wfxRfGzMNlxjYTehb/VAHodpBJJYlEYa0bMrcIpx6ocYH1Ga264TT3KRGMSsHpcLqHBsMJ8VOlQtLSNRWcHU6CgeffABJCsV9HR04NzpU5gYHcH49IyCeLarB8teZUZVqYq/TIU+6/3SZUvtqZYWBWXe6xDQ0AxpuC1pTRj5aNXgKv3N9PQM2js6VVkSkeFcuPWQLbllYBC5SnaSRk7ic/MiMCngumBFzrFTHogLS4siVjIpIOzOypDVIw9OVoRRHcaB3Jw02f1rQLbR41OVVfehdnJTnOSuMxEHbVRSDOiCTb2CFPLiXxvfwf4feykUBsMdrSmDs1OrSVbYUAQ7QDXB4AlriNXYGiYBs6BXaWM/rubluthsP9J6l3uFyRjbQ0yOz549Y/s2TztKO+N4XaURLnJYVb/L+8IkiBUnWyNM2gvFJe0f9tm575lAseXBfnUoxtlkgT0mkRG1AVLmyNaazeOHDz0sAuJ73vUurB0eds5QJEYW4gz5Mo6EmVlZQA+Y2sbJfG674sYdTfPeQbKq94pDAU2P1+xZ7kRB19dXvuwjaM2BvDmANopIC3iG3vl19EAeUxjRug2elipxP1tjXSoZ9PG4SEJ0bnrvOsa2moPoS0NrgN1RAf+U0Gt//tOCctMDn/fePJYKeXDiWp0X6F+oTa1rYKQ2W/MG6f//DOTnQ+P2ppuCeRMj0fdKU9bQlOV4lRTvtpGBRI/FYTonl6QoeMECnYptXEjMZAlLERZEBVdcciFec+eNyKZLyCSXFcgFrZPUwh5IIotcCwUcqEhkL5KH3OJkCSdeOIue/Cpcdf1NGNq1BVgzCFQpfUN5KyYBFdSmFzF59Ax+9MCjePLZx7Fu8xr0DnQh2ZWTpWmiqxXX33YHunqGsVxKI9PahXK6ivmVRaykKi7nSf9qywIb9o7OLqxb/zmzcoVzrhR4sCqhYYVnm0iECnfI4ePVFZI8cFpvKaEDnL/JXhz/ccLgox/9qOaAOUN+11134Zqrr7ZF4Zm1VINITKIAjzN8bQrBxyYopKIgYxUer+bM7KzJZybN81h+uO6+E3BmwGrNqkNalC7kYOslbEZtE5g2uvWjIlj/BOzmUxLKRGNWti7q0sghI3jEaIj2WYiU+POYrKE5RtmMsfXLVDvyGiiAVqU8SC1sJoszkxMiWNIZjF+PnD6Fg/uflW93X3cXZqYmMT87gzlW36CoUhJFTxhMHpd2hay4z8l3gAc+pwgYwDW2xMpb4zHmrlUoVpDNUAaZ7HuT3lRAJkzsimhkqDNwm2qi9WAZXHivmKzZNTBymLXsPCHL56zfzZEn/k1p2fSgW/PYtHmz2jGSKnWDC/Zw+bd8bD44A5xJcTbD1raeolLn1zZX3vC/Vn/VD1y9NnfZs6Tb3ht/Lla6Rp2oHW7zxHzvqtxdBpMtkBAoicO7eb427n8ghjb65qYXgsstyeD95vvifVCivFKWbgL3AVGRKAi0X1Rd0pLUgjjJfazmOUEyN0f55JRaHwy0fCzeRwZuXivuUd6Tzo5OHxdswdDQoBCYU6dO1kfS0i1JrFkzrHvA95/NG6udFTgDvYxeGDRdZe7YkaN45qmn8X/99u/ghuuuE2TPRDRP0hrJxGppWVBQ8s2Zd4eAxcKmHLdgeAueUhXjPXKI3WBmQ1hCACUSt5hlbuw+W2OxBxvoTCN+1BPCepMtKmubQw/51eAUWUCz9RHJUTORTVLTqswtwY+1EAFbKIr/3GRtY8bcWwjx4vXwAX0Hatx4vLg+DUS58fc/kRTUH9Pm5614cU8MJ8hZdW6lRXM4NaTaEw7tdy9cwvHSzWaM3c7xQB1a+BkVuXHj4wU2MpLGu/ZKvw6RW+bs+EHAFfXPjYsUj2CLiYuEb9SMRSgOw0BOH15W41yIVGLKkEm8UsRl+y7A6+68EflMGfkWk3Ctst+2six2aLYlj3y2A5UVCxQkivCQW5op49jzZ7Cqcy1e9drXo239aqCnQ96NtWQFlSRhxxKyi2UkFyt44lv/jnv+/W70D3Shu6cd2d42jBRmkexpww2334mBwY2oJVtRS2ZRTnH+vIyVBNsCzL79xjGxUM/GxA104aWNbvPTrIijIueNMGORFR3w3Dg8JGxRG2mF8LuuWFP1E/OiCrRuMm99UBNb4T/+38znPb/0qtYY81rWpiEdj+8LPQzrRQhpckeKQMzAw3vIg4X3PmYcteDZLom8L7JVZ6Y22Kv23NZzNZJjTE5Y//snoXhbRYHINnuONx8lDZONgALj9RvxxWZSGciVOLmCmKlb+dyrO1zNzc5oVp3643MzU/LvzmczmJ2axOkTx/Dkoz+UMxUPzlbNV2eQzmYxV1zGPIljSCgoTExMelDlqJPNNvN6T01xVpzCH8Z4ZoBglc7f4WsmvNre0YGe7h4xnbmWieyo55xuwenTZzE9O2cHgh8UsoZ0dUD+Pu8fGdAMYoTumTfm8wkMrh5Cmuz5bAarh4dFtkq10DzELEh5XwPaJbwdWv0NFMkquSBU8dA2S0avxlwFLA5zVVjSTrexmfrcs8hcJO+Z8Af3gDzsLQOrr3fxSmQfavsqZCyFLDnrPJAiLr26jWTT6BMRpLB7DXlOPg3fHwMg1wMfn/fM2gS2D/lcnEJh5W0CN+4IBhISZzWCyQTA9mZK90ja8zRR0r0yfXf2t8l7oP6C/BPKvCcFCUfNzc9Jm525woaNa9E/0K/zlIp7REd4r8J3289/nSeTY+M4deIk1q9dLxj9yOFDEpp6y5vehEJhyUb6nBchbgXnHtw1i5LL/Hd+IDdZbSkgOiHKEqnG/Ysq0YKmB5I6aSxG2xp72KRiG1C69rbvfdv/xh6XHWcE7CboPaprBfImiL9ZpMV6+B4S3diE78N603ZyRDCN5L7e22nGpH8CHm9weX5aRd4cxH+yyneraCfI1QuYpqr8fzeQ2/6xcy6sWYUgeYz9mYHceuHh8mNZQ6MnH1lESDE2DtIGjFAHJhyab1QF9tvWIKmJo24LhxW5YgADuTySpYaOdI0CDiVcuGs7brz2CvR1taC7PYm2HA1QyhKIIas2k84hn2mV4xAPC7JzeWCUFoAj+09hZSGBgeF12PvyK7D9kouAdlawZSyWlgyKYuwbm8VT97AH/X10dbeip6cdbau6MVKcRaU9g8uuugqr121De+cqUH+uhLI+ykkz35BJgFfYzeN6Is/4Qqs7UXkPVHrUMjCx+Xz2qUh4i8skKNG17cN6UFmqywry3nBz8kCKRRoHo276edmcBSwb3bENFASUqKKsHxjMUc9KnawWgZyQLqFpHkK8k3w8SV2KMMaRwPr+sbfhTkRKCh3eqm88M7I7L5A3w1VKKV2HuX5Rmtynzg/jjV55cwJqsc6CiEhRdTtC9wXwVoIJPFjyxfcmk55UEpM/NnUhiSjLar2ygsmJMTzx2KOolIoKuJOTExpP6urp4cA2lssVuQISxWBg4PUSyuLzzkzczpw+oyqdAVB2iiUbo9TBRdeo4WEFBFbuIbupgFwoYI7qbXRXY/Los7OaEZYc8ooCBN+zmWiY7n5Asx2d7Vi/Yb0qPR3mvP4MjtSJcF1oridJBTu8zgqJATbWl8mM2qEdJDFBgE0HcVTX0Uqx8R+vuH2sSPfDXbiMFGePaQiE+V9HbzSUvJqfM9aWEsiA4/3Ab05gDQnw8VhVqr6S3MVLqIZmgg3Fi2AlfXeNSpblJzE7M6d70dbarvFPrnUmYCTAmVFIWYgFe9oksGlUSggQ5YIp11rQGBlfK4N6dzfJbXkcPnJY0x8M2KzUiZiQz0ACHEcvI1nh5eUYImF0JkB8bRSaotxz4cd+CH/00Y/i9ttehf/4zneoPcYTlhLYtp8t+dL9liFHSpMczSYx5nZoe8jCrQXBICo38vNGn/elway5pSJdET8N1A5pqthjLUVg1//9TLOxuwZE/9JxsvqZ8hLY3b4fs+uGokSB2aiK/ft1ZO8l1Xm85fNqZW8j/5RGdP38aWo1RIQ7v31w/hhevSJvSh4iqbGK+6XQuj1qjMxZu9W+91PJbqbfboHcblLcTiPB2T+rjV5CuDuvLxX9TLseMa8XR7Flc4ZuWd80Sc10l1tlnzlLdZ8yiW8lZJPAlg1rcOmF27FxbS9W9eaQSwMZVvF8bDrBUKu9JYfyiukHm7pUDdViGvsfP4TJswtIZ9pw46tuw6XX30CnCIPVKyUbGB2fxYmnD+D5R5/GAVqadmQxQF3sbeswvrKA5XwCm/bswfpNOzE4vBnLFJdJVOVeBVofcmYyAc2mkphmGugt9Yo3xhTiwFPF7RAkKykempEdE37lpjcTBDvUtOA1lmMwYVTncZDyyuogdClGiR/4GAoPJsvg7F+M/MTMbJ3I4gtViRtRmaapBb4OQp0Gsdpjy+JQ5hRWodtBbdVV/NNzBEnNk5x6haa+pc/7OlTevPgbJ64dLtGHbxAuGwdywGrnPfd5coiuKx290oD8vZ8WhELNmxPJWVrS+gmVuFKpqMO2u6tDI48H9j8rC1BuuoX5OV0bMs75OBzlolQqf0ijnJGRUR32JBmygpuempHcrsSCKDK0bFKivEec6ads79j4mMaM+H2ylgnTRm+WDPfp6Vl5cPOW0YZUSoJZ83/nayd7mmYerMy4H3h4s/fKQF4nVVFVrDWvqlGkRjiLuqPDdP4LTAhi9ttHj5r8muv3OE5Q/4b2s0PtcejG96KfHkE/fh4tHrV03LEqAr8Ifj7SVIdZXfkt1l0kboHmxOOfl9ApyJuyoBIr95iO4BPENjuPnNIprx3TMGD/nPeN5LhsJqfJDt6T1nyboGdOQVgbycoUHsa8tpw6YJuKPyNZjntIkqwdHTojOL65vFxBNp9UcOe8eHevudOxvcL7SWEfBl+uA7U7dIBCJj2PPPSw1ubF+/aJuU5BpF98+y9g+9atSgI4kx6ukQFrWdJmVa4lznUKir6QFnnd1dDkVhv95gZHqh70fWY7SGTnkdkc1bNIEG2NyBEaKYO15HiOnR/I6xCzI5Lek7N2TCiw+VhcxCe7B5E8OGRd7/nXU7kGeuhhrRns/pmwefMh8zN65ALFHeXTQ9dlYM87Hhv/aYLbg1uhZNQndCJonx/IiAIHZAAAIABJREFU3fjlp42faaxWB7gL00cgd2OJBsDZdOODEtfUS7dMzCIDs8E6Luo5mvUkOCoWRCfzgeYMsGwgMzmsFEuolpbQyt7RYD+2b1qNy/Ztx8Y1PUhVS8ilk8jSEU1es9wweRt1k3SiQ9orGRz60TGMn5rFSpEz6jl0tPdg29bt2LptE9Zu2YQXnn4SR/cfwujx0yjPF1GidUw2gf7hfqzbuxUjy7OYb1nB4KaN2LLzQmzdeSGWqymTY03Q9tXhI5crZL+X/VW+R/nGpk04wvzDjckb6IXpUFt/Uf6+3rOW+AYDus90qifiXRUGdmbShBD5uEGSikNO3rsk0GQyJk3psqgWQM1GNAQzLPi7pK7DZcaYJDmGBDmrEqnyxUOHUB9ncPkYrMwET7vYR/19NX0RfU07HM0kIsh6NhZEFEIpV31T1XubdVtBHyWL8TLZj1riEAE8YLfmA73BnjYSFd+z4GFXkNL8pyc5Np5k/sF8DAvmi4JEWdWS2DcxOS6oslBYxLFjL2Jufla9UFbB/BsxomWcYOOGS4sFEdukMEZXu4VFE0cpmV83nz+cwPj8RGL4OLL0LdtIHl2yKLDCCuvQ4UOYn7detUHfRnTkfeLkRzhzcZSQFSFfN097Hub0NmAgoFb30PBQffRsamZa+TnnyekmRrhd1YAfuIYi+PhaVFU+1dAcjHnLYypDVXgTi5w/a664TeXMHANV3Wtczjye+X6UhJPR7giJep31kTVTT+P1khmOw44G2TfIQSYT3Rg5Mog2yMrmVU35Ux7cfM9aR24LamvW1tdygUnTtFeonBggMdec0IikcDqA5EPes6gGo6KS3n8iIQIb71+YkfC9MqFTSzGR0Dgg19nk1JQ0Mbp7u6WoRya7JeMUn0kryLMNwqQgxuDSqRY89cRTqvTf+uY34eGHHsJTTzyBD3/o93DpJfuUdNr14n20lmnwJerqapa5u9e6RTRqvRtKZy5ucqk7fxzJqncPRZFARWJmsK8nCtYp8QrZx1C9ghVz3iHz6JHbHrbTLtTM+Li8XoLp9XjmSBctseZE3qZmrJUpDgyTd0dtQqQmqvxm9O8nkMDg7ehvG736/09I3ZMVuzDeB49R2Tr6bxfuPLGc85ID80Wok92M6/a/V5E3Z9chlMCK0G6qsST5NQ8YCdorY7MLaczcQGBsQXDx2KFItSazl9T4ALN/jYUY1MWNJFMLLTIGNUotAuWSb5hEFblUAp2tOazqzuK6qy7Bri2r1SNnpZ7hnqcwRjItvWmOlvDxszmzg0uU0pg4PYOR4xM4c/gsksUkctUsWulUZSmt3IeoyllcKop1Xs4Ci1hG77pV2HbFXoyV5zGdLCLb140tuy7E7n2Xo5bKocKREPa466Yc1t/ktbLD2IQWyPhmwOXm44Lj19GHDoUqVQVacObyUx86tCur/+og0Ngegz4dnmyUTAfOsqlsGfQYEobmXGQLojGyZRW4bRKRWXw8Lp7bEgLf8mJLuvWrtIptnMlEQWx0SuvCxTt0YDrrVDOklvAbOcOdjSzjtIM2Pnj/4zCIQzUyeP6hDB1c5MUChY0ERTAJzgDfm4g7TapQ7K/qNTBhku8754KNpc9Xx2qWfucU1+F4EKFLPt6Zs2cwPjaKvv4+zVPz8xNPPo6jR49ovVKLfGR0BINDg0InWMWOj45heooHPzSP39vXh9GRMczPzunesa86Mz1jxkJ0NtMIGte66UkbRG6JFVGdwcFBJVFklcf8tilIAWUnIRn0apCxHZj0wLaAvLS0IKtTLqlVg33It+bUb169ZhjDa4a1H6U5zpaCoyokwlmSFJC1Xec4LCUf6dc4qiixav1ADog8/ibOliC5ScTCJy1kpRvWm7yvGtMLdCdl2unkEoipbcEliHgR4FVlv4QU9dLEri4epJE2e/wQLtKa8NaL9bttioQJlxK9RFKjfvyoVaigtiKSG/cZoXUltiVyTUzhjjeagZ7nD1szrMgjkeHj8VzlyCnfJ5NtiuowUTx7bgK5XFIuc9Rr4Ogqv2arhPuEyRthdyIqhObFy0ESP3jgQfR0deF3fue3cc/3vofv3v1t3PW+9+Jll12Kzs52na86PygKlOLIpWlZcA2be50FanIH9N4dKdT/1YZzdzidIZZoxVpoRmVjZtxQa9cVj2S87lrmNbMHNwPavEqvV66NMcRGYuDE2J8Cb5+fUEbv/vzK1xBMKx5tbfgD1T81ZyVN3eumyr6etfyMovq8bwfPh7uyTvBtQJ51aP1nPVZouJ7f137JbztBr79v009cFvV63T0p/LAt07UkiY+rLEgHppMbFFxsLKmZALNSNtaqESvsZnFe16qzhHrbfDxl42SrUzddhy2rpowkFaulAqrLBXTkMhjsa8Wdt16Ni3ZtQKq6jEyihhZK7cnpinBvi4vPmEIX4aRsLY+pMxbIRw6dRXYxhdZSDi0rbMyu6KM1l0HCx79K5TIWEiuotqfRv3kYWy7fg/HqPMaq8yikgR0XXILLr7oWlXQWK3RtYsbq4yAk3/H6SxXPr5ECixNhbHbbYLpw7bHraMIZxkS0xEjBsz7CYxmhbwEPwrzeyXrPV8HRf4ebVNB3LlevjBTQnXQSVTgvvhSzKhUFr6ik7HmC/GWB2Q668Iw2O0WpdflGZ2UezNeA+wWvqp9PRrX1HnmPYhzMKgVbWDGHrsy7Pk/aIOWxelcPu0mnuc5EbjoAmiv0EEVh4AovbVZC3ERkJfMff4cJFqsuwqaEpHmwU/nKIOmUKqPJyXEceOGARnisIk5jcWlegjt8bCarrIR5+HFdc7a4o6NThKVjR49JLY/mOQzi/CgsFXUIy6VOQi+sskzkhdeJgYf3hFUY+7N8fWK1UzO8WJIyW2tru14LYVXONLMCZ+DgXmJFJflNKk/xNaOG3Xt3C7blvDj3IRObnr5etXUYPlWNc9TK4VaDx222WvfFEZFI1rQufJ43TFC0BqS41+jxMWDF5AJ/Hqx38jq4/nXsu5pbJGL/i7U3Aa/zrK6F1xl1NM+SbUm2LM92PDuxEzvxkMRJgBASQhrCDGUIUGZ4bltKub2U0qdcCg3QgQK3f4FSypiQQkJCJsfxEM9DPE+yNc860pl0zvm79n73dz7JcqD3uXoex46kM33f+75777XXXssgaVOx8qByO4DtSHMBwVpHXuLqfk9MTaRa1n1I7owdrGb/KyYbkogqs9nQLtO+YAKpjO4g6DZHQ6Ce3j7xT6DyHvcP2yWE2nm9lCtC8iqnDjhDXkAoGLh506RVkCWfh3rn6nOgCYxOZvDzE2Ghzj3PYdrWsmfOZJJV+/DwiBYt+QBe3rtPxs7+6otfxE9/8mORLI6Egrj99lvx6U99wqkoMmmX4lp15V2yriNNTPYVkZBA7VzG+Csig+rm6s3BTZOgArpobT6FgfUcUgKpqr5pgqmJYOGrICjjr6a1IHStxAJ/zd0zPZe8W28MsN8jsBZaLqaCoUJW14TPp0DmHmHv93itwnMWLH31e75APqUHr5vAQfDyD3+fs/CZ/YijFXjXnCPnnbaLyQOUhzAPJi5CXhBWEezr8QCz6sGqMH5g66XYJudiUaMHHfvR/gFHtuQfEsiptEayh4hn0AKQ4ioCsmcRzJFalkNpNIsH3nAH1q1YgHA+jVgIKApRr13hPwZK0TMP5hEfGwVdUcuCZcgMTaDnfA9O7zmJotEQKtIlKA8UI59NI8M5TkKJ7C3znYVCSBUBw/kkKlsasXDDckxUhjAcSeHKyAAWLF+JG7feJoF8IhgGa70J521rrFhCmHwqVXEak+qIlbNVmv7xFz8Ry8VPORyZfZsCkY3yqFmNVuQi1eckGTWhghzy4rfrHKT0UNPKWhInRygiMcf6S9Z/EulcLcQ9ApMcfKKCpKNNvF3mlmUHq4lKSNbukheOvl1ubxf3M25j9vWouU4ijxrrKPHMFKjMn9kWuhfIHVnF2P8C80ovjyhBQb6Ta8++7CD3+v7u943AR5iSfWy+NgMl53vZg2RwHRjoF3tUynCKApnMAgclkJ+/cA7PPveMbrYg721aeAQWSEcZTEfjqKupFXEOPp+KlkRFz36wf1ASBsquKiKQkX4mq1NhmGdzMrUg+y2VElU4vjZ94/n/vDZMChgA+gcHxSCFSZQwoOVapnU/qkwiSkqLVb9bdAd470NoaKjXijxDG8+k7FMiBoTVhalO0qfTQVcLSp9HM9ez40Iw+dD+qfbebc0YtG79boPXeW+Mwc6/GdykshYNcD3ALIhIm4htEFMNdO0kCf4ix0t3N0VnZM06ApAc8TKFoM8p7QASvpywhvRMJUhZQKGErz5eUACXPPLqsRLnXrKZb/Ujpxocx/pySIxx5EzbS7yPrI77SW4cGpbkjc9BJjwrbSZiok0vM+hMsJkQqCGLokhpjI3FtfKnJ4Uo3ymixntLTgODOMV76upq5TnZbqHQEAM5OxSnTp5CY0MDPvyhD6K6qgrdnR342t9+BXV1Nfj0pz4p64JaHSLLyuInGlayIyc3JIFw8dFQFWp4cArDFR7SBnIJl3AcRHTGH1S1yW7X0W7q1Dg7GX6/Oih75C3fA7XNaw1898w+tzCDp6e2eabGW//PfXbmv0dY1vVp8c3/gKlJgIZbY7qb05m2en+vQO5/chfI7XF2bSYnMa4ir69rmw6okPlU7d1qZsXDhf9mtq8kEJVY1L6PMlotk9NRKBVcsHEoBgsN7g7fdTeGkHhprAhz5szGDRuux42bbhJGbayoFCPDcfR096GvuxODvd1oP38WF08fkWp8XksdqstiKI9FUBINig2pMpLZM44hGKZ727hop1dGKhBOBNF5phP7ntqLykwZanKVSA8Sis6JrWQ6k+REOUJU+MrnMB6YQIJWqjXlqG6bgaKZ5ZioCKJ7fBjzV6zChi1bkWTfMxJT7fVAGINDg3j66aew48Ud2L17txK8XN+NwXBGYyM+/enPYMP6DZOyS4GxJmh3qIe1kcjY0+RBwZ4yYXT2a2NiDBFT5jeNZqwH5GZiZaM4+FohMIUmBRWRcTaFyUjKMW39i+2XxFHpyJEjohbFTUqN+OXLrpMDl/f34sVL+MY3v4EjR0nwSkjfni9E29J777sPb3zjG6XK2rlzJ77+yCMSGLlOWGky8PAAo/3qTTfdhA3r18vzKiCv5CN+fpl3depNBnN6JBcnJMPrw8+kAicqB6tLaXJPVg4bR+6TnrM7MFmdsXfMvcYK1gKCHOhOz4BVlNrPBuWeENZ+5cRxsWxlj5wHKoMkg/zQyJCQl3p6u2Wtt86ZgyJq7gujf1yNGgCp9Af6BtDf2y9oE5NNCdjjdC0b85JhQrf8fV7LpuYm+XwdnZ1OHU5V3pgjMugKS1p5gqgoK0YFxV1cVSltKtkT7MUm0NBQg9a2VkU9qEMgfuJUbKOiXEKkgOsbG1wfUdXfJrVOXGUkCUdOFcL4GXlvLShzndkcuSAyDnWzaq2A6iipz5AnO9y9lowf8nbniz854+PEWc8ROQ11Mf1rSyYM3TLY1sZ1xLBIXM44bqeKZzYaKmvF2oTiMqWJsJzNzpCGf7PQYKAf6B+QkUHuOiIphNVZfrDQ4ffFJIjsfwezkw/EappJgVXiXGN8TZkyiIRFpY+oj+hoRyPq+x4Ni6IbkzuqUXJ9KEclhtKScvFo6OrskPv/nne9E3e/9rX4m7/5axEyet/73ivJOLkSXO967925ToOaVFKuBTUlhG/jEm1BEa26dsmSP5hbRe6/f0bEEpTOEzApcKX8rTB/FV6o6CcHdwtaUwO5v8qf3Gf2ycZ6KMDU57S+tdNB/31CubUKpvzutXrlErZdy4CISSEvmSbcuufUdEXbspJ0/I5A7k+WrlmRU5OYb0RHJbTnraQJjonp/wvMyuBDpqtzuZHqRYT3dWHr29Zem/RgBKJVhIFHcFE4iIXz5uHtb3srlq24Dg0z6sVGMZlkEMtjaHAU49S3ptQhbVGTQ0jHexHKjaGmLCpCMcFsWobY5PBnP5qbPEqlLqGiIToRQWwigr4L3Tjw3AHEksUoz1Ugn+Tw2QTywTyCbLRzplTcsbijgsiHgJLKclQ116JkVgWyFQG0D/WidekyrLtlCyLUzS4pQy4aw5W+QRx55Si+9Z1vo2+wX/TKKY26ZMlSqcx++cvHxCqUcO7mWzbjwx/8sMymapDWzJ/sVJ0xp5PVqIhFUJlu+YrlYhbCDT8yPIKTp87gpz//OdrbOb6ksPjaNWvw3ve+F/V1dR4z9umnn8YP//2HQraS8ZhkUoLY3LZ5+OSnPokFCxagt68P//AP/4Bnnn1Wsn0+l2p4p7H+hvX4zKc/IwfL0aPHxFq0vqEe9953rxzetLl89tnnMHv2bKxavUoqjwP794ulKF3IqM9OVTu+Z1bnNHChRSPXp5DMSCxz1aPMrTrBEjnkzZHPzbdbFW8tGUWl3D13nsVWgfsPckki0mn57LzWrFD5GQmBM0CyGmeVS+EcrmEejoo4UoWNBEq1u923by+6erpUk3wsLuQjKp7xi69L0tvkPq6q+wnT2RHcLGizolSiFVEB7iEVg9HkJSf3kP1RMdcYHpaAR7tL7i1C7JYgs1rj1/DIsFZu5WUCsfNz1lEWGOqG1T/QJ2Ybc1rnGJ3BmxUnye3ylQ7ZM3NaWyWJE+MTtmQcakJREmv7CATs+tX8W9TNXHXN68wvf0C2KsgOe0EO6H/t9A54nS3Isarl7zFI+Scx5ASRXrNrS/leh/vGkj4Gcg08heROkB0n/mKiOmJ/7BjEyoTnmabEKT7ePxEiVbNwUZTDwAONj6ELWGlpmeyr+OiY8B5IeGNFrm2zkIyo8TNxTTExkvGrHHkPRDa1Ly199zRlgY2TwqKIGvs6H6+kuSAiRdobb2luFnU/7mO2dIQgGY7i4qV2MePp6+3BO972NhlB+4vPf14Krz98z7swd26r9NvV1Y2EWtXoN5KtEcNE0ZCDPOLYqHP7TBqtFWd8CBuN8lfDxleQGGRjbDY6apHA1y9/tUA+ubr2U+qvjrrTBvIpo2BeQuDFUTdee+24OvmFXCDXb04vBjNddS4wuD+Qi2uny4qtTjdkQ+O4N4IpSK2PXDi1Ip8UyKfrkfPZzFZUlKJInIlG5PDiDC0P3wUL5mP1qpVYu3YN2tpaBc555ZVXsHvPHvzqV79CLysPccFiBcCeGG1QVSZSoCVCwbkcGmtrsXblCrzrXe9EU0uTBE8G8lSKB1sAY2MppMfjCJA05gL5aP9lID2MypIwiujmBBqt6HwdDwCBjyMB+TNB7fZUHrFcFKPdwzhz6DwSA1kExqOIRctQVleJ2ln1mDmnCcUcE+roxJVLl9B1pQM0r+f3yhvKUdfWgGhdMbrig2hoa8OiNWtR1tCAYEk5EvkgekfHcOrsaXzr/3wHsbIS3P3612Pt2nXiSMab0dXZifZL7RLU6Gu8dOlSHD18BC/seEFcyea1teH+N90vft6pZAK/+c2T4lTGavDPPvdnWLVqlWTtf/fII3j88V8hkUpj+YpV8v2nfvMbnL9wQQ6jDz78MG688Sb84z/+Iw4eOCCPf//73y+uYqy2aYX68n/Zom679VZJHo69clwc02Y1NeGP/+SPxaiFvdgvfOELOHzoMNpa28Tzm5KeX//G13HmzFnZ2Desv0HeK/t1hMz5bx4SvPef//M/lyrHCJKE6Ag1r7/hBqy//gZcv+56sQWVA12IXTbj7fqYpiHsM0fgjC+f3xIAgUFdILcDodADu9qvV6p4JknplFwHHmJMpIw3wGAkfyjoMkImOpMrZsZ5SWQOHjogBjVMrMRuE3kR8aBoDCt7Hs5MxMQulXAniWrFKvrBipvBXBy1+geQSSk7m1USgzjH1DwlLXGrYiUWFQKVVNuVld7Yn8CpPODZriinnaZOEzA7UjIqFf6KxMaVY2ccmVNnvBYsXLQQ8bExZwwTAi2LGbiHRoalP8/XYQAXNzVluSlr2dmBCknV9fgYfPk7NjUhMDkJd07846qxG0dutKCr90M9x62SLvRXlY/B+ymvYyIyov6nrSUTxpnKkZDnNPY7ETa61rl+qyYYeojyd6Sd53g9pqbFs81QRgneJIhJG4QCTuqBzvvJ1+UZybcjWhWpjARWVuiXLrXLGqirrZNAzTXA4kYQglxO1hnblFwzfA21bKXE7hjGxsekr863yQSc116SmLDOlM+YOQML5s9DQ2OjrmMKYcWKxY64/eJFXLp4Ae96xztwz92vw1/8xf/Ewf37ZSTxzju245ZbbhajJCZ9EnQkaChfQfYWEViavBBBCHNtpmU8T963Z+LlxgpZ4U+C1nVpqMRzgVUuReA1+uJTI6X+rgZKDeRTHcIKzG3d89NV7+4xrxrIGSu8MPg763GboPFD69P11a/6njdxUxBzEUKvjclN4tpNSQ6MOG6Jg+9dTu6Ru89xba11fUG1pJwQn132WxbOn4dt27Zg/fp1WL5smSwwVpRcdFyADKbnz5/HL37xKL77f/5FFcloHUg3ojDhSs4iaz+bZicz6+pww+rVeP/734uGmTOQzKQwMsaRH0pn8kAOSCU+PjKMVHwUmfEBpEZ7kE0MIJAZR2k0iLKiMCIuu5SsnAS6UB6BMJDJppBP5VAWKcNI3wiOHTyD+BAdysrQ2NSKxWuvw9pb1iNYEkEgTB/TKDA4jJHz7Xj6sf9Ex5nzyIYm0LyoGWUzytAx3IdobS0a57Vh4eq1qG1qQToQQRIhnL14Hn/8Z3+KQ8eOyMZlEF+0eLEEr9WrV2PRgkXi7cwNQMi5t7cXhw4dwj/90z/JYbBy1Uq89jV3oaG+AUePHsETv3kSJ0+ewHv+8D3yeApQPPL1R7D/wCFs2nQLbty4Sb7Pay8HohCsYujs6MBXvvIVnDp1Wg71T3ziE9i6dZsEVx4aREoYBA4eOoTvfe97eOXECSE/MZhzkfD5unt6ZD6Vwe6db38nbtm8GS+88Dxe2PEidr60040o6WwvK/H58+fh4Q9+ECtXLJfPd+rUKRw5dAg7duzAxfPnMNDXL4nGzRs34c8++1lh8Us1J8Qf2kSyAlGSl1RUNprhNjWrMYFQHYNZx1B0lt5gOVvrQqh0/UepZpz7FA9fVjse2a2szJE61Qubn4U/k7nxMFXPIjh48AAOHTooh6H2hFUdjJyR3t4eCQylJcUCe/K12FJgkspDhqNJrMjIamYwyWYmVFubZinuexxtknZGMCSBn37zRGNoF+tNAYTYS6ZPOlsZFXIA83ll7px91FKVBSW5jZUaz0AmgwYbc19WV1dKRccKn9eBPXGOPBEiF8a6Y6gXUTkuyqkEwryEdRmw1anNfyBbf9xYyn6CoSAIJLvZSKOCcl77gPfHKnwlP7Llw96wBgGD3I3DYSpg4ingEBA5wn1a7nwt00YwJrqhA/7H6PfYWlKOhDD7xYNcp2xIEixYMzsiplVtrrqSACOwaUAZ9ezZk9PjfLvpPsiEPZmgGYuuUZ4H8pnFx1ynFCSZI0k2TNLkGMbH4pJoUU2Q95OQt/XLmXjwXpPfQCMlBnQZo+SfsCY73V1d2Lt7t6i63fP6u/Htf/4WLl04L2jMW97yEG7etFFGcgVFGKekbETXDdUZHb9Ap4hci8sN3GnQ16p4akXuDyp2v2VPuqRFfi6lpQbdaYO67+e2h6dW5FN77ZMD+WQ43R+Z/QlB4TE2012YVX+1aD4ZPp9ckb/640z7wpILbSW6K+Hn7F39NDYm6ZF4C0nMdK8ZqKlunRZckDk8KKmtpDgmUN3222/FpptvwspVK1BSUqRzyG5YXVjaZIaSbRspwuXLV3Do8BH88N9/hD37DiDJHnuEoggRJJNpgd6LwmHMnjkT69esxXve827Mam4S8lBG1KvSiI9yvCOPLMU1BgekIg/nEkiM9iA50ovkaD8qSqOoKY8JaU1Zz4rbE8WPFNFSkazpCCLBKBKjCXReHkRPVwLBfDm23H4X5q5ajGjbTKRTo8iNpxHO0kI1BIyncXbnyzi7/whOnj6GpgWzUN1UhaH0GHI8AOvrsOKmjahrno2RdBbZSJF8xpNnTuOJp5/CD3/4Q2/DcpMVRaIyWkRVt9tvvw2f+7PPSWZ8/PhxfOpTnxIYnTD0xz/+caxZsxoXL17E93/wPfzmqadw663bJGATCv/Od76DS+2X8Y53vAurVq9BU1OTwmVuVpKQ3eXLl/GlL/2VICTcrJ/59KelApe2COFDBhoAr5x4BU888QReemmXHBpvetMDmD9/vsyJV1fXSMXIw6islI5bAZw9d04FS2bMEDi6s6sTP/3JT8Sek0nJZz/7p1K9fvnL/1sIOatWrsTb3/pWDA4O4IXnnsdLL+7EzMZGfPKTn5QWAw8zkdXUBqSYlEhXwwg2numCVgHmLawHtU/G1WNTa5ptvXER8UhzZlt1w1k5ExYXq0jnEc3WBDc4SXhcz6xu1ZSCRMMwdu/ehT17dnkQJ9eT6GvT8nNEf5efhfCoBjVtIfFvT5ObdqQcdXMNbQZvmuYwuPPzC6uflWFeUQpW3UwoONPNNcKAyxYIkRKtphTeJezLXidZ6LxXfL88tNOpJC5faZckm4Iw7MlyhIkKYVrdhaUaF/jTHbpiA0rInGOSIiyj2gSOoiMMd7OotT6n/a1qhiogYrC2qbVZMNXD3ZmV8H07EhqvGdeoBWkjxxm8zffhR1yM9MnvEU0Q/2zHELe+qQV55dGaqJXOsds6kud0VQ/XC3vQRGtYlHCdSSLHYEpvcatKHdGUxYjYoTIREIhcR02F9MZRtOFR9PcNyMghIXe60nFdM0BTnlUgdhmzm5D5cibCbN/wd3v7ej1dBd4/SaJsHM8lIUzWqMXOQqGqukbaIrw3Vy5fxu6XXsIH3v8+MU/Z9dJOsI2wYME8VFVViisa1yzvA6F6vdaqgmlz68jhAAAgAElEQVTSu9LXJqrC74V18kBaQa6CN9KXGC25iGLB8lpkN2mpuvBliZrkdlPaIJOD/KRw7Osxu2fyVfnaT/YGrX0P9Mm22jvwqvgCvF2o/CeHyMJLKOat/CP/414tjNsn1r+dNqr3gGmZ8u6pC4hGQUTGn9hMd50CtTXTkd2I1CnLmVn+utWrcO/r78aK5cswa/Ys6Snzj2ZoKmlZHI4iMJFHkH+YqRJSHEvg+Rd34qnnn8N/PvUU4pm0VObMLgnbFUeimFHXgBtWr8MHP/ABzJjZ6FVcHO8mX52bIs4xi2QSE2Rkp+JIjPVjbKgHg/0dKCsJobqcph5pRMhgj4aRnUiL4pFCuxQfUXOMdCaLbDKEjvMDyKdiuOe+P0DV4tnIlgaRjgUQyOSRiCcQDYRRmg0DfSM4t+cgfvnLn2Hm3AbUNdVgLJfCCOdAw2Fs3H4H5ixahHQojBR7azyYqeyVzUnFRGUuVlZMaghnv7x3rwQKbmYG5vvuvU/IK/QtJ9mMB/JHPvIRbN26VeC3b37zm/j2t78tv3Prrbfi3e9+F/72q1/Frl27sW7t9bh9+x3yuwxADNqPPfaYGC4wiJ46dRKvvHIcp0+fxqc+9Uls336HQL/f/c538d3vflf+vWXzFnzg4Yfxta99Dc8/9zxWrFyJjRs3YcWKlfjBD76P48ePCYT5wJvehEWLFuHzn/+8BH9Wjgz4PGTPnT0rVSgDyJ/+yZ9KhfGjH/0IBw4ckIOFSYB5O8+fNw83brgRb3jDPcLOtnEg4VtIP9pkYR113ttJOrZhB4+N5vFsEZKaYwBb8q868kpmImxNch4PLPHkdvriXBuRaJEcnuz70oedG4jQOc0vuFlS6SSOHDkk6AgVAAlzcu0ODPbLAc8qixUtZ64JoSp/JCQBeyKt2ulEYBiA+RkJzzKZKC0plUSI14WHJK+frFMowkG4lTBnaVm5HAF8zOgoIfGM+IQT0iYjmsYYVMVjb7aqqkw+A9873yM/B+M0D2we/AzyrDwJz7KCZ0KtfsxwZKcwSsrKJFFgUkFFNyZ8TGh4jAUlsEX1/UkCphUwr7Hoj5N97oiIFqSvrowma2XbYT61qrNq36B2SwKs122ojR1u/H9NUnVEznr4DE5G9OTvyr+dBLIkaxE1DLKZdR3f1LEvfl+0BxySoGtYGfwyBmla4HxBJyIjwj4kwbFdMhxHX8+ACALxLCCCYzPp5ECQmGgJDKFs3g8mhwODA3L/+F6ZXEt7wancMdHlWiWaxxFJnhcNM2ZgZlOTJI/tly7i17/6FR584AHpi3NPhcW1sEjGcHlOCHRfEpPETvaTIEzKmJTr6evXKgHQjZ46LQkvLBn5y4trV1fF00Pf0xSfvr65TdlokJ98HlgSYFW+nw9hgdaqXUVYlGRnqJ0mePobllz415gUCFJIsI2nYmieG5yD8iWUu5FpeXbTkHc8Dgv0NnWj44v/jS/3y4pA/O4Gvvd5rhXImUPRLOL6tWtw+7YtuOd1r0VZaTECkQDiyTFkAyosYJk06bOBdBbhCSAW4exyXvq4HV3deG7XTjzyrX9C9/CgvLUMs0Anyl9bVYObbtiAz/7Jn6KluUkgQe0jphENRZGh+USaJilRxIdG0NPVjuJoAOnkMK60n0FJDKgsDyGTGhU/c46IRmm7mA8gOaaGB0W0FuRIGaudgRS6zg0iFw/h5s23oXX1EkQWNCOfSyKXofI7D4MQMJpCx4FjOLP3IF7e9xIammtRN6sagdIoBtJpDGYyuP0N96Jt6RKMUfAmHEYincHxU2dw8uw5nDt33vMBF6g3MyHCIZ/73Oewf/9+Cc4M2uxx/+VfflGCBTcN+9S33XqbHC7sc7MC59drXvMaqeK/+rWv4rHHfikHxm233Y67736dVO+E6HfseAHrN6zH5ltuwdKlS8S3/OvfeEQOJSYGMxpnID4Wl0Ni48aNuPnmW7B582Y8+cSTeOqpp7F3717p41pvcuHChbjrrjuwevUqIbSxJ7xv3348+cQT0pPjPWpubsaWzZvleThixvXAA1fZzSqEIwSafF6IefwqoayrqJ9lZK2qOIeSNJXtWXBB486zsSCrHkyRju/TYFT2gSWAE8J2VQY3I8fBeP0ZwBj0yNYnZM4NyqqKwi1kf3OigGuFhE4GrEiUGtlB7H15D15+eY+8OULVHN8ZFjW3tAviMfl9ZXjnJIgX8zMjiL6eHumZMnkz8RtCurxObJPw9ViZ8z2wnSH+5MkUSkrLZBqACmKEQUmgotCRSLmypyoWmglUlJWIiQuTaRLdGBzYOjBFQwZvzoWTYS9MfFqxCgOakGrUC+Zi6+qIdvw5oVq9BjqKJvK7rl8tcctJo1ofWw9ITbSM6GauZ37egv/fJsEqPXhPsMhRY924mFTT/v6qtVF8nuXWa5eetS+QW3A38hyvnVbB1HZXGVW+NteD+hsoQYvkME1e9PMoT4KtHhVQ4peMawnM7qouBg3T2RBG+wRGhnTiZrCfFfmYutE54xQGYo43EiERIxW2mIop0pPG8PCQ/C0tB0m+iFgBcRq55HISxHlGMlFkJV5XX49Zzc2oravD8NAgnn3mGbzj7W/HRz78IZQw0ctNSIJAkS2+b0nwQgEhTwojX8iAGsAUIXLz2+6zinGKRvkCLjwlLvEa+4O2v8/tryQnw+VXQ8VeZW8B0nsdN2Lle52roXUTnym8ucJ7mg5618+l3AjtYetZogTAQiA34qQ9r6vKpxOJmaKZ/nvE4WmyGqv+f3cQ9z840NiwUB16fWkDD1SKCcxqbJRRhvXXr8OsmYQeyfDOIUrxFJlc0UDOhZBOpBBFCJE8IXYluAVDEaQnsrjQcQXP79qJXz75BHa8+KLMacv6yAcQCoSwZtUa/PVffQlzW+dgQkYx0qLqNkHf3/EkUmPjSMTHcezwUex84bcYGuhCNJzHgrYmtDTVYEZDBYqLSDTPI4gJ5CZSogxHsY1QgHCfY7PSzCBQhmO7T+HisQ7MaKSByhqsu3MrUBYDQlEgy0HVPDA4gn1PPI2zh46is+cyapqqUTOzCkXVZRhIpdCXSGDb3Xdj7tKlSASATCSCK909+OuvfAW79+/HaHwM73//+7B9+3aBqdkHPXv2LP7t334gQZ7Z9Hvf+z6sX78ejz76KHa99BKOHjsmEBihO4WBx+Sg52F8331vxBe/+EXR3t69ew+++JdfFEtMHrjCRi8tRcvsFtx//xtx2+23SbXIDU/I+9HHHsXBAwcFvps3bx5WrliJNWvXCqzHBENIPAJnG0sS0gYwByf27ngws1oTeJQ+5JxrzpFYFfNQLaGnuJEV1QJgX0+rYyOySMUTCmuvPpWSA07hWBUYskxWD0oXxF3FZTKT/sPdIFgvmDppVG4i3neyuNlfZpDjSA+DMednCRtKH97m8t1Ms0lhDg0N4NDhQxgc6peDcCJLdjFnrxMaKGkxKZ/dkXkCOhPN6ouJZzaZkSDMapv3kUmMQOEhlUil4hsDJg1V6GXN+8AvkkIJqfP6U9ebPXUapPCaMfhpRUhGMR1+8iiORWXagM/JdTI8MiTXWnrpRmgKq6c4AwMPfppuiMSvE/eRoOcTtZJK3CmvcZ8KOVWUvxSWlwDogg3fsynoKePfLHmVzGbz5FMh1clVUqF3anCrJQTWB7cqzNaXPJ9PZMaqeHu8wZP23vh4770wQNP9jq5kTrpTxzJtXlgTROlL0/TEky8uVEm8RryX8r481zxtlVCHnXD64MAwTr5yCu2XLkmQZGXMJJbBmIRXToAMDQ6CErlif8o5/kgYXd3dwpMgv8Xc0cpKylBVWSkTDf29faJ3wNvLZItIynXLl8v6euLXv8Zb3vxmPPyB9yFWFMG5s2fwzG+fFl7TsuuWOgIkxxYVoRKlTTcqpvvNREtUeVHug0MihLQ/ibhmMd7HwvbOEL+DoeOxuCCjRXGBrOZ/TtMu0eRdr7eulcIZYr326Sp+f7KomcfVpLipCYMFcia0fItMCA0Z8M4meS9ToHW/eIuLqhp+XUI6hdR2ddSe5jsmAjMlC5iaBGluVbjuk6F1U+DJ5zG3pQVrV63C29/6Fumx8F6T8MObn8tzRlSzUp1KFv0VRBg0cxBWLoN4KFYiFfUo+z9jcXzn//sX/Ov3v49xjleIdKcqgy1beh0++tGPYsmiRWq5KOpoAURDEYyNjOLiuQt49Gc/R08HAzgQiwKlxWFUVxShrqYEtdXFKC0OIpifQCY1JhA7HxsNF0m/Xiot93pF2WKc2n8OFw+3I5ANI1IaQ1l1JZavXon5c+ejuqIaF89fxKmjx9F5sR1xinhMjEl/vGpWNUrqKpEIBjAGYM3NmzB7yWKEKyuRIeyYy2FgZAQ/++Xj+PKXvzzJHUrHy4plrGjDhg24//77MXPGDJRXVMjBy/nrH//4xzJyxGuycuUKLF++XCphumQRiiXT3ZiTNuNvdo564Dk9cckseWN8WZ3rCRp0K4FBLC/V9pRfKm2r4y46I6q9Tw0IPrlFViUTmsWzRyhMYcKNhCldS4aQPJ+HCYlVRVIRSfVCkpYqtgm06YQ/NKD41I+c2puJx5gWuxJaFcQyXXpPHcxBkUQC+B6kynUqekPDgwJdMugR8i8p4Tx5XtsuqZQbBVKCEQP52XNnER8bkep3JE4IntUuZYcZFLVq5WMZ4KXHzDGlJJUCSaakul9IEi/OmQ8NDUoQJA+CBznfPeeMRXp1YMCTi2RyXFpajtKyMrS3kyU/KuI/DPCqhqa8FSYXlRQKKSkWhEGvrdpgEkqvr68TAiN/r4y/V1qC4lIVFeHfPMCZTFEPQCpPEgJLVNebB5v2ZfWL1TiDPqFmfiZW6erm56R4nf66KbtZUJVg6Avu5pjG57Qq3Kr6qQeV/b/3e7QlFutZdRPzs9XZ4uG9ZtLkIQFMGIMhlUIW2VR1mTMpVhn3ItzuW3+aLCgZzpAhqc7ZZqEYkpM5FgKlazXI+3Ajdc4sUnX0MxwlzOPs6XO4dPGSVOWc0zY1QU5xtLQ0CyJAlEeQTedvwDOAEHhdXZ1oJQgBMxCUEVSqt3FtE94nO558Ct4n7mMWQIP9/fjYxz6Kj3/0I6JE+MtHf4EvfemLMkt+992vFWSGSCr3mbWu/UIldk/5eirupHtWAuQUBvrUoGnjUldVwj5lNy/M+VnnPoa5VdpXQetuJNRD67wZd5WX1ikJRU1sZM8C+bWTSHXE86+1QkWu+gH+QF7o9RcSGDuP+R3/2SXP6Rz3/nuVubFS/BW5XnslfU4N/p4gzPyrKnKCy5s3bsKdt96KWzZtROPMBkGbGby5xKlLTksFHlhpjqflcygKF6lQDP24BYpyzGPCrOIGlcTe/fvw7PPP4/Enfo0rXR1CrGErYvacuXjooYdw04YNWLRwgVSSZPgy0+3u7Ma5U2ew4/kXKCyN5ln1OHH8MDLJUSxe2Ira6hjKS4IoiQVRHKWmscmuqjMQKy85cF3VUTRRJEH8yvEOhNIhpBNJjMfHUV1RifLSchRHaNRCHWUeCiQwETbPoKgmhrLGCjS0NSEdjSCez2LeyhWYtWghKpqbkBUntSCS6YwgDhLgbIZVRDjc2IsTm+DBrBWCVmK2gYzsw0Btyko87Hl7SdCSzeN8di3AefCyq5bkoKR2t+tjKvNV2eC28Mhh4HMxaWDv1hS2WGmIUIZUXDr6wiqBhyKrbA26QSccEZBAobrUWoEp0ZB9PWUYq8ypk6x12bwEAQcZilqcc+a62kDAaXc7qNxGzmTWV/rqqvctn5dMaPYaCQWLKUkKqTT77qoNz0DGgDyeGJOkiI9jxavzw0bS0sOAVRir5N8+8zRSqYQsaQZiHqr8mWiakzQmpiUKvbLqF5nPiSyKozHkMzmcO3MOXV2dEqgZHFiF8/BW8RAl4TFQUyyGvAZOHJATIkIqoZBA6ryOTc3N4mnOXjsDFqv3eJxTJBWC4JSVqdY+1wgDj8LjIREo4j2cO2+uEKqIpJnfON+7BFwK14wnvGBAlME0xqXq5L2nXwInCxyrnMGOHIOpxDb+vyVmlsjZ/1sv0g5V+9sfwFUrXufAeV2NTGfVh/2uQftG0mKw5h8mjUbIU0Z2VKpcFWeJu7WvynAamNyYm5t40feoFZk5/4kxjVNN5JmkY2sq8iP3XjNmD53k/dI5bOoEZHH29FmZ4uHUhiRpJaWybhnI2+a1OctcKjFGJalgJS57KZ+TYM79YT7mTEIYzJkI5rM5nDt7Th7DeXYiOCQll5eV4qEHH8QDb7pfRg8ff+wxfP7zn5OpoDfcew9qa6vlPB4do7WukoH1OqjaoJwlzsJUkqaA3gcJlt7kwuSxMKtwpwbyyahLoVK1ityCrj8hsEBt93pq9TxdILfgr4HcvgpBzwvkzj65oBM/DbTufDKmq8j9fXVbk7ZGuW7/XwZyRSl8JDtfIDcEw3/dAlWVcwqB3GVGDORvfP09eODee7FowXxU1FQgEA4gi6wIr3DUixB4LpVGWVWVvF5meAQnTp7EqVNncKWjE7W19ViyZBna5s1HVV29BLeBri7sP3QQf/3lv8HBI4cRZDUYjqCuvhHrrr8et9+2DVu3bJaFygNxeHAIzzz9DA7s24+y4lKB13u7r+D0iaMIB7O4ZdMNaJlVg+rKIhSFc4hFAyguIrSfkmKUCls0OOBiDxAio49woAz9ZwfQe7oX8c4RZNlHJ08nNSGJQigfRJSKaZGwuJrl+VkjOSTDacRqi7F43QokI0F0j41g5qL5aFy4APUL5iNXXqbwtMQyhaiYBHBxywiPQHVKDGRFw4NGXbOUIWswJNnHvH2EaFVzXt20+LeprFnVy5EtEadw2TwPCD0AfQYQtDB0LmysOvlzlYhULXjtA2qgNvhRXLd4eHPMKsVKhiMuOv4lBjdhDfQMnn7xFekTOsU/q3RUKUqhSvOzFkc2IXVRtU4lRW1WU0/GgsmAzo6rlKW/IrfxMiVnqfAKLzbDuh20lpTw9XU8Tzc3Azo/K5MpvhavvfY9FcXg73R2dWDHjudF5pdQeiLJsTIIsU2ISwJNRtzseEwMM0TcI5HCQE8fhvqH5LCVSp9EzeyE9M5nzpwp/89eJV+PyYciB6r/PmvWLPT09Ar5sdwd2nyfxmTnOiLBrqa6SpS6xFXQCekw6FCClcGYbQTOoTMgyKhSNCIVu/mL8/tMpHn9aYkqY1ROIpbB25y8ZNZYpJVZiSs729oZ/kOXzyOMegdhF5AW5UdYdW4e4UaUE7lm1zrxH97+w8q/xqTy8c2VW29cWnye5W6h4vcnBAYhS7B3ySdbB5I4MEETq101ARJ0i0m2g0+lgqewjDPrkcrNwc4SopwJEZcvgzgZ7CS6DfQPYqC/HyNDw1oc0HQll0N9bR1WrlwpgZRIh1x/UZFTlUx97QDGxpWsyXUhDP1sTmSP6ahIfgrFaKi6SEtVWtnyPt26bSvWrl6NH//Hj3DmzCn5TAzk2++4XYsLnwOaaDG46+ZvjcnsvexDg9NffT7bwqcf7i7A4X4YvRDQJwUiB51bI16Dr3OymwStu/frKnArLKZnrU+uXu39GGKkrmla4Oh5qPdeyW7OD8QTF/LgKVeOG7TtKuL/Gxh9anEtR58D5yclTZMr8mkDeV3tvGkDOYP4g/e9EfPaWlFaVYasY6qHyUxlBR4JU/Abo1c6sW/Xbvzs5z9HEUdlyivEQYmVtpCN4uOY3Twbb7z3PsxpmY34f1Vw//ML/wvPvvA8evsHqMuGopJScWJ6431vwEMPPSgLTyWsg/jNE09i396X0VjXiI7LHdj/8i7Eh/sxkU6gJBbAxg2rcfPGNagqLwJyKYyNDqIorEE8xt4v/c24WSNh5Llh02EkOhMYujiMjhPtyI+kUI4ogsmsVFHUfg8jKK5mKWSRCQIT4SwSgRRKakuwcuM6pItC6IoPo3RWPeoWLcT89dcjyzliBgXC01TFsz6JcAUssOrmFHtQKtDFyCaltjxnqHXhmHa9VNSO1CPwo6vamaEzYPKxAullJyTL53Oy32pJAjeiaKALM1UfT8tLeWdOatKYnoVKWkVXCLEz+YjI4U2o1ewIFbonhCz62g4itfdZ6H2pjCo/q8hhOhjS3y/VqlwPeQukBh95h7VIt1L1zLm3GXbpQzCYMNhsOQMikx2Ru02SmKYmLdafVBMHtfqkjC8/v8GxDH4kQZEMSDIQXc327N2tim1ZspSJcASE9U5+AFEOYa96trB8zTSSYwlZA+nxFHq6uoUVz8qKUD779BRO4owxq2smNDTdoHPa5fbLIszD98DDkIcL1wYhdhIjWbkPDCopjp+zoYEKfryntODUIEpIvbS8TO43iYm8hyRRiXAME1JpC7DPngeNgazvbp+BmQoDolaEjrPgtMuZVDIpsx554b5xhEnXhYcm+YxVNHFUSFygWddPtiTAElj+LapyDjr3H1YmcWoB3OB6rpMCkqTCJqb7bkHCSG+2VnlxNXHV0TuRKXaOgyrX62SpZc0r1C7rWw54lTjm3tWxW8cZEATSBStXSFEshqhFX2+/TG+cPXMWI0O0Os3I96nHP3/BfEGKmDjxenNNUHRIYVmd2eY1Y2994UK2HSlbPSxBnGuIHuYlsVI0NzULfM82TpmY7wTRWF+HP/qjD2HN6pUymsg1nMqkVNNdHNC4dn0kNhsUkWTGeVyTYyQongoN6fWYDPFO7Xd79fCU4DtdoPe4WYYyiliPYhzXCuSSBggtge/TH+gLDPdXQwbsffjbeMKhcqiE3dPpArmuyVcZQfOT3Syp/O8OrEkg5zUwoqcGcRU10ndve0PivrNqDfgDuS3+YD6P++6+Gw+84Q1YtmwJSqvLkcplkA9RRS2AGDd6KoXh3n784j9+jPaz51BWUYHGpiaUVlVhaHQUjTNmYuGiJWIkcP70WezeuQvLl16HlatXobe/D88+9xz+5Xvfl5Et8PAIh/Hggw/g4YffJ65OkZCqXv3yscewa+duNM9swtkz5/Ds008ikJtAmNam0TzWX78CN21YKYG8pCiISCgnvXKx32MPnr1gVhgu2yoJlSE/EkC8O4Gz+08h3jmIYHwCFcGY9NWpOBZgn5/z7KEA0oEc0kgjH8mjorYcS9Zch2xJGP2pUaRiYdRQ4W77bUiWlSLPSpZQlAFurqd0FQnIyX8qFKM3h++RG06tEZUUZZvE34fR7FGDnyULdpipS5WOFGmFWpjJ1kOQBwMpgEEJRjy0afDA6pDJhFS3IuSgz+wFWFlBatDiKUFJdTJ5I+nmcPCWWROaBapTadPHc1yL0Dd7rmZDyuDvrBRdBadKYU4pysGedsGUjKRe6YQzBdZ1JiziCxBUBIOjQDrOpX7dxiPgYc7gagzhsnKOekFGzgLBPLq6O/HSrp2irc6qiIFcx5T08GPAkHlid135b6nuM1mMDo5geGAIw2TEc+rCN6fL3iOTACEZOnMS0SuXNlMWnZ2dQlQkl4J/M9E4f+G8fFbeXyYhvH7BIPu2nALIyTgZiVOsxsnDSKR09LG4tFTuKWfNmRCQjyEiI2SXiyuaBh8TFhFI3QVkfkyFXtVUQ6U9NZlRGFF7iwo7u7nobNZTpePv8nP52zF+QRebM7eD00bWLIGxn/PQ4s/4xxIGUQR0M+EmC+sFP6Ig6bS8D0W91H3R31biGhKOhvOyNkRDdcT5etpKsPWsqnt0oyPfhpLK6sLHn0tiw+R8kjtkQJI6BlvuubHRUZw+dRrJ8YSM83Jzca9zeoFGJ7X1dV5izDOBJjmU3ZX9EaJQULFY63K9CqKUSEqrgNM9dF6rq6nDy3tfRn9vr+ghlJWUoramSgRgNt60ARs2rFdlwJS2libcWs460yFZ+F6UULjZlAaVHuNXXNP9agp5BZjcC+GTfm7Pba1dfxDyqvereuSTEwa9t4bSuYreN8Fg56jXinFKkTZ+ZgmDJY/2Hgrn69WBXBMJTah5w8zzXORW/xvjZxr4/xtfnhCMEUB/z0Au0LrLOI1AxPxr4w03YPu2bbjzzu2omVGH4cQoSipKUUqN5FRGAjmJYL/86c8w1N2LufPn4cU9e3Ho+DFEimN43T1vwMMf+rDAdYQaTx49jkP7D6Crs0vmiCny/+d/8b+Q5OHPwyAcwpYtt+Dee1+P5dctkyqEi+n5557DoQOHUFFagUsXLuHlPazIB5FOkACSwbLFc7FqxULMaa5HTVWpGKhMpMeUIcxeLqtBQssM7Dy0EEN6JIfBrjhOHzqDZN+Y6LCXgIejasiLcxld2HJZpPJZTORYFaZQUV6M61Zdh1BlDPFsEr2pOMrmtmLD3a8D6mrkYOc1JOmHvUhuev6/BFq5QSqwYYvbGLOszEzukj8TC0Mby8naYVF4LCFmkc30sjdbKgVbPm2xeK+mDG3X+9KM7+rlZRvramKqwT1uExkv03sKXz9KKmzr77gF7Hspy12sB6TvUw9QwobWZzICjkg+OrRCR4S0OhJXPQflW4/SiHTey4mtLcU7ctJ71GpMXeJEiMX18ZXgpHacrFra2y+hs+sKevt60N3TBZLkaCXJ11YHOL0eRoaxWVNKEKeouJZMY3wkjq6OLvE4Z5I0e3aLoABU3WN2zX447zuDAn9HAhkds/5LUIcHPHvmnDgg2539bAZk9kF5yIqgSxFnpFOSdDDgU0ebgfoyGfDZLCqrqhT2J+pDSVmp8FRERQ4nYZdTY4G+1DaCpd+TClgClhLcOJtuELXN8FNLwFomvCZc4xaE+XiTXuXnNH12C6gGlQuMTClc1w+XqpzmHW4Sw9o+lihIIkFeB528nDa9vw8ryJVLsuz4tH47n1cSak4GRPS6k2jmQe9Ue5N2EcVRVNOdwY+vJaTKtLaBVMlSLXxN/5/3nyQy2fdJ1QHg++Ohz4SaXgunTpyQUUS2VUhQZPtQ2Ot0RxM3sxK5R7ze/T8W4AAAACAASURBVIMDQpCk4BITtNbWuZKw8o/M8rtWCEWment6ceHcRaxdvQalxcU4cvgwFi6YjxXLl4uc9qyZM4Q0O2Nmg0jCin0tLW2FwpQXxT4mG5aAy/XziZ8oc133jFTCYjtscV93Gq+VxtqCzr3dC2uXTA1l1vu2x9nv+aH5qax0/3P5EwI7ywwmV95KIbksoAQscpQH4OdfFNCCazPcC5+t8JlflcTmrocR7uT9+rnH3v84cp5jHmoCaSRjE4QhemKJjCU5UxKsmmr6kRfm9GRj5PNomTkTa1auEFu8hdctRjaYQ3IihWBmAkUIYLC7B5fPnseeHTsxMZ7AgoUL8ZPHHsNvX3ge4eJivPltb8Vn//zzCNHC8Uonnv/tM4gPDkvVWhSO4NKFi3hxzx509PVhYDSOTC6L2XOasWr1crztbW+VESleMkp9Hjt8DAf2HxQmaF11FZ5/5mmcPXUCkVAWbXNmYOmiVqy4bgFqq0qRTY+hNEYr0wiILHAx5zNZFEUi8rqRYDGyqRCGBpI49PIxjPeNoyRQgpJQCWa1zMJNmzaiekY9ECtCz5XLOHH6NI4dPohxQqHIo23eHFQ0VqGoshh9yREUz56Ntdu3I1tVJexethUC7jBSWE9hdmXBapWrlpJOQ9qRtiSAmxWnY2FatcqkRAO8QrkM4NSQNyEL3j+PG2FB1taNi8oivOgtpKtdf7yxCW+9GVRYWDjegvcHZvdNzXY10HtsZ/evqZm3rmk3L672yAITK4RuY2da8fuhdUmGfLtBDxCF1Ixsp31OG1tTFzF+EengQcgDV3vWSvazpIpJHA9xVqxHjx7GuQvnMDDQpzKnyIlCGitpQtaWlCnzXmfXyf6maMvI4JCgQFxz7RcvCazOo5GmLCQrinkLtQ2cahjfK9fC8NCQVFpEEYgOKCEvIH1uQqhEbHjYM2jzIBofj4u1ZVVVuRz2rC4ZMLt7ewVaF9/q+joJ7vxcHLmTfzs7Squorf2hrlWa4ElAJjfDIRyejKkjMopWtC/bM/jaD4dLS8PnQGdrx7gNJk1qyYBV21ocOla1I5T5YfmpbHervGU0z2vTKNxvBzZ/pnriapsr7R5nxSkHuhuP1ISDI2cqnsOtxmtpsLod/l4wc9MbqnCpkxxErbge+DfvZ5g2x6kUzp05iyvtl9HbE0dtTZEEXb5fFizkTfAeMuFignH2/FlcogVw3wAWLVmIdevWCeGNL8IkhARTETmSszSKkliJ8InYO+/q6JDqnez2iUwKjQ31oinBqry1dY6sXyarRJiona/nidGqbDOr05ttNXMkVMVC/2y/38ykEEMsuHvQ+e9ZkF4r6BcCsa7Pa7Lj3drxV/DSNrR6wgV3DyL/PUrlQsIxpfjxk8qn+3z/F4FcT87C6Wl7wc64yYmNoiL2PTd+NpnIYGIw8+e24kMfehgr1q5CaUUpCMWQi1zCUYexcQx292LHb5/F2MAQmmfPxk8ffRRPP/8cclR7yk5gnBkwN1EghHAgiPvvuRevuW07Th97BdlkGpV1tfjp449j18EDLJEQLeKcazU+9rGPYNOmTXLwkSXa0d6JH//HT5BJTmDunNl4/NFf4MSxoyIMM7upDgvmNeG6pfMws75KCG/hAMfXGDUnEGM1UxQTgxb2vwNB2jNGMTicwst7j2C0P4HiSDlu3/YaLF+3EsX1NUB5jD6RWikODaPvUjv2PvMsLh47jqryEpTVlKG0ugT9iWHEZjVh5ZZtCNc3IMqRK2btHHOJRgX+EkIXPdydWYOMwbkDigesHXgy5uG0s6UayEwIkiA+wqw8fZ7iJOgIsD5pvMwXp90e9Ad3L9hfc1NN1UHWDLyw6CczVQvB2EFxvurfy65d8mJBe7qXlmSEEJbzo7aDwoLDpEDuFnqhV+dITW7kTRa+BCI9mYzJzvfKg09gfUcylOqU/ViaajirXt4XHnAHDu7HpfZLyGbTQnJLpTjio5AtjS1Y5XIagsFPRs6kQuPrqhXk2Ggco0NDwlYXstPAgKjhET6XHnRAoVu+J2Ulk+w0ISIhK5avkMqZUp09PT1y8NIFsK6uSkbKGMg5ttbV3YGKijJU1VSIG5Z6dTtOQoSWlxWeoIhoNgjRT3kJUq04C2KFzh0HwQVCHtwMkAabc+2yeiUhT5ADh0zw90xTvXDYOEjaBXL+nKiCeQGYFKiR3/jZFW1Qu1x/ALZ1ZM9tPzdm+lRmuxmqaL9Tn8tf5cvvOwtmG2VLkrQr7zWgMrvkDgjiERWWv6xDqa4LlsTadlLpVHlOl9gIysMJCFb/6QmMjsQlcUolEuju7BIHwCvtPairLXOiSBMisUyPA1b6Mm0QjcjY4/mLF9HVPYjZc2Zg2bJlDkVSLQAmvLyBJZxiyWs7h4z6+OgIujs75bPU1dRg29YtIgvb1dWBFStWoHXuHEmORV+9WKdqxG6a7RRrK7ipFX4OLbddJegqb0HMplSTkwOjVayFKZlp49zVc1T6cq4YcBm2Q/zNT2Fy5C0giK537T1nAZb2BztL/I2F717MSw4mv09/YqKvXyhWfJfA/yC/Uct0gdydT1bu+K+bJcfarlSE8upAPpmnMCmQ+ytyg9Zl3yOP+tpavOWhN+PGm2/CwsULJdAWMZOlhrUL5L95/D8x1N2Hltmz8YvHH8fzO3eiqLQUmWAA44TCOL7CmJqZwGvuuBN3bt6GgStdqC+vwpLly/G/v/kNPPrUE0JEixZRN7oCDz74JmzeskWcenhA9vcNYvdLe3DxQjuG+/tFsai/pxs7nnsapcUBzJ09Q0hvLU31iEXyiIZywq7P0h6UTGPOyNIYgD7jCWq+lyOVDeHEiYvo740jkwjg/vsfwrIN64AyKstI6cwoodczB+z+yc9x+PmdiARyqGqoQO2sGvSMDiBUW4cF69ajtm0BquvqkGD/jIc653TduBbJSTxIeePEo9zdfB3pUFhKs3nnBub61LbQpJcqzm4quCFRj/vLU1ScDKHrArcN5Vtpk9GdyT/w/s8q60J2riXo9BmABnt3yPkyX8vKddtfnSR4WbLbvdaXUwjKVesCgym0rpm1e7Yp2D+rCiHX2eOckh7bG6qFzV62zvsqy9lBVTQFKqJ6GScDyNpW1a/de3fh/HmO9jB4jSKRHEOMIkjUCvL1iTknLO5XomSXlr6oVPsM+GNxgdGpLJdJ51BaSr/wCjGhidFPHpBATfIaH0vSG/8wADNQEQJlG4qTDXQlM/9sBnJeC/btK6rKpCKndnwpZVijFIQZEbiUzHZW9mKNa0lWQAVE+EVI2yQuDTY0+JktDoFTjYnLz80eq9jglkkf3vPsDnAEUUmFDMbW6zbWOl/LiHAKD2rFbTPlFmyNzW7rwqpf5XzoetC+pSIH9niD2/l7frKd95lE0KUwUmlkNq4VBlkmKLyxXAdeG0fepIMupZ/OuXFOerhU0U1BkHTGzywIDBNDvg7loIVnoGsjkUgKQa27g+6Hl3C5vR8VZUEJ5EwqW1tb0dLSomtvQkWHBocHER8fEw4DNdVZYTN55HsnZ0I1JHSunOOy1OrntMToyDB6u7sk2WQh0zq7RcYT2Sq4Y/vtWL7iOklWhCVP+VbXKpDxM0duNAhY5JKN2GU96qsEYaabay4EY69adEhP4foZ4/vqM+XagXwyS3wSAujWhPGD/Gx3JlW8nbZ+FL3Tz3tVIJ/kmDYZYeA79Y6gqW/bR3LTo3JKwmEZik9AxkjHGq31MfKZGGwEdZgcyKdLcq4dyH1vkAuhJBbDwoXz8drXvgbvfs+7ZC4xwPEXEk04fzo0jH//1x8gPjAk1pQ/+Pd/x6+efBJB9nGCASSQQ1FZqSw0WoIuW7wUNyxdjpbqevlT09iIn/zqcTy7Zzf6hgeRy9O3N4x581qxZesWvP0d75AKZjyeQFdnD/bu2Yfnnv6twEaVpaVIJ0fR0X4Gw4OduPmmdZg/t0nZ6xMJ4rSIhKgcxwWg1SsvUi7HUZMyZLIhXL7Uh5GhtEDtr7/nAcxesxwIZJAJkzAHZFNpQRKC4SJ07HoZp3fvx/kzJ1BUFcXM1kYMpePIl1ehfv4i1LXNR/2MmRSlRl56j25W2sGE2pOjbaKD8sjY1tRMoE+B/yJRgdDM4lJ9kN2ojG+2lp9EiGBSl9uISOHmFQL5lKDsX4AO3tZvvRpOVOi728Mn9acmPY9bxD525dWz4ZN3QYFFb05Trv/sWKnqcqbz6Tp+puMnwiPwOWbphjB2sVlkkjRI1j3Hz9hfdRaMHKVzJioMbNIHdXPYVHCjJOvpM6dkdpyPCYXd5idnQqRnFSFhIAgGGCScnaUIaOTQ2XEFXZ0dMkWg8G5I7q2N+Ek16A589lBJiGO/Xk1HAhLMeUiT5MZkkNr8TDT42nw+XmUWTE3Ns1DfUIOSshL0Dwygr78fM2fNRF1DgzidaeWYEw0FCWxygGkVJv3nkPbC5Weiq60cACNbWnUZiijMzp9ZFcw1IFVkOCLBhV8G+/PxZnbi9cdpryqTAsZILgRnq/JlGsIxwY3AyYAtCbB7ff7biG7WT+f3ZHzLtaDs5/Z9YyDz/8U/gpyUrFaiNn7GSlebvyT56Ry3XAf3fX4OW3N8fl5X3jtDLiShcAk0++l8KlsXyfFxEXXq7e4WwRYDafk3x8o4RsZkjOuXugud3Z0YHB6W90DpVRIf2d/mAznCJpMruSzKSssFWo+wvYOgJI+X2y+JfCu1PailwPOPScB73vMubNmyWe4Vg7hybGzSUwsB+3ymsW48BFnnbDWQOzRt1exR2Sb93B+UDVXxt3GvDuOWKE1VkLtaotX/PqxnL/P/rrDQ44BrXhN8Jtvat/e1MK8KyK9GTLN20jSs9WmC95Sj1tPXkOvgEmRpX/i+NJDzjCpcz8J1K4w12+TApECurPWrv6g5LJZ7yaTMdn/0Ix/G7NnNqCorR2IsLiSywEQWv/iPn4oCGq039+0/II5nPUODGGV2KaNbypImG3x2czNWtS3CrdffiLpwMS739KB3PI4znVewY+8uDA31aTAvimDTzRvxsY9/TEg7oWAEgTx9gJMY7OvDz37yE5w8fhy1VWWoKKXCWxStsxtRU1GMaHACkSDZ43n5w2AeDLPnlhWjl0AginCQc+oh9HQOY7gvifhgBttvex0Wrl0OVJcC4urHOx4GEkmgfwj7nnwGR1/cjd6uK6hvrcPC1QsxmBnFeDiGYFUd2lauwbxFi5ELcv6cc6ja+5TNJ57uSryyfpQqgak5AhcYDxdRpxobk8qR/1bBCboPZeQGMfMXxmze6Uq7CsFfoBb+PaWEnhJwdSMYTOZfAv5/T+4LFaD239UgmpKVe6MYV68zq7ZM7GVS9eXmu6Uad+9VA7+aZFhCYT1yq+at78rAIMY50j9V2JyPY5+cn4AHotjeCtysHtWJxBj27duLk6dOCNGN0GRllXp7M8nigU6SGgNxOj0hJCjCqAqvE2qmgAjH2uI4dvSosOYZlIUQl8/LfLFUceEIrlzpkBYKhWLmzZuPsrJyMblhRc73TKEYSnQyWLLHzaBhsHJRLIKW2U2orauSUSIGAAb9+sYGSQSYoBCWJ3RcXk6L1ZBTpdPDTuVzNRliwGZ1aOQ7gW5dfsdUUXgeTijFY62b2pcL/ryufH/WKmCwM8U1VRPU4GGyn3roagAWXXcXHG2FEMaXQOrIeXZP+XuetzevZzrt7S2p7n0mFrLXfIelEfJKHVFP1prT2ObzMFliUstrLe9NqlYdiVNIXr9EztX4Lm4Ek+OOkmAJv4C9bkLdY7L3E/ExDA0MKhQfDGCgr09Mb/j/jY2NmDVrpgRyQvp8TVbjFPPp6OqStsnctrmOA6KJJK8Z19DSxUsE1h/o7Zdg3t3dhRdfeAFbt2zBrVu3Yveul3Dk0EGcOHEar3vtdmy7dSsWL14s3Ao54RjlXVCxmWpr0/InimTobDqTQZttL+xZvR4et8e10mQKwKcEqb81ffV+dSw1KdbCGTOpcJgU+NwiNXKevGbhFwyVsXPLUL1C33u6yFdAC7TQsvdhT+wL5IbQTP80bgsVuEayd6YL5NNU5IY++hMf7x75xvU81KO+jspubt/6IoJJr3L8p762BvPmzsUHP/B+bNuyWewm2XPOpzO4dPY8ju4/iB0v7MDyFStFXvIfvv3PONF+Aelw0AVy/QCzW1qwas58rG1bjNpgEfrjoyipr0XH6DB+9POfoLevCwiyMsti4aIFeN3drxOhmPltC5FKck43I0pshMw72tux84VnMTTQgUB2HC2z6jCrsRoz6ysRCqQFWi+ii1U2g0yWBhcx0ZFNjWdQFCxBFMWYGA+g/XQXjr18CjXljZi7bAFuv+cuRBqZHYd4sgPxMWT6hvDyb5/DyZcPYnx8GLXz6tG6og2D+TGMIIJEpBjX3XgLlq9biyx1xEXNLi0XVdjoExNiRckxoZ7eXumdy8yqg/dkJIgWsPk85syeLYYaMlbj2KHMjKXd4aw8pbJwBhFW1XvZr3c3/YG88G9jg+sWcPDSNfR9vcr+d8TtyQveiwEFQtRUKNyX1Qvk5ciAfvUorQYUDreK3IH0zsGqQHDzDhbXUJBpgTzhYFoxquSoGIM4sx5W4KIsJ9Kj+n0hEFKBMDGGQ4cP4My50+jv7xPTCc5qx4o0IZCAn8kIlMleNcU/uLUp9qMjSKxUVVyCfuVMzBjoNTELy785xsTg2dPdIxKySiwyPWqF/aTyFuW9sLDVbeaeYjRcSw2NdWicUY98IIdTp0+ivqEBc1pbtdIiFOxcyyxxtMBqxEvecmWP67ihTUoQARIUwQ5i0V2n1nrBWYzrWQ5Fx/73OBEuMPP9052L69XGzyyR5f8Tivcf9HZQS7XPsT4mHW5SwQI5V5W9rgR1RzAzCJ7fM6a0/zG8V7Jf3Fw+PyuhZ/m8Do0wspv+nrLi+W/Zo053wQinerYXECF5n04MhqOFvK9sPZBDQZIjx29FEIbqjG4fnzt9Bv19fbKnSXTjyBj3EGF+Bv6aulppj5w4eULEfJYsWSLQP9cq3fSIBPA9trXOlT45++MkEXdcuYwXd+xAZXk52lpbsWTxQqxZvUqIbnRe7Ovrwdq1a1FeUeaJwBg5VcSTHOongc9ZmVoixGqcf0jo1QrXtND1XLIAqhMrTuZ2Ur97umh3dXCfLCJjLTYL2JMTAjvzlKWuRDzvS96nP9AXYhzvn7/S9T/Gf2rauWbHl+nAe3X7lEpcz9PJn9NIzob2+AO5P8EpQOs6hiv3RV64cI3snLtGRX61jak8wImIUIyAMM1EKoX3/eEf4u7XvgatLS1ioRjOBxAJBHDp3AU8/+xzan0YCKGiphq7Dx3Afzz2KAbH4rIBOYbyhnvuweu33I6esxdRFSpCS1sbIlUVOHm5HX/7jb9DR0e7VM95ZEU8o7mlGQ/8wR/gtm23SxAnvH7+7FkcPngIJ44fx6Xzp5FLx1FWHMKKpfOxaH4L5rfOREmU89NAPpNCNMz+F+fIydIMory4ArkkkE3kEUyFceV0J47tOQHOl4eLixAtI5mtEjUVlYgFoxgZGMTl0+cQSKQRIakkMIH6RbMwZ/U89OfiGM7mEQ+GsHLTLVh+/fUY40gNF5aot5HkpvPNDOz9g4P4yU9/il27d+HChYtSLfGAEEJOMCiVxh//j/+B27bd6vV7uTDMnIEb1g4p2UiWAbt47OuUF8bLzL3oqn3kKlqrymUF2yokYK+MSPbpdDHpEteFWAjWdrB5WfOUoD1tsuozVrBAbiQP4w1YX1xHz5zWs+xNPUTclvayXqmQXK9eIWwy3tmy0BlzVdlTRrZUccGAQI6qQJdFUSwqa57kNjqenTz1igTiaJRs8ZjMoAvjWiBczoEr2ckkgFmBSStERqT0WjKIsA/efqldRs/UUIOz1hw9KxJDFJHCzebFbpV/NzQ0SlVGtroS6GyOVAMPD2Ht6wcxt20OyspLhBinWulKDuUdo4ohE0dLAoxcxupKUAjXK1TdABXNYdJgevk2wsP3IMQxd3jbAehHTqwiM6U+Bn7x8XaMbzNYMXEYk0/VloeiTfyyoGv3id+zgO4Wn7cvbITN1qU93oK5xzD3yb7aLLlMg7hZeJ5ZvFe8J1Z0KytdYXZPw99pPYjql/gMqAKYcQFIcpTr5AhwlOyl9C0TSKI2CRog0Yc+kcSlixdFZ4DvnUGczHWZ0yeBLpdFy5zZggQcP/GKVOqtc1tVvZD2qKOjQg7kecq9wU8iOuzl5VLlHzl0GHXVNZg5cwbGRkewZPFi3PuGe9DX1ytQO1FVJfExQdYpEbbodF87IiQBMEk6HMJA2VlqV7jKQvasDxErVOQFSNz/valnwKSzRPrv2pLzEkKZSFUukaJslm4UWnf+gKsJtroeGsxu83K2HvwJgn3Pm6mzYDlFE75wtrmQ60RuXCHuUdf01HT/LZTF7n0XPoPxLjzuiZ1ific173kMLZ0mkLvHFSB4IFBf25qXTIPKT5x/9ETkdTJdNrwLCzWVlVi/bh0+/YmPo3nmTOn+F5ORzQMwkcDjj/9SnLnKK8oxo6kJzXPmoLunR8g8ZOTyNqTjCZw7eQpLFyzGQ+94B+KZCew/dgxf+/ojOHrsCAYH+0VZSzZxLou3UIN94ya88PwOHDt2HBfOnUeWcDQPzFwGYUygtCiIxQtasWR+C5YsaBG+GhntMVLsc9rzoxxliMQ7kHwXkT9F+SJcPtGOgy/sQ1GOZBJ6STPbjiAWiKI4WIRQNoBsMiWEvRCtOHNJlLXWoXHpHARqY0gEcugY7sOqm27A8hs3IkubQWq7S9MphJwbScvkcujp78eX/uZv8OLOnXLgMhwRauMokiVOD77pAYHFuAEJpVufSn6Zym/UuBYxD25Ek4K12U5zcFKFrldeOYEdO17ELTffLK5nfLzogbtZWd5bJZkpkUwJYwpb21iO9OB95A3Lgj2FLt8i1oXvTwgKEd9LMnxjcX50QERu/Mxgvg9nO2m2pB6U7vWQvO3jXsigqwIxRjNb98bc3pCKjvoA7OXGCOsS0kzJuBH3wYs7d+DUqROi8kZbUxNEsf4tCWwid+sqR9HudsYVDAisssfG6IGeFVMUzoNTwYsbmCIh6oBVKsGbiEF1dS0ut1/B4OCwCLcoi55+6JpwsD+q90OV5dgbJ2J1qf0CxsZGpP3Ez8nAyccLoc1JA4tOvjvo+HgxbBHpzzE3ZqZz5ToqpsQyBlQmGfzimpCKfAoT3IKtf+zPWzdOkpc/I7zur6TtULfHGZvdP9crSIkxqV1iaAmEqbzZ8/BxPHsIxUvLwinT2SGs5EQ1ObHv+cfPPB0Ut/YMFXJ8N4+8p8mkJbIqUmPz7tRylyrPN3+tRDrVZedsOdeMODIGgrhw7gK6rnRiaCiB2ppSGU2MOfMb8hFqaqvl/xOphBQf/ExcC/p8GVEHZDtG9q3ixoiEQjKCdvTwUdy+7TbcuGED/vmfvoXLly4JWY4GO4sWLcCbHrgfdXXVSE+Qb5FRtItdRLYgA9QyULezABFJ7hchc+Z06qHQXfCupSEW/grXkjxbV5rZ6sa3YG3kRj5ezx1nI+piUaH6nZwGTKqkJ501lgjomSjPKbvSEYzFAKWQLLjswUesnVxKT24N2MibBXT+rc9dqNb9z11IaOzn6iBXSEq8s8wTtrGLq5jZ9Lwl/+jdZLQisG7N5jyhXooWSHDhIS7ymkGBUYTUk0mLixlnH2ltunrFcrz2zjuFCUnRFSVRK/lncHAAe/buQVdnt2TlhJq4AMX3OaE9xsS4OgkhFBExmMREVsg6V0gS6upQEQtHrKDVJm1A6VTFNUdW8DClKoeHMTYyhHAgi5JoCDPqK7F88VxsWr9KieeBDCZSI1Kd6+FIaUpqxOcQzIUQzIcQzUcwcLEHZw+dwnjPKLJJoLK4Wit2QvCBKIoQEcIbqzZmwIlAGsG6EhS31KBqbiOC5VH0JYawcNUSzF+zFuGqGqSLYkhzNIm9RY6k8DDL59HV14cv/NVf4cWXdkpcjhCuDdLNipuKiUlOPOBpHvPJj39CFJusUA4HtYdJa0xW9wJBuupKqgthtVM6NYTLl6/g7x55BCdOnJBM9TOf/gy2bt0qwUdcrUiuo9ex3F9fIBeGsAvkQv6yP1eT2LztNaWFpGjO9AtRk2u3mL3+vLLexaDFZtAdoU1HfwqjUf7F72Xrvn0+HbRlPxY41LFwtaJg9aOCH4TOCSlT0o/Psf/Ayzhz9owwx3nfla3upGIdfG4Mea5pEpAEOiZ5LMo+NnXXqYSWxcjIsPS6mazxPqVTSZQ757Xurm75HQb1ZIqHdE4ObUFwUjy49Y+gBlChosqqCnEzo1FKPD6CQICEqFoRFSErnpW5jZjJmJxzTFMlupAIzohYktN45+cXkxnH17BDmEmImI5EoxIk+f9CIhPujB46Fsz9h57926/oZhWQX9lN7q0bfeL3TSvdmOcy6UGBHNcr5/tioOYXA7GNvU21UzUyns2l83NxrfMaWyVZYLo7tMM5pcl+chMjTM6IvggRNaSCL1JcZCdkH4kwj5u1N6hdnp8mSwbnh1R+mZrrQwND4B7mzPepE6dEbnp8bALNzfUygkZIvayiFLOaZoqnhWqi5xAfjyM+NiZoC9Elvi7Jb9VV1bLueB6ysKG9aXwkjpdefAmrVqzCyuXL8cJzz+PMqdPo7+tF65wWXH/9Wjz0lgdR31CLiRzPECeY5ppbGsTpjsXzRKdvWcZJ0pXX/aIEdC3wbMpJ10LBCc+4CTaR4O9bmwiRjdPysTLqJjoSmrwLBuhJkrokwFWhfkSwAJ1rYNUkQQOcJIbW/3d7VvaF+56ftDk5VbD/KwRN/xli635qwaKvPbV69j2Xwg5eAqQf0t63JniSaE4RhLkWOdArqGzyadWKTXkqS/GwkYySylkM5IQnpSebU4U0ZoW0ZKCRgwAAIABJREFUzCNMXhTFXdu344H778d1y5ZJIKdwy0svvYg9e/bi7Nkz6O7uwcj4CKIBlUokzCxZ9gQPCJ1R5Xk/kcujuKwcCxYuQFvbXMye0yIsXUJK7BVzwwY4XpGkQQgfT3JRGqPDI+juuIKTxw/jzIljSI0PYWFbE7bfuhFVpWEUE15HBoEcGZ5kHpOZzEUaRDQURTQYRQxRjHQM4vIr55EZSiE1nMT4UAIxxFAcjiGXplar6pXz4Gf1HKmIIVsRRq4ygtp5sxCsiqEnOYTWFQsxb/kqlNQ1IlBWwTkfkDJEgCoXDKCzpxfHT57Ed/7lX3D0+DE5cKk7zyBO1yIxpeC9zuXR3NSEzTffgo033oTly66T/imhLl674uISnWOORoSAws0iDOFcXg4DboSOzk5873vfw76X9+HylStYMH8BNt60EQ899GY50LT/rn13TxPFBWSr0AuZr6vI/VjWNCtfAHc3nuLfpG51FqAnXa1u1EKrCQmqTGREm0LDuQZxPewtaPo31HR9effUjuHuqnBfK8DGgxQW5KGhCkoCw7P1wiAVCuDY8SPSd7506aIIwihaoXraPOCZULHK4/gRrzkPdiIlEvgiRUgJCU7hV/pNd3R0SBXOa07hFyGWRYqkcufBRjJcd3evQLH19Q1yX9l/J9QqfT9HyOL1odALq3ImHTNmNKCiUmU7OX5GFyzyLbgGGLwYDLnOCMnymvKeqn+8QtomziKkLvZ2YzHdbwGdqRZoVZJ6vWe8bvY47eGbQp5qqfsFYIQ8Ru6Bu9f8mRHaRGHNtTl41vB6MIjKZIGThuXnFlEVcceb7LjH92GkL3Pa43Mro9+ZoLj3Y3A/21Z8Lgv8BdlXSsmm5D7yi/dZ5v2dkZCqbOn3jWjJAM/9KvfUbSDrlXPt62SK9m2F7DaWxPjoOCbS6o538pWTovrH90KYnAkYCYpVNZWorqsWTg8vRHFpseqjx+MyVshrTBiee5htE6KcZKizb86kgmfi6ROnsWH9Bty1/Q6sXLFCyG+f+fSncd11S3DjjTdg69bNqKUKZZh1lPa2Fd2ToVkh6vG8yU7w3GMqT6U99Wiw/eIFLPfZ+ZkNrZA9aERAp2ZZ6MU5W1BXICrBVVEffsm8vo26+eBuQ0dc2POK6anHENfUJCMUPZD0LJHxQFU0FP6DID4qCqV/lGRn2uWTg7KeLP6E9XcHcv+7cwQ5P4Q+JZB7THbnMqcJQ+E5rk4UXNh3qESgedaSPD+UsFg5qkNSCTcKVZBymgVzBpw9HlbkZKvnJjIS2Gurq/Gau+4SPexf//rXotlNhaKH3vwQtm3bhuvWLEXnxV789re/xd/+7Vdx+fJlj7XLt0EGLwM8DxxqSN/5mjtx7733ejO9SnRS1ix7ksxuOarD98iqIp0cR3JsBGMjg+juuIjSWAAL5s5CeUkYsXBOVN6EwR6OIO1YxWK3yhG0fBDFgSJkh5OIdw3h4vFzGOoeREmoGIEUkKVxSCiKYF7FJaQi54EfzCJbHECwIoq5KxYgUl+OrsQg6uY1oWXRUsxoW4BIRQ2ytMmkzjYP2YpKnDl/Hnv378ejj/+n9L7GEuOIxopQWVEurFWOjnRcuSKJCnMzjpV88OGH8e53vluqcAYQCeh54Nz5c/je978nCQFhWzofkf26cNEibN22FfV19fjmN7+JV06clKSHhxiFRt7+trdL9k/PdxEQyavICRMEXlOtcnTxswLVDToFT/PY7m6RTcOG11Gxab6uUZFrr04tU7U3r4e48QcMv7Jq0SN9uKrQsuTpXlfhTj0CLKjYJpFDTAhwmkRQk5zB/MjRQzh85BAOHToohiRcmzwEuE9YAcn0AdXiEmr/KQeEU7Zj3CX6E+SkBQJih3rq5EksoItgeTn6e/uE/T6RZmXnphHCUbEs5cHZ1NwiFfjg0JBUzwyyfOvyN/IiFcvqLBIN6RRJdYWgCRbI2Q6Q0bIoWeMxb7SOiZ9Y54qbnM7TW4Vq43x+dTRl9xdLoCEqIEiOj//Ag8Xugx8Gn1ql+8lo/H3xQE8knNypysH64VKr1C3YCx9ATDvgEefs4LcVZv1ySzL4HAax2/PwdXRsS+fd+V4kgEnwd1rsouamiIPN2PO5uUZIWuS1YJtDeuguwVQhFReMBCZSEph1c5hIhRBCOplBf0+/mOOcOH4C/X1xUDmXSTnXRdv8eaioKpdedG9/jyRSdQ11KkSUycjkQWVlpcDqYkVL9T6SYlMpQVOJ8nBtPffMszLuSyLcu9/5TvT39OIb33gEH/3oH4kfOVtF5CCJoQSNsAT9UrlnVuM888RDkEIzWUfCdP4OlqgLFO9EhaYicIr0a/A0FMhEeKz1IsHUcy+brGduRkRWvurWLfBypq8nCuNptn6sIrdAbmeErVshu3otOndG+HrkurYVLfSfN9Mda975Y1W3t0+mjKxNHVPzVeSFvnmBpzQpFfBH9WlamIHamnl58R3mgnWetJRLFdxFVIqCAt2wGidDMsxZx3gcEZKzSkokCHEz0OGHxzerAvZjecEGBock0KhFo2r2CgmCi4TVZCaDDTesx7o1a7B40UKZqWR/iMGFozQyUy2bgjaYCt1bls5qKJUcR5CZZH4CIxxdS8cRDmZQWRpFaXFYrE4jATr9UMErijwdwTKssrMI54KoKa0ExjIY7RrAsZcPo+9KD6pLqxDJES2g33SR2K9KHyeo1oYjY8MiGFNcHsOSVUsRbajAlXgfYjMqUTe7DW3XrURp/QwEiEBwPIbKThMT+Nmjj+Jff/BDdPf1iqlFKBpBVU0NlixZLKI7hw8fxN9/45syEcBgGosWYdPGTa7fdSPYYuCIy99/8+/x6yefRHoig/Ub1osC3pHDR3D48GEcPnIED/7Bg7jzrrvk4CFf4cknnsA73/lObL5lM2qqq+W+GGTNdaQHlm4Pr+fmaBzKQ/FtnemCtiaGBorr2nuVQO4nhViPXGg0rgfJhyvkqj1sczjSp1USpm0sL0N279ffg9LQ7eA2OXjUTMbr30kPmQFZag09NwI83CdkjpzqbkeOHpagWVNTPcncxesjy7pWVzlzLSP5TfaxBPQQerq7ce7cOSxbuhRVlZXo7uqSSp5JKaFQMaIJhgV+5eFWVV0jBxd/ztEzVtjJNIljshQFWhcSW3EUVYTZy4qF/MZKneNrDABWkRv3RaYd3OGq41RO58CqYtcjNyKgwez8XY7Jsc/PwG/uciZ7y6RAeDUumFlP1NaYaCf4TEsYQC3oUqiG98QU47i2RRrVHVhm4MOKlhUwX8Ne10bW+HoMzsIHcBrxvO/Wd+f7mFql895Jj9xc2agYJdWgJjf2WSQhcWM+rLCZCIkcrCAHakXKn4vAk08GlHtBUQytDjm3TR2M8fg4Uok0kuNJMX/q7WKwzqGkhPexCk3NTaipq5a2yejYiNx78jh4fXidK8orJFkjyU3aOJGI7Ge+7/jIqCBCrMhJAuY4Gn/vIx/+kFjnPvPM07j99luxetVK5HIUxGKVTS0F7ZHLPmePnGwo5zpJ9FIDuk7eKIKlv+tB65bLu+ka639bRV4gn2olzI2hREtFAixkmRS1tPIsgPqYOfa81wIF/ZWyTbvoa+gjjJhnSaUmcfZ5CpC4t1+ugsndIXctDpCvoPAHX0dfkG9JMjNVOMZex7uO2h/3QIkpWYMfTrcf2fcCVVVtedXwdg4+4m2sc4PMVYUkpqULcpmMKKS1NDVjww3XY/0NN0gCsH/fPnzrW99yhgMKzZnoRFFMe12sKhnI2euePXuOjEGQ1FVdXobSYqojqce1zPY6LXJufG6EZIpWmITmSapLqoOTwHB5ZNIJqczTybiYpeQmxlFdUYyqihKUlxZhfHQIvQMDyHH8JBoTZ6BwFojkg6iMlSA/nsFY3zAunjiD/q4+MH9eumAJlq9ZjeYli4G6Wl2EQwPovXgRu17cgQtnT2G4vxfrbliDypZ6DEzEMYwUwpXVuOn2u1DVPJuIvBDeSHajQM73/+2H+Ptv/TOGOT+azyFSVITV69bg5k2bcOedd2DXrp342le/KkmSqINlKC9b9P9T9h5gcp7V2fA9uzuzM9v7qvdebLnKNrgbcMEF27SEnu8LBEjoNSS5cqXi4C9gEggtAf6ATSfgArhg2XKVu2XZlmRZVu/S9p3ZmZ0/933Oeedd2c7//atLl3ZXM++85XlOuc997oP58+bjc5/9HNasOUkb4frr/w9u+81tqn1efc01ePe7360xhzRCJE9R0YtLkzOKb7v1VvzoRz/C+977PvWWcuMnYhnqSjBWqpWWXDAhmOnunKfUu4+rhwecPsWRp2Hz48PXFDklDU1FRh5bW0Gexq8y80mpwqWU27grEtZmEsTWXns8mUTVPp/VLkY1oXyJQziJxwk/3G904i+8sAWHDnv2zHLORMmGzrigRDJy1XuVee8TVEutZCxHccobR04OoKenR8aWNXMa/vLEpERCSCqj0SQhitfa1NyigJXnSEY11b5MwY/BRlVOm5wPZuJNhUY0t1JvvV0tT8w6RZDLcN826ncigDWa1KigdIe7AwqPDCWMoYycO7XI2o/XM+dxeH6hgRD/b9mrB2AxwU5dAZbxSojF4flw6OFQ1V7noh0molMbkxvLKE2QS6B51rS9RSxq8PYcfKKVT/LiOdhnmYgNoXn23ov5rYl8zPxNpImBA18fMH8M6SHETHvHLNg4HTZGUsdVPdymknF0LdcKkxqWNYjuZetzKI2VJBLErPzooaN6Vnw+VO6bv2CeAjTB6tJ4L2N0fFSMcpYeWBfn86SNZEBIO0ptAw5QIceB5TlOQ3v4wQfxnne9G//7f/0vEd1oT1gVoh4CW3AVs0tPg+2ZVnIJbgD3yAQHYhGJg6nZ0WZbcBMom2HCkSAaCOFKeCnHHu/hc0qg8xSJVk7WnXa0r9kdtxBc9z9xfOnac82pxrpIEyWlMSFlQnPkEVTa8exnrQUNT3oFAlo6KUk6Yewzo76fMNx0qpbqxHGnmrz/ISNPSbjGVU8lub0c00wjkseb1kx395JqyPPxREUI8AU9UTE2OpkPdLRdHR1YvnQprrr8csybPUeQEB82lYvYH/3jn/4Ed9xxB0bH2YZWB854zuXyuqncXGvXnoGzzz4H8+cvUBSaI7mEZBJCyezt9czQWgkMSmdWUK3W4Sg3x6RJTDJbp0MfGR5CuUyBhHEMDRzlMkRzgZPOihgdGcSendvx0otbsW3HDowwO+AD5HmhHh2FZqxYtAQrFy3FioVLsHXTc4pk25pbccG55+GE112oCWjIeTTJuvLAIPZtfwmbHnoYzzz4EBbPnY1CXzvGs5M4OD6AclMLLnrTNeiYOx/jbN8g65yQbLWKf//e9/Ev//ZvQgfK1UmMc9RivtHq3VmD/aiVnFedlVOWGrSpqDd/ycUX44ILLsS5556Hv/mbv8HNN9+Mru5uXHvttXjnO99pcPQk5UUntPH4wImC/Oq/foWvf+1ruOyyy3DuOedg1apVitAZXQtyBPuUKWBi0LD9zqJHI7PUduYUIpn//mWOPIHOXx1aT2fkieMWtE6DX8u2Nd0ssu+YYZ3Uy2tEq2SIg2OZNRapGYT0lxFo6qx9iHCqCGA2hMbgdWPO33PvOvXwUtQlJhElVyR2fSiENaquy+wpxs/ynqi3vJpRDZMbnEEAB1rwNXQG9BYM1A4fOmJz6XN5HD1yTGuaoyrZ8qdglQM46jMywMzOrC5NZ19QZt7b12N/e3u013g9MZ9dbXBiobpR9D7qIImFs44MNG0UgyHP+6T2sJqlSeB1GUYnicWccv5O42k1fMQG/QTrna+hI6LjjDp1qP6lWyqVbToMnj5GOvDgcekwY1wpf47MO64jRGbCgPP9gTREgKLhRa63b2ODzXimoXXuCzrc4eEh2xviSli7KOvoDLZUniIZkMI6nrnXUeGxWlXJhFl4c6EFA0cH5cQP7j8oHXYCn0JWOjuxeMkiPeNdu3fqeWfzlNKdRGt7G9o72oWw8YtIBYNCwuosPU1QGlhdQc04cugw1t9zD669+mq8+13vVAJGThNH85alEEn1vSYx4ZVhK1XzgNhTZD5zG1xkKIfIbwpYjD+V3l8Gy6fbQe3uR0Ye0HqMZFYZIzXP3GBwW0e2xHxEqM93j2eZLr0cD3Ona8dypn7MyPLTjlxExkQWe0oBumYpIniI+n/CTE+K2lMZ5a/qyGtBg2ODx9kiu59x/oZiTiUJJ8GSJ0CvlJEnZLjevhVVZj5aiD7WUepREmeo143hguAiPfXkk3DaKafizNNP1wB7PnTBTyGBp8UhcAC3/eY3+OY3vqkHx15WEtiuvPIqXHrppbXFwKyQKmVVh6k089jYsTS4MeNXhLEqa2QU7GCWwvq9EYGY8YyPs91nEKXxEZQnxvHIhgfwPAlwY8ManMJ6dZGQGrOpKtBY14BGGvVyBe1NLejv7sX82bMxra8fbc0typJPPvdsIJtBkQxSOl0O9rBpJdh25+9xx49/hukcFdnbhlxXM46WR+TIz7zkUjnyMsku9Q1y4iPFomavf+M739FwGHYDSDHLhy+w/smsuqWlWdkbCXAh6ckHxft8xRVX4O/+7u/xL1/9FzlyEmDe/va340Mf/KA28vr19+IrX/mKyFTUbv7EJz6J5597Dtdffz0WLVyENWtOxPnnnqcaOclViTqV10r5UCJ65gZWjdwzKYvGX946Ybs2TVxLR8uvoM/+P2Xkmo1sGXjiwIP0lgyusLpVlLytnu6LP+lN9xahILF41Kwz826dYMQGQ7+iSXKsCTfKiN5xx+3Y9OwzcqYjI8PqLecQDcGyhDo1WKMeHR2dMmQhncp+YUG90mSpVymKTpzQJwdhUIN98eLFep7MzJi5sYNDPekS4DBjYZwVa5uSTVPWxFkEWWXfJEHx+97ebrS1tyrY5Rrie9hiSUdImDpY5swKGTBK4c0z3zTbO2r+0RPNGxy2gM8iTVwLYZmQTuV7wpHV2tgsmOTPPHY8Tz6DINhFbTwNZQcUHjB+kOOi7hkOOxw4nXMo3aVfG2hMlEBCDS5QhASq9V76cCSBWCQiKB4ESSQmmYfOjLWiYDskaSMo8tqNrWG3iQzeJstVdLR3YnBgCLt37BZaNnhsQNwdyrOypEjLSRJjvimP3Xt3SbSGNXL+LO4C7TA7DfJ5ldlIeBseGhJ/gM6ZTpIZ+ebnnsXll12Gq990lRKssobC2AAmOnIS++jIg8AWzlgOlvfDg93wKZZtmrSvDUyp7a+pQXKQxrxMJwa/cZxiffE5ppEUvj/q5rVsOcpfqaOnIOn0s03Oxfe4AYvefqaM3LLygPit3dY4V8G69/BhSsyvgMAduJUU4phG/Ixz8JvxKhn51Fa3KSVK+9Aaec7DiJoj53uPgz+nBBR2b2Id6/ue/hWyjklrkNtiLl6CW1ykrJaQuX7m6Wtxxumnq6bNzJEQVFtLqw7KPklmBTRwGt2YMWjrW9/+jmbrvunqqzFv7jwRNuh4+JWl9jMFUQj3qWExhoiwPmXygLaIOORhAmOqG5rQxIQPGaABI6R1+PBBbH5+EzZseBCDA0cxURpHY4592BOawlZmNJn12eTMViqTGmuqIKRcVmAye+ZMrD3tNGXkp511Bk8Qkw0ZNE5W0UgjSybyyBheuGsd7vnlr9HX2orG3jbk+9txqDSEscY8Tr3wInQvWITGlhYUyxW8uGMHbv7Nb/DQI49i05YtysjpwJWVs/5ZHBchjQaWbGhCZFxkzM6YxVA4hIaYM4WvuOIqrFixQhv2H//+7zWUg3VL1comJ3Hw4CG8/W1vw1VXXYVp/f1CR778z19WcEAomdkeM/h3/OEfGoPYIVxlJf6XBiMIPErKfdjL8fXnKeFl/JCqQdcqYLXe8uOZnjX6Kb2zzVgXiZHKVd6SxNIKNxNJkcFU5vkG69gEWmz+MwNPRuLp2crRu8qaojIFFpsToNC75AW6UMmLEq2j6iPf8sIWMdYJhdOZs1ZOWFvsaGb06u9uSpAj3h+de4kaB+aUKeAjKD4DbNy4EeOjY1ixfLnez2dy8MAhOfCWphZl5KOj7GAwTW2NEHVmuDlk1kXrVQvP5xvFOKbUJrNz/qzMW6QtYxkLameLYaBsbqiD0Mb7yjVHhx1OOSBpmhDCx2mjK4VCl1PlMWgXIvBTKcSngYXzjhp31J3DwEbdnO+JbD3tqEOqWM9aXS6W2ZsBrhHLIiDgv4lqXSoYlWIfAy5X8AunEUGF1juVylxYSXtufMymDor0yVYlQxS4/hQwJCI6VpIKKD4yEzkjBd42TYwOgwEbSY0tTa3IVOvEc3n++c3Ys3uvJKdnzKRE60whQmSojxVH0dLajJ7eHsHtDCJpP/l86cQZPKrMU5lUV0+IRdGG7Nm1Cw/efz+uufpNePc73yHEk9yepIk0sj7f10JA5dzS9Wpae086YxiJQ9CGblgpLqDkGiHM3pQOkqLmnC7PhcO29/sHBR9BWgXp/mgzLFOgc08o3Bca9yWq7Sk0Oo0gBtk14eR4P3vCoUkuNz7brsOQqVqtPZx4DeK20lycXzLX3YNYyTKHk/Z7GWs52s+idp6G/qNTIiHpeukzzGytNa9mWzNdvcuqx0c5vMPUWmcU19bSIoPEOcsz+qfh5DVr8Advezv6enrkgOnAGTzIqPlYTtagVHOfrGqQAy+ws7PTah+uycwNzqiTRocEEt7UkIW0VhcTL7ExkayX2oAQJsVjpaKYmxMVLv6Shlvcd/99eO65ZyRTyLoi068cxTDqM2qjq1A3npAy5w27EIv05B3eIAEpV8d+9F5cdcUVuObqq9E/rQ8tlFadBBqGRoGhMWB4FNse2oANd9yJybExNPS2YNbqxThSHcNIQxbL1q7VAJW2nh6NMn1282Zc/+Wv4JnnN+MI5RXZRqYeUeBzf/55vOud7xRBSYIwvLaxMTz4wAO47rrrsG/ffleKImTXKGTj85//c7z+oouwe+dOPP7oo3jiyScwffoMSbsuXLhAjHXCbjIoRDhKbJUxEhHvuWD7+gYnIGY0XjMyFRlhz+jE8GWvrAhhXiH7vyC7JZG1Z9Y1edUUhGerOYHlDJswWDs2LofssIRifb1WChC8mrSqWC02SE4sT4QMa7qFxByJwYVaY2oL8kl0FToBOjuO/ySUPSFhmIcefggvbt9m07DUrWAQM9ccHQy/eC507sbAtTYaZWblCsZGxmS8ea/5f3SKO3fuUOvRgvnzpadAXQXCpTa/ul6OfHysqLpq1GnDORNyFeRMR97Wiga1nxmDnYQ3OnfWxPmsouZM1rrfZp9E6bCx157TECXXh4aikIXvBicCKR5Pg1QqHGhS6xVOt5/xuTEzVCDvhk8ohcuohn1JO1VeG51QENjoYNN195rRculaF6SJWn/U0COj488Br0dPeg1RsqOlYVUz1I7oOHikANYzSMugTBNBLW5cJzTaCZRqJlqcAK6xaH0L7Q0fS8yglBk52xLZhsbnzmdNNGZoeNjY6B0dPpSErb8ZDcEh4qLgUCWnquxrd1e3yMXkVWgSXXOzzsf2QT3mzp6Niy44X/a0VBxDViJf1r5G20JUgcfh86IdVEdKdB+4Tw3VO+fdy7bLmVkKma6yJG2hSYaaiJs4DO9OOeSQFUx5lm5cE0sgIpMOGy8nHbhyQjBLt2N5XdqfqZ1f7WtKxpz6ffKtUD0juYVtk8JdzFpXhFFjsutFKvnU6uq1tWQ+JAilwcaPvvqpjtxKlkmQ4SRcnkagFanLrvEQnD2fnH/6OUSpoLtveeLIU7ciEXohs5yUWT5Q1ldXLluG9777PZgzc5YMFdPlULwKkhI3saL1hgYtOtVu2Z+ZLyjDVMThGCmdWs3Y0z7ZJCZFHRymyg1Bpy7yUxXlqsmdFml0KxPYvXevxDvW3XsP9u7d45vN2gaMjFMRjE3JSkp38Rxp8Fj6YfbFB2KCEU1Sbhs8cgydra1YPGcu3nzFVXjNKadixYw5GNu1DwefewHPPbwBB3fuxPjRI8jns2ic2YneZXMwmKtgPNeI3gULMX3JUixYulQIwqNPPI5/+KcvYfvOnSLAkXpMB99YyOODH/6Q2u0YYavm5rOyX9z2Iu64/Q45jdbWNmkt90+boe+p6MQMjP3mRBME97J+D4OwrCuAJEDLIJhxSaBCGZBvSIc45RzI9uW9QUYkO7LhGe23tLYoYxEEq37PV2wocwtZc/SWxdeISzHEQg4+paxk8KP3iXPAjfp0rUYuQlTJHGcYYxp83icT8/Bal9fQaQxIGuK5Bks6skUJvrgCG2vX3LCxBhlIEs7kZ7Mthxs1m63H7+/+PZ57bpN016M9jZCkgkcSPjU/u9FKT25Magad3RicD21lAgrA0EFGJwKzKAp0UAyGDpza6+wnp+JbqViWYbcs0MbU8vOIcDEjZssZx1oS5meNqLOzQ33kDChUu/Usgs9TJDeSs0hYSqZWGQ+C95T3M2rFfG04wsiC+ZqAjCPLjh5zg2Pp9Ozxh/gL4fvo/U/XtNOZdBhonkd8vgyv96TH87d7YGWLMHLRA59WiuM5xbqP46kerlJDtFDWgoG0Q49OiQgOaK+4Fmh/NFucGbuTrpR9u+ZBtJ+Jre73XNfrdWY6K0tAjOhWrWaQa8hJuW/vnr0q8TDQo34H15Cg5wzQ1FJAR1eHnrPaBRtz6ljgcRYuWKCM/OjRo9rT/F7DX+osQCcK0N3ViZPXnIgull8aCaULghK0TiceXCX+a7oaIUJij9L4Me4SvfUiiFxGQDP+gGnTu/M0zloSJKWdqDpiXIjIcIHQyzclSivFuOiYE1x5XlMCPp9XMQX1cEemz3VkxyB006WYElikHHnN2b98YmREAla2cxKw953HIWo2sBYARNAR6zoQisSBe5kluhmUmASqkBDe0o68RuyTVQ2JQcEVAAAgAElEQVRSwnEBSbperjXa3bdsqoX2rMvg7qqgPsZMEuafqKCjtRUrl6/Aua89G6856yyLwF1VLGpl0adpsBczpbJJUzY3iTVuEon1mpVc0lCTGE7AENdwHi4yI1sYtE4jygyNRLrJ/85mi+UiBoYGcd8DD2D9/ffhwKGDydQoYySa6IVleTGG0mqcarWg0WYLBhm4RcLwOeTo1Lj4qlW01zfiNSeejFkdXWgcLqIwVETTSBHZYgl1kxMi6U1myijM7sbCM1ZjIFsG6TBN0/oxfckSLFt9gpCAkbFx7N63D/nmFnT09KCOMCk3Fet7moFtIhg0PMzcGDGLGUu2q4gnk+oi4INjIBNiFSwHsFXNugMsW7LsxhazbUjLKGRItXE8SPJ/abQZ2dMw0IglWSXr5raeLSM+rkb+SkGuh7bJhk6i6imhcs3hJ6bDmeOsAdNhEdqkEaNx4vnxulRnHh6WGA7Xk2BhihRxxry30/He0WiEhCcdtiBIH+LA9cQ1p+NxzGNdRjVxOmgiOEY4HMOxo0fwxBOPYdfuHQoGCW3y94YgWNmBsDU/n+erQIMypq6CRm7DwNEBDB4bNOKNZ2ucZ05jy15fOvKR4VHMnTtPmRprp4RcadyZoUcGwPIK0RqtkToy0XPo6em2dVspo72TQiItgtfVUiaEyZnZIo9aX7yMMKuwzOwKpiHA8w9iWhq6DAecztgFR7vxCRg8MuEgkUVwkDhidxxch3JoPvksnGX0pSuY9NcG14DHFglUSmZTAwpldR7AKeBzpCaycDHQs8aOjwAiriVdq+dxYkCKAl+K4oilbSNvLQg2wpqcWR1Rm6LKC1wrDAY5b8Jm2E9oTZrWg2lv0IdaKYj7lNlwDgcOHML2F19CVqIrZtNEFMxmMTA4IGU3CmKNjI1InpVIDBXlWI6kSBTtAoW7yFeiXWZQSLvAkgDPcf7cOXjjZZdIWGpkeNDHOAf72wNklXsofESkLRxSzZFbccDTc0fKDMly2VbDly2Gc6hecZiLvwjp8KBdULO4TMFric6R6JRJfa4HB1aPrkHGlhlPVUyLANJKGbWv4x35lBqyvyyB03UBMQM86t41QluUHeJOBFKVII5R7nGOjn2WQzt+DWYDXYeD9teDxAgI4lixptPXWSMF13gJCUoQaFHyOVVkOrpr08+mGGiHAMRk5khObrhMvcbl5RoacOG55+ONl16KPioNFQpThgvICSu7yQoqJuOTkBIXH2Ff/stNRcGLuiwHjPisNbG/TFEonE9Ee9b3V9Xi5qUdGxrAC9tfxN33rMMDDz2ERg624GhK9p6bJXQHbvCNam2El6hQx7o0RW2YVfnUHBvO4eo/ZIdOVNFSqcP87n6csWApmobG0TRcRLPqH9wcFYxVxtAyuwerzjkVxzLj2M+WoVwDZq9cgbPOO0+ZN3vXi4zOWWOsZkDNddbJ+dlFr++qT1U1YXMmMXjBmBXW982NR2dBfgGduEQyvL9TbTfsEHRhH/6eETsXAzNzLTJvpTBjZux/i3zJdDaiFJ2DyYwy+zUWubWOTCW7vcyRH9eyEVGkPtfiCSePeITp+0WbyvvzjWjFoMUcNB2Yzb+2iWMBm9KgsF5Ox5A2/HSyRHx4faxHs3WM71m5cqUIfhbQeGCjliPOpfa1MFESHEkYc3xsFBs2PITt27e5kzAjRofOzHl4ZMgcoSuRyairt9fqe3wGNLRcV4TOCWuyG4F3gDDr8OCgqSXWN6C3t1+I1dbNW9HQYO1PdN5sLWpr79CADNbpaQAEX9fXSWeBDoZDgKgTX2jOo62D7Uim+CcSmcPbBlXW1LRkMEQstaAvDU+HKJQRTS3Lixq2YENXU0vaulLTzyJDDvSErw/GuWB7V9FSpus162hd4zmJnOcDSCL7D+cbgYGQM9c3Z0DD9RkDXuK1tDUiIjrfg6+P3nV+jjJ0cnPcQccwHq57k5OuJQA8DynOsRTjtjgUHu11lg1GGYfBHPetZF15vSIvehdGhZnoJF58YTs2Pv2cuDt6xm3tYqTzWezctRP1uXrMmDVdSCMdIEspHGPKASgsxzBYZRBKJ0N0lCpvvCBxkgBM6+vB2tNPRU9XJwr5rIhunP5oAksTshdS1awn54ITAq1UaYFeza0bz4o2zkSaIykksjAlI3co3fy+U7UiyHJbqkQgkV31IUCBBLhNDydpGbr14Ae6wrPSoJ8oCUWA5hl9IDeGErnOhIqwL6OXuVew/wk7mGTbcZGOSCS2yxGB9NpWaS6s4pRJakH0iylsZjtkw7nvfF/KPvoNt1KfBRJJkBAQfwoFjUDh1ZjsmY7uhex6jacYdDrVcZn5ihRVorLbKDg0pZDLY2J8HK2FZsycPgPXXnM1Vi1foXq0jEOGIg1jzkZkb3ooQlVx8MBBsarnzpmL1larBU5MlkX8ksFxwf6GugaxJ3lS3AzcaNq4JNSQqT5RxI5dO3HP+nvx1KZn8OJL29WXTVaR6lweHVHUJeo6gvMF37H9iOSoigISzRr2yIznUaKRzzagHQ0olKqY2dKB1f2z0FPOoKtURRNLCQ1VZOqrKKOEpv52zFu9BNXWBgzWZ7BjaACzTliJS664Qs0dbOGjwhv4Wbm8xrIxs6YTJ8NYcJfD1/J7CZRi9VzezyDO8H1CKVzgQ5stRciRcYyAxOfJG+/Almtkj1wUY+PUi7bna9r6NHQWrac3B9vabCPWWOsvc+TJbvDI/GXQuoM+U2o7NecuEpEcowmIEDXZvGWLZnOz5s9RjnTGv/zlf+HZZzfh9a9/vUZ2cjiPMlBfe8xm9+zdg+985zvYtGmTApQPfehDuPCCC7384JCZ7pqJ0GioiEPrdLrHjh3GY489ip07X1JLX6h/8R7QedIg0njzi+epzE6wKkWEquIksC2TgRRZxYRPB48di2hGBFI6dCIuzByZme/bu0863AwE2K7EB2YDOYraI42NzLatVZDiNDTw3BPsISeDnTC/2q0acy6z2qg6ugyjnBqdu9XmbI2YUYm/Kguwx7xcThxfsMGjRh5QuAKGRpbHfAJdDDjx3nMhItKvb0jGYvJY4biDRBQZfThnI57Z+UkMyqVZSeYUbOo1dH7PgEUO1g1+OP8w/gp8pNtttfsIJqNUUHMSlq3Gl1ox/TwEM4vQxj7qigJLIV0cckRbI/VDtp3ZfeC+1D7xXmmuAwZ+zNyJutAJUgjmiceekBPv6uzWmia6w/v+4vYXlaR09XahWsesPifCG9c4CbChh8/jCj3MWuBn8CuUuc+Y3o+TTlyNro42I/pSg4BtlQ7R8posUCPCZ51AyvJ0HAO/LQh3vQS5hWi3fIWMPGUIApJO/tWzMbGgECCK58gT1jrwgCtdI49z4V4O5yb5aj5vR2OSoF79+y7v6vc+UJcp2boHJna6NUeu0cGuJpmk9iniXSi/RfksnaCEI9cRvbwy1S66U3do3a7FkIj03jGym2U7aUee1K28Vq/gwa/DUMapQHqmp2/JlN/oDSSGTVZQcqfITDxHYgqhJ9b9RsdQKZqU6JJFi3Hm2rW4+A0Xqw1CjrLCjNFaHIIEwofBiJLGbd/evYooZ82do3r3RJVDHLKoJ9NdvY+WNWpEn6vB0YFLInOiiNHiGLa8sBW/vuVm7Nq7B8eGBzGmWhodrA980TxqbmaLLtV2k6kKjqYQLQehZHkTeaMnKtpwlWw9xibLKNUBhXIVjaVJtFTr0VfN4rTZC7C8oxfVoSGUK1Scm0CusR6FjiZ0Tu9Ca087Kp2t2FcZR/+qZTjnoouQYTufT0Dj9zy3YQppiPVcp6xONTm/Z9ysrH/yHlit12t7zuAnLEnDoUzLmc3G6o1WH9N/5jGPHTumgEWGR9rgBnEG/4AjVLmoI8sXEY4ja10Ok06ExTw6Okbo6Rp5bDCLDlL/F5m2E35UW2cW7EFALNQksPD3q1ZeqWjONl8zODSI733/+/j+976vdq3zzj8Pb33rW/Ht73wH99xzD8477zycdvppWH3CCVa3dElXXiMd4S9++Qs8/tjj2LlzJ975zndg0eLFuGfdPVJXo3Qwt80TTzyOH/zn/6Pxjr093Xj/B/4YC+bPExy/bt3vsXnLc5bxKWvwtjgFnC5W41KcUSvmvZPRp2F3o0KodWx0RJm11MAq1n/MgT/sI25rbUe+0eaUkzRKp06InSWFYOGL61FhPZla8Bl0dnUKYle7HJ14IZfA+kQGeA9ZsqIzTRjAoYHvtfHIsNNGLyBskea8Ph3wtLJoSfeGnCZsTKkTvOLfyNbj+HKEnmlPMbCp2eGG+NRaceI9YTTTsH844gg60sx5JRye9dDJHV8jT0iADuObYTTNds2jD0JnqHA5bMm9ww1ggY0FU4TUuS7iHvBY/D0D8lDt4zl0dXQKeie0TmdOR/7IhkelM8D2sVmzZysQ5bkSTmdbGIlu+SZrg2QpUrwWb7/iNTRmc0Jf2DVkCJwFYJSOndbXixXLlygjb23Jq/WWlRWRiX1PGvLFaz/OkdMZebAf2XgMwzLIWqGN24/o9061WL1CRm6BkAWTAXNHF4MCYA8mde+9W8a4BsY9merM0kQ7y7jjK8mQY7RqiiFux05xOpxgZloBPgDIVebCVkXiEo4x4H4ju6XgeKsBJ3K+2i9eF3g1sltk30kA4IpvwQPxgmhy7TWb6d0FjsKmgwq9pq+L88inMvQ0epOMR9aiWROqq5fjLVIcpjKJ5saCjDshXl4LISgyKClccvbZZ6vXlT8zSmRtk6L+HB5BzelnNm7Ek088KQiqf1o/5syfhznz52LevHmY3j8dPV3dNiDEGcDUDeaJsp6kKW0Dx7Bt+zY8/czTuPe+9XLgdbkGG3jv0Y31Z3vrnPfUKnvKQBugytoze26FR1f1M6PGSkMdyszOCLtSfIbTqMpVNJUqeO2yVVg9YzaqHO9YHtcI1cmJcRQKWfT3daO/vweZvg7sKQ6jfdFcnHzWmWjp6ERDvoAiT4ZOneI5JA8SPubvlakY0S3Gh1rEbIIhkqysM9YwS/0S7KF0IndYnbUoMVtgDzqNGKHcMKa8f3TCzNb4ezoHY3jz/Txm0WZyN+aVAfFYhN0YKNDhq3XJiXNRC5uyt6aGnwkpIxZzLTKf2n5Wq71b/VaG2jclYWVdTyEvvQBms3RwdEqEEf/5y/+M3/72dzjjzDO0Fp597ll9LlWv1p5xBk499VRMmzYdt9x6Cx5/7DFJo/7pn/2ZMp/rvngd5s2bi8sve6OG82zdugXf+uY3tFZXrFiGN7z+9TarOduAW2+7Bc8887R07+2LdVrLLpKs1vt6jdtAcR/Kj1q/r1CSujq1BtLYMnjlbHO2IjFw5M/sH+dap4HnsyaHhL9jMMB66/DwOHp7uxQMi+zG6WdZjjwlGSqrn+nMieqQmMjMraW1VUaeAWJwDLgu1MbIGeiNOd23aNmy/IRZWk4ZPj9X5tpHl4Zz53UHzB5QdwjFhPKXasq5XEI45DoWBC1Y3kVGnEwVGYwMfYMFP2Hg5awYTHj/Oc+JX9wLDFIDto96Iu1mIDksmfGK6NQig4nnFghAOBSD341/EbB9oA58jvHc6XC5Z2ivmJWrdMJODo3YZTnKeCxKQNyREI2xTL4qHXTC6rNnzRFbffPzW3D06DEReft6+8QP4udSrY8E3FK5JMJbm8+dL1eMwEluDAMJngfbSCkUxeCX94nBBssKbS1NWLliGWbPnI4elmDqiWhae658jmekBufa0Crtx0QFzUqbkZFrmjSTH3XU2HuSo6SgDE8oazmio4rhhGzf2JdJQr98fkPA6lYmIcLho9m8MyCyWEt8LPiT82cbpAuJReBqHKHaZ1hAWstirU7uQYl3Iji+nZynlRycKORBnpAF70vXZymL9nq/o0NWTuH9Sk2Dc0jIEFaD5QNb13p0yVi7pSYFHh9tgWyqBU7aGvGMar37mdOXnVklBMTpOqpXkinKDEB91/Vo1NQm1veKqpFrgpTEWkxEhpk0v0zy0jYzh0yQoMF6OGs7vM9kWytbnyhLb5rGjAt4eHQEI1RH4nxn1u44GSqXQyHfJIEUGnLKu/J3jJ5ZozzxxDXSHX5+8/N6PzNvGjTrzS4KZo+WGmNYmmFL+otjVTFysxZme458+M5U1D3l9dXVoSnbgN6WVpyyciU+9acfRunYUTxw1504umc3MDqKnqYmzO3rQ2N/J3YPH0XH/JlYc9aZaOvrR7a1FWMkqjGb5vCWIHK49neGHlrCOKFWYox7Ggg6BxJ+mNFRKaq1uVVRv0g3FSPdWM3fYD9JYDrr28owTnwLuUsXZOBz4j2L2lUIYCQGNgVXEQmxjQ7BxvyMlpYWq9+WyPR2o0fI0wdcBOxEh8EWG0Wb9e7YJie11m6+5Wb89re/xYEDB7RxW1vacOopp+KUU0/Baaeeirt+fxduuvEmafWfccYZ+Pyff04ywD/+yY913qeddpog9qeeehrPP/8cXty+Hddccw0uueQSPP3UU3jwoYeUvX/605/BgvkL8KUv/ROOHD6MmTNn4MMf/qBKPH/5l3+BN73pSlxx+Rt17gyIctl63H8f55E/L25HjFc1jk+I1bB9p6z6tsRanFfAQIjHYVYmdjt7uZ1jQKiYKMmeXRyMUxHaVBwb10ANGmU6BZavSIajgSI5SvwU6u4TfmXWWJdBdw9V3BqFLlEzmxC6KQTmNYRHDruQT5TeDM40K07TRqck/YAxTl6z/cxAkc9YzH8iZN5qx7XF550orDnszPsQbWNcH4KaeT1So7OAR3aCcqjqiqDjM1IWM1U6ZK4dnhs/M6D9IK6JIyGimGkEWCBic835Hjl7wuv1nIo4noj0sPYdHRPGFcgoOKGtikzK0KtgJWf0rLi4eR4MbnkuIjM6CzrRARfHwrXYhTRxGiGRRDPO0rbwcyYySWTlwP4DmNY/DS0tbdi7dz8GBoakqW9ZdIzbNA4PgzMGsCQuNhZ4vVndt/HSmAJxnjPtYV9fv0n8KoliW1tWUs4sCxXyOSxcMB8L5s3BzBnTZXfJXA8hFKGPcrJT+8flTCKzNJzbo28vn+gd0apmzlgBmDgnZkesOmuKcXSUdLhpPoU9Y+NdGMpQG7oTrzNOkLm4aOlUEBcBf8yJ8Dp5cCPCyaedXkg7h0qdXXI48Fo2b+duiawCDA9QwjZG5px41lSZMj7f3m/30Hy0H9NjATPD5nTscyw5VangOFZ6BJoRqMbhNAXRE+6EL5DYoyoyf3j2lVU6y8NHj4g5SUdY5UPimMxsPca5edxYCQZzNmZEcjbvmKxrg3itHYOL265HtS6OKlVdyesD1aogIrbNhHQj227YI8spPtwg3Ag0lOybnD9vHhYtWoze7h695+mnn8YjjzyCdffcg6PHjsrpkQnOuI/nUZ+zyInXYvrY1mZl4gF+ryMqsgKI9Rh7/SR5KIyAGTEXGe02Y+WypfjQH70PaxYtQkdDPZ64515se+IpDOzYhdVz56N/yVzsGx9ArqcN0xYtxIxFi9Da349ifQPGkcEYn2KWJCM7FwZBJBFympx62xlBy4lbv3K03BkEZLV8U/+ioa+3vucJG4XIqC1R5BPZqDbHWwvcnbkMlAv4MMthwGWQJeumtc2l9hn2oZNt3FAvg0ckhTPOmekSoj7ppJMkPMMvjk79x3/4Bzy9caNG0NIoUsuaQWIun0N//zR84lOf1PPjrPS9e/cqC7n66msUnNy3/n4snL8Aq1atxGv+W3/+wQcfwM9+9jNs3/4i1py4Bp/69KfwjW98Az/96U9kDKh09ycf/BM9Ma6FL33pS1LIkgxtoaBzpCP/7Gc/h4vYd79rF375X7/E7b/7Lf7kTz6gDfUf//4dvPnN1+DyN16ma7ce+zrcesuvVYunYyDZjC1kKSQvCV6iNco6CsKgZRQQ0MBzXjQ3sJWbKtoLAwODupcUhzm0/6DQoJZCs+rqFCgacc12Zal8hpJC5XCRCfFDCLcqwGvMiiRKR04HTufDe5uXcI1B60SpzL4YM5zXY4OmXfjCFfPovLlGuJcZmIi0507LavQkhVq/ctS7bZ9bRs3ggc/ExtHauguSIs+f2aQ4ECWSCinKZEFKwInK3rl/ufYn7DOYYRqqZMGEpJpTqn+xi43cZuduMLh3q/j5Bx8gkYGtlNV2SiKXcUE49S+rlkKuWdqMNNFKLbYukBPCJpZVWjCguRBCMEzBjs786NEj2k/sEGCQJqLb9h0iMnIs6KAPyyE5M8i8DCSIqnR2deje0waUJsZVTjGWfE7PnvvVcgzr+6dNoC2lhDbbz5YuXYw5s2agp7tL64+oktX7jahmzsCcTnBv5GSYw4SymycAch4xbIe2Sgpz7pB8TQcnJ5KA4BbwterE4DNPzbGXg0pEVGpT5uLZW094SKmavkRk9jxnc56+1xzeS9yyC/JYVmbO85UY8EmLnWfA6fd7LJGUAsKxhheOc4/nlsDwQbZzD2OaC37PUw5X4Y6vm5pDtgw9auDh/82JpyvfKeTcS8YRTGT+cMkZVSkj5RnFN6ql6+ktW0Ae5ATZoYpStBKspUPDJfi7On2vNimv0Ub0KoetthtzDmy34ELkYAgas0T4xWsTJHlo2ANr19FXSeKLb3xm8xQ7WXva6Xjt2WeLGPLEE0/i9jtuV0ZOKNBEDipq6Qq9eEU70XJl98rdd619wiAnB52iJh09j4zk2f9O4kipiM62Vpx3xhl466WX4qI3XIzxzVuw5ZHH8Mhdv8ei/mnoXjgLe8ePodKSRcv0fsxfuQrds2ejxEVdV4/Do2P4+c0345mNmzA8MioltoHDh7X5i2OjMjAkM609c62cTU9vn8vk0hlYywvHX/LeKqiy4rVHdRaMKKipq0NnVxdyWZv4NTJCGVtj6tNYHTh4AD//+S8UCJxyyqkaM8vMlgHYokWLcPLJJ+Pss1+LOXPnqjT29a//G2668UZTn2tk201BgjI819e+9mzpuM+bPw/Xf+l6PPzww3I6f/pnf4rzzj8fT298Wse//4EH8LnPf14G85/+6Trs279f57lgwQL09fTJkXES3tJlSzWq8emnn8K6e9bhvvXrsXDRQnzyk5+UI//Vr36FGTNn4MorrsB73vserZEHHngQ//iP/ygW8LJly/T3pZde0ms//elPSxaYBv973/suvva1fxXRUoa3XMYfv/9/i7ApmLVU1Cje+9bfixe3veAyiWY4VHMVEY+sYWvJM5lTW1RyuJwfJYELwyRChCfUwrjKaFwpknTs0BFxQchwb84XJKdJ507tbCNjGiGN+2twhMQ4m0/NCWdy1vkcJpltZVlXZV28YFk4eRcsJ1HYR0M+rEfZDJtBwESZGGiwAyJRcEup+9EQMoCjsxWEnpJbjb7tEM/g5XMdhRogDQuNGFE5fs91wjVDx65auvdlhwSseBtOWkpLeYbwDt/L1/DnCEjDfoQQR2Rslt3YPggDKM2IlHa3mNhinFvQEVl+Q9YSEnXGeAug6R4Y+kinyRIESy+hyUAnz2PxeVGTQNC8SIM2x4CBOoNKClpt2bwVhw9TT59jmLlOiFRwhr2hDZoF38ifSZozXga7KKgXQJvIEhklYensw3gLgeBzdVvb2lzA3DmzxfWYNXOGBLsYtif15HAKDvsGKTgJUp3TolGsIu3V6r8hOytH5P3hkZFHRiwTK+El8xFy7uQi0ZGn4HSB0r5v+B5rkTTVxQQeT0hktZY1Hjh4GyIZ+vXE0Bc7Zkq/3C/MsnI3/skglSBh292xfM79gpOi06pugtG9DGjBrgcTnmbLJgRq50RLcUq8Jz26NUQfPG40qgU3FtRE4JBk+xZBJMFM1NiPd/qZj51wbjKPnE6Phra9fxq27t+PzXv2YmiijGK5JDY3nRpZ1xnW4DhoQkxeU1yzYQKW3Sri4IczUyH70CdtkeTBi7ANUCeWpmpoJJMkbRsknuVUq6HTZ21e8LGmotXp/MhCJvx0yy23KvDgeWmxqD+7TlG1EAJGzZ6JUFVL2Yg/NFVtkvTcdX68MCKpAyf9KVNhhlscQ64+gwXTp+OPrn0L3ve+P0LxhRex9dHH8fDtd2JOZyc6FszAcOMkjtWN41h5Audddhnmrl6tgS3jmTrsHRjEX/7t3+HBBx7UMJlLLrkUF55/HubNmY0jBw/iqaefwn/91y/EyGfg8ta3vR2XX3GFZdeazz2pPlROzSISQQ31E0480XSgJysaynHjjTfKge3fv1/OhwaTi+PkU07GZz7zWfT09uLAgf244YYb8OSTT2rjUFuetWVmtoSyuTE++pGPqi5962234dHHHpMx+8JffAEnnHCi7uB3v/td3HHHnZqh/q53vQtvvvZafPGLX8SGDRt0Wz/wgQ/g4osv1sjWm370I3z7W9/C+/7oj3DOuefouDffcgtuueUWG3PLMkuxpC4COuH3vu+9Ik7u2bMHP/rRTejr68OnP/0p/Ou//it+8pOfSDTlTVe/SfPaaTQfeeRR3HDDV3HWWWfi4osvUQZ333334Zvf/Cb+6q/+Stk7HQrh8sceewy/+c1tgs1XrVyBSy55g6B8avbTudGQrrv7bmzZ8rzLr3LkKFsafZQjOwck4EHehg3LCOND7gGvgZrq6oqgnCudgM8wV3aZzUqe9eihIxqmMTo8gpHBITQ15qXNTuSKSBQ5JQGLc2+w/s21z/vJz2ZGnis0ooHCH+yfb8yZQ5CTt4lnNuoqKcfZwCDKzLqSojTUyyRtkqhnQZ8yX7VxEs0ybexodZTTc9Ibzynq2Vx7ahvMNTor13r4FQhQ/pgEPLVDmugQnSKdUkDuAaFHrTrgfO33QkFOnPfQjsHkgYNCSNasih/ALwZZ+l2GaoVWI1epz0lw1rZFSVpzisEetrq4tYsxq2dPt7VFmmFlgsG9l6CmkxwkNWrOXK2QVi9X65sEaKxubaJFzPbp/InQ5EssLzUAACAASURBVLBjx05s3Pgsmppa9DsGDUQzeP/5HFgGGGTXy6yZaO9oFTeC65FlRMLqvN+8r3ZuJvykVrcShys1Sghm9uyZWLRgPmbPnqVyXZyjhLWIdBatpMH2MzojQ1689OIOTI46KXz7bHEXgrHcyKF1OV4fbmTpo7cNWxZN5CVaYyNDjnq2gign6tHeiNTsJEsDAmq1+kSpMdX1EpmxHKjIpTUJX8t6a/X8CDiSrDoGCTkfJBx5UsvXaGJreYsSgKEXTFkjsKgNRQktdiJmFjCksm4Jm/k2DCQsWPshrOOLK+6l9Z6nxWBq7Hpbt+nuAnfynznxnCqjfm4Cbn7etHE+2KZW1LW0IVMo4OjgAHbs2YX9hw9hcHwUGaYH7P9mVkg41qnxYkQzK6SgAqFiKVcZhKYbkzTEGzRExjrVC4KBLW6FwyMB84g8EO/3loX58+cp2qWiGzNw7jKS8tTCRpasbrj1SmtmMmu7hIaiF9HJCwn30RrwxMwMQoigdo1lnES5OI6mXAMKuSxa6+rxjiuuxEfe8z5l4zs3bsLBrdswv6cXrfP7MZKv4FBmFAfHx3DupZdg8YlrMMF+emSw68gx/O1112HDhkeVQX30Ix/DtVe/SfUt6SLXZ/BnH/kz1Y9poD784T/Fe977Xhw6eAi//vUt+D9fuh4tzRySQWcwJGPR29eLv/7rv5Z840033Yjnnn9e0O7HPvYxlSPobOiYqFF/4YUXanIS1aG+8IUvKAsneeoD7/8AXnfRRcr+fvSjG1WLJkRNyH73nj3K4kko++AHP4hVK1cq82P97+END+M73/42Ljj/Alx66SX49re+jSeefFKGlq+94sorhfJwlOpXbrgBJ590Ek4+5RSNsN3+0nYcOXJUI1yn9fWhND6Ov//bv8Fjjz6G8y84H3PnzpVjvemmm5TdMTDgcW677VZv3zBjEX3RNBjveMc7cO21b8bo6Jjq71/+8pfxiY9/HFdedZUCA34dPnwI1133RcGfV115hbTrZ82a4QQVI7XR0T/33LOCNa0uajPiwyeGEhf3jER9Jix7DZIOYU7m5Zw4FZkhSwzcnJwrrcBrooxdO3bi0P5Dak9rKTTJkXPfMDOnM2emSYc5OFRCczMNeovWOjNtBrJsk6QjZ02c8LoY55Q8pvPgz5qsZx0L6nZgCUfqfoaYKRtSzZnO29QTQ2SHToQoXNRg+Z6oa/OaJHWs2q5lzPwdnVrExjLg6hyxfm/L2qwlicE9g3URKtWuOp4cW8GOeAbGio/aOI9DqJrPPD6PH2CQuRkzic54QBFogv3e6tlqi1OJgPwSI9Ux0JexZlupk/MiI+f9iZGm0V7Gz5T0rrTnDdGILh3uNQYpImhmrZzEMuC+vfuxfPlKdSVse/EldLFEmG/W9UULFo936PBBbN++HXPmzsK0af2Jjr5p/FuSEqQslcUoCFOuaFQp1w3H2rIDY+XyZViyeKEy8mi1tVIASwA+0lYksRohy5yhz1Z3J6o6t3ceRLdLUkLyexOcCHEw3Gmp5OIjbYMvIcfL1lZxCthSW3PkUn9Tv74pQvJcTLTGNe1dcS+capINu2Z6pNQ1ZKAmxWw93OHknR/gjjWInQpavP6unDyt7OaZuo5t7QOGHnhGbufpLbveqhetj0G64z2steDR91lQEF0XaaTJMvZU+SAyfie8vaoj/9iKM6shbm+ayhVU67OYYM0V9SizlsupUG2taOvu0PCRl/buxtaXtmPn7l1GLMuZClPU9cSKrWebRsHusSr8Bvuy7qoIxn9PQ8j/p9Pgl1oq2HqlnmkSc0y/OmFoEtrVa6siTalWx3oxz9vlQfU9qjo3wSAiFzkS7RCLzXiuOXAHMKzMnyTrDg0x8uYl8FxGhnH+SafimgtfhwNbXsDonv2oGxrBvK4etMzvRcP0VhzLFbFvZAhnve51WLD6BEzm8yhnc9j/34Nl/uFL1+O++x9QGeCjH/sY3vEHf4BCNotdu3bhsccfxY03/RDPb34O06ZPx1ve8lacceZZ+PrXv44nHn8So8OjIm9d/sYrdO7f/Y/v4l+/9jU5RrZpcfP//q7fY8MjGySOEnKTa9asETnstWcz856mLoLPfOYzMhocxvKWN78ZZ515lhbkD37wA3z1hhskQtHb24fOzi688MILWlyf/cxnRDSkQbxv/X24d/29WHf3Oo1Tfetb3oIf/uAH0rzftu1FfOQjH5H8LL9uvOlG3PCVGzSVjee5avVqPPjggwoExETmc5coSwNWrlyBP/nAB5R1UySD187uB/aD0/kyCGGG0tPdo0ydzp6Ln8Y5tJul3kby2NiYZXFVTqAdEFxP6P+ZZzZiyeLF+PgnPqYMLZTdrB1pHPfffx+2vrBF3wuK9R7sgGLN4LtohRsFE9CxMbmcsKdAVs7fNqb2lgv58DP5upGhEZVVuD6HBwZRFGs9g/EROoMhG7HphEb1qKv9sqT139Xbo71EAWLuLWbhzMbZfsaAnHsioMKQAdW9ciPN01bGRB4AM3MeS6p1eXU1kJjGPULon5m2auSE2T3Ytho5MwXjatA4GWph0CodRgi9GHGNZQgnwflYYx4r+siFpKlrwUoKZNere8LJlILsU/Asn6taWjWe0zgA9vmWGSakOzqB6Jn3Vi5mzcGq4vvlxNUm5Z0ars0QZT5ejwRzQn8iBamHqAzvo9rPWMIqTWjd9fT0yomzJbK9vROHDx/Fi1R2oyhLHTkBpqFOxUI5NiKfEyWp9RE1mJgoqi5O0jDPV30Kk5Mim4aoFksyRLTa21qVkff1dmP50iVYtHCB1haDt0iE4j5I5iXpb07D2VYOslkqST3Gn4k54ESa11naQqR8uI+hBFaPF//A4XMGlsa/sfJOOnsW4uMIkdYH25B9FLMRvKbWyGv17JCLdXGXFFRv3tZharbaJbXm0MIwYSQ7V2eEJwc2oDapywfkTp/l98V0I2p7u1ZmqkH4ESSltevTcHkc3+6z3WsLDozcl9TDUn3kQXaL2r+fqcUXnz/r0qpBLfVaVFw4HNzQmKeUY1590OXMpPrK6cTJZp/kPFsaikwGw5xFfugQdu7YpTYcQmcaCjAwgEG22/BEsvXIkhHL3nTKsZIo4RkAnS0/m4vf5hiXUMhR5CIvNubqVaswf/58RblHjhzRXGf2GQ+x75ZZgztyRV1sE2IdMNpeEiETFZJNmzxgjsSRu2iM/sPKAcmLvE2B/eb1FDagZG01gzXzFmDtshUoHzoCDAyhcbSEuZ3daFnQi9YFPRjMl7F3eABrXvMazFmxAg1tbSjVN+DA0DB+8NOfYf16OoptNt1Khs/629lSREf2mrNfo2lxrPnu3bcP1133T9jw0AZF9KtYd+/uxf79B7B//0EcOXpEI2Lf8IY34HOf+6ycLuFt/uX3+/bts+DEF+H73//HuPLKKzXX/KGHHpJx/qu//Ev1afM1//mf/4l/+epXsXLVKpx+2uk4/7zz8cMf/hC//MUv5VxPOOEEnHPOOcp4d+zYgTmzZ+ONb3wjzjn7HKxbdzfuXb8e999/Pz75iU/i6quvFtrwk5/+FN/85jfEuD3zjDMExXOjU9lPIyHZWkR1NCflqN2HxCpNeTIhHxpqOmY6hKi5iUnv95BZpRTElMUZ+Ypv5OvZs717z27cddedIsCdfPJJOOec1+qesRbJXm/ObGZ2RQW3Bx96ADt27hCsqdp4mXCmGQx+XqBLUaci1GVzqU1shVAnZX7ZJkQHafKyDKxMS4GIFZ83HT4z85KT30pj42q9jOA1HCcDJ4mk+Ax7Ddro6hRHRRwQlgTI7C5Y7Vw62uwdcgcW9TnBncxK3aEzs2QALmll9chHd5GPcXS4lOesHvhUHT2BrCnUlBjFjM5DPdUhTuROkafKgJzZJclvzFxD0jmCg3DUDCgkKlWZNGiaYjeaQ2CtWFE/NyNv8qkGm1sZSSQ6d/q8h5GdS/VRQ5tC1RB6bvwiihXGP8iJXDvRLiX0QYQvg4BrzU2G4lhmboOPaD9pzw4dPIyO9g4UmppFcOOeJXudgjD19ewGYGeK1chVxlAdlq12Rp6jcp/EfhqtrY/Xpu4ECteIXDiJKhMjMu0brb+9pamAE1atxKoVyy15ceJaoJ2GkkQ2GNO9DK4NDXlLcaJVLCDkgLvtXocOfWTQxr2K2rcFRun1Ep8rhMsh+XBmWo8+UMvq0lY28GQ0QXJV7lSvtnfcpHhgwToPdv0UQ5+C5OUn0ipr9tSTTFv+POoo7iviH5UF0qx2nmNKQEavS3UN8cdg6Mcar9XA9eKXtZJNzfYjIDn+RFI99U56y9z4/s9WdcNdtjCgaEbi1B7npipjEuVMFUPjYxjlZqpWkJPTb3G2OGE308XmZqUTP3T4CA4ePmyZAvtcuzoxkWFrGzP+OoxOlDA4NGxR3mRV0TijTPZgbnpmk1rULIOpQ2dHJ0495RT1CZMpzax9565duHvdOvUSv7Rjh/rJqbwlSF3CJhlt0qjj0RBZS0OgAW61oh4UjYPKyGsRnRi8xSLyvB906KUSlk+fiVMWLkHD8BgKxTLaqhn0ZPOo729Cz7IZGG2uYP/oMFatXYvZK5Yj196JupYW0GTcuf4+3HPveqy/735cedWb1L/c1tqCW2++GV/56lfUUnTSyWvwwQ99CAsXLtL41q/e8FXVgYcHh3HtNdfi7HPOU7bc1dWjPmgaEjLEOVHp9ttvF9GLNeslS5eiuTmPf/v6NwVJ79jxEt77nvfI8X7yU58SjE3YmkaMETMzUD4/ZnWE5s8951wNk6G87ubNm/HTn/5Us5S5lk884URB5aevXSuimkmU2iZldkEoyZSn7EsCGj5MhwGjDKw/X5E8HI3h4jajbXVRRlY8pkG5BgXGYqchE5nJZ3hH72YC92lP1vpFYxNVKqZxrznNgngZOJSkY717zy5se3Eb9h/YJ6euPmTv4dY5SiqU9TPrZRXLVa1VhIc5wtTQH2bcvK+BDNAYM3mmUw/CmfTypZk/iQFOQxse1vvU2jRRVrsavzh/mhkyAxmWVWj88xzyQ/i63mBKZj0s17S0tcqhE3IPIyPHI8NqWvS6fxRt8vYzXQbvrYIr0xzg+dq9s5ozAXk+P5L16BglbyzSnwVZ/GIZwIIx03sPfkBbe7ucD1sWla37YAw+Z/4VXMtn6VKtActGYBblCRsOZPVLWwMVBXti0msUsKl/8X7I+TcYRyGkWq03vaK9onbDfF7cCSkasqThY0w1FtbLAhrmQxGsEklqXl5xJ2NtXYYgELVg/zqdMmvdHFH70vYdCl67urpFz9m1aze2bNmqGnlzc6t4Arx/vH5r1zI4mWUgOnHB1ULT/RlncwqmNca2nkiKkWTZStjZ0Y4Odf00YcXypVimufdsUbNWR505A0cFxs6mTjks84k1kmbsySSribYwr5FLYCup+XpbVWTkx5HhakVicjAYhFjmbmUXaw3U3ozzCglVm3fpJYA0EcwcZmJbUuNrIxBQkONKqbGOtWZSjpw3OFqSDc5PpeV+8PS5qZshRXqLl8dr0gzzWsZdG7YTBiNQgBpMHsQ5Y6XHuZitizUXsq+2HhLOhj+DzHUXvaUa4hEinah3c0KEHcKdioAIi/CgfHj8SzYts58qpE5EdjW1ocnAZKZ83wMPYpSTuzo7UGRmxZNjSxgjS0xi84vbcGxsBA2E8Is2v5mG/6ILLpSTOXTgoPSyf3/XXXIGnGP+tre+FQsXLrReae9FZu/wHXfeoTY0TXjymilnlSvCTSlUGWRk9QzB+xrMYOSZRA7QleRsNLrDdCwtMBJmFEojNV7E9KZWzO/sQU9DI7rrc+jMNKCV9fWuLGafOB+V9jocHB/F/FWrMGvZUvTOnYdqoUl18kPDw7jzrrvx5RtuwNozz8RFF1yA0045RcZxy9Yt+N73/wOPP/m4nOkf//H78ba3vV090rfd8ht88xvfwrJly3Ha6aeL1EWy2b//x3fUAsYs+X3vex9+8uMf45e//KWOR8OvCV/ZLJYuXSr4+6Q1Jwp54ZhUEr+4aD76sY+qRr5v3150dHRgxsyZlmGUJ2UEjBfosJRDswFhamGnIuOAf2q7zCP1KGl4P4hxIdwTpokdvjCtJc4kUgmF2vMwsuSrtWkETFWDq5KzSIwO36wMQBvGNyYNZkMdtm3bikcefQQDg8dk1JnVij2sUZXGzLZ2Rovaw/jwSqwOZ0GHxH0qHF9qNXKDGk0z3n5fFOzJbUr+BuFR1tVRnlTZgxMH+RGC5bw2T3Ec1tlV5+X5S5qW9WTLxNWznc2iu7cHheYmOWYG0XR6wfiWaqDLegrC9j0RdUFdk2tJ0Jlb+5GJczCwF3wdEL+3R3KfGYxuWVXMlDej50N3EjEODiKx3vLIqsOZB7koncUJ7k4Hg0mWZisnINwYOBSvF0/Ge9C1wlxhzNaSBfNW7rTnJnjXtRLkzkKW2CcLMrsWEuQtWAowXbOd7+X9kWaABzR8VuPjtJ0xGS6Drs4u7Ni5C08++ZQC8BBiIqzO/WhzBiyDsznyFiRwmBA/1567adKL8a4ygPEwOLKUDry9rQVdHR1YtniRoHXybhhBMMgJom8yxMN3X9SP7bgmXx1wNu8Vvw91TQsoIiGy9ZlA0+H4XBnPHP1Uh5tsd48ZohQTZDX+a90fBs1rPar1uaYsaDV6C/qsbv9y5ys8IUVUN6zcbE3sXZ53lKti3XDNRuKXlMI8CI7X1zDdmm35n76z+2OtaNZyaYmK0D0GzDlDkUwe20c961SDcBgxS9rI1tpKwxZmPrb49OQVCWwhQQobSk84igaiubVVMDoduI0EpTFhRJ5Bb18/lq1YKQb7kaPHsGnzZmXuWWYNhbxkT/cdOYwDg8dwbGRYymnjHFQwWkShsaARf5RJpSrc5W+8XJN+mOVJZ91HcBKO48UTuieUJ7JcqYSf/+IX+NnPf64patpUjPhYw+KNC+a6au0GWSpbC6zZSTIymt5nblKE3mepNgKD5OnE+Tc/CXRnGzGt0IKFPX2YXmhVRt44PgG01WH52hXIdNTjwMgQWqZPR8+8uWpDa+zsQpVKXw05/O6OO/D5L/wFpk2fgbWnn4a3veUtmDNntrKFm2+9Bb+743dYt26dNi7lRT/+8U+gt6cPmzY+i5tu+pGgaxov1ruXr1guGdK1a9eiu6tL2QAFdHivmHGwnibRDLVKVZRd0Yj+4Ic/wL333ovnn3tebPRrr71Gjp8LmP+v7Mj7Oac6aq+fhSP2f80xW3qaHnGZBPrecpLItaYiXm1g7yiwqNkcoQgh0c+cGiQQr61t4tpgB9sDxylHBechaVehU/UBPCq3WLvPpmefwfr71utnrh9OGWMfuaQ4/VxMy9/qc+qI4LhJtS459O4T5ejEawIm3rrpCmY0FiReMlgmW5//skbOWidJfzEamK1Och7ZBoPkKxWx1/ksjw4cU7bXQsKTQ4MMXFvbPSOn4ltbm6nL+SQ51kvDkUt+NngjYem8thl8lmAOC+7nQBDXYreRslT/M3SAXBWuMd53ZdFECNhF4qIqIR5Dhj4NaWTkPD73sKBah+3DqIZDP95RpCFbtQBqrQZxjRm5PQcLKBiA0TGZo9YAFS/bSPspUKSkPckIX4Ho0GGIkEZ0Jd/oGvklO1cPSCJ7Yo2cpFDuIZ4jv+fYUrLTrSugQdD6tm3b5QwZ/LB0FpkbNQC47oiK8bNColXBnwevCjh80BHtVVNTHqXxMQwNDqCzsw09nZ3o6+nGimVLsHjhQsHuBr3bGOqA121ionUk8PylISG0y2Zj2Po2GJseUc8kxVoXhC4fbUF1BEXajw71qv6cUmH7H91eis3Ne8X9JITPg2izKQySXRsjNbJZ2emUg6dkY2WPvHSaTGczhy5C9JSBJ7XBTBGwxv+HfWJw/EqBg9mclwcU6dPi/5suv93P4AukEcYo7QR583gYPo43NSO3qCjz6UUnpTGKhDASA+2lv50ogXl025CVMhiZ4qzsdPX0YOHSpcjmCxgaG8cTm57BUHEc9YUCjowM4fDQIA4OHMMEM3sycZnZ+LjBzGQGkxOTasU588wzcdmllymaZO84JWHN6BmUFuxCfs+NOl4s4eFHNqjViNrrg1RAo3iJ2s8mBPtb/y/bsIydykWsEYk0Rso6vK9UYjXWQypBG28xUhcmsyrCX2SGskc204DuXCNOW7IcfY1NGN69D63VOjT3NmHFqcvQ2JnDsXIRmZYWdM6ejdVnnolsWztGqSNeKuGu39+NL13/zxpxunTxInzhC3+OxYsWCiZUPbQ0rk3PrLy1rc1lakiQMslW62smlGjtNTbdiMxpH+IhqM+MLZ16GJ6QCKTU5NYtW1Wa+PnPfoZ3v/tdaoWjjnfU3gSthSKRUJ0a+BYb2X6bauPzwDdx6rG2PTJPXhuZla9M2tGk9SOYn4LpPSOfUhOrtWWk904KaXtFmyESSaj8kbhEeJ1BaUPGCGW5Bjy18SnceecdyoJo6AXRNlo2ZBPzTJIzIEU5i0QvweBrjactlrQ2DQq2jMLaMzlf2x1BXUaa64TQOceA5qhcLOHwwYPK0hlIL5w/X+9lSYTBBI/f398v20T+idT5RBbKClLnFDQy24P8GUQ5rvUQ3FAG4MNTrA5qQU8ExzExjc7c+qZNQ5znFHVaOVMOAfJAg/eBXzSAIbxiDo28GwqiMAiw+619LO6Csd6ZjSrQ8F7xmhP1TDlVlw/nKQEZZ7xL4pgcAUH05rxt/K21xKYNfbRCyTZ4XV28HNb5qWXv5VH1QjvL22RmHQHwrC5azxjIxOwDrl8+owik+ZzZP95UaHGluHrs27dfRFCN422g+I61+0mQRqiKkcm4rhmc0LnzZwZdvN98HUmsMaiFJNBKuYSx0WE05RuVkdORrzlhNVYsW4pxlg2ErNn90PwLfq5LgkZpRE5dw0NcodNFbky1zRx+TA5MiF5eVrCcyDhWuleehKeV2WxDWrAdTt9iz5rzqyF+5miN8GXBQs2h2UhbDcMR4cxY/DWxG3tvzam+uiPnGmBwEGWatNMWadX14UMcSB1RYtYf57CnjFKtDagKI1SDx2vQvWaC+PMQSuQEwRoZ7rixrYlFi9/XDGuSkX9+yYnVxDClemK5SPk35E1Z/7PXmaa52jYashrL2drZhTkLF6CBEFFDA0bKZby0bw+efeEF7D1yCMOMmgsFZeGE2jOsVVFIYYL1m9ofsqspLsIWJ6q4cVPHZDLW5hjJsy2Lm0X11YYG7N23F88+/xx+9etf44Vt26zexLopa75eNxOU4exK1TgFXdm0LS4EseOdqGGLzYpTlGzl67kRaGyzhL2oxMWaeL6A917zFizpn4HtTz2D0f0HUcIoFq+Yj+bOHMbqgLH6erTPnIHTz78Ahe5ulLjxaRjLkxgeHRf7mJuTm40wryW0lilqJrJEI1hHJGJhwQ4NAJ1PlQTEkiknWT3TjCM7BXh97Cnnl65dI1zN6Yf0JZmwNCR09JF5WYHGNp0hFF4ATjnihOCVGpKQuPlUf6Ty87Qjt13pe7rGLlY+HCpMvuGVkfssb1voQW6xGl4tkq4lADXvXRMDSXv0BL7zflMbY8oxs9amQBj9iScfx+9u/53qkyLzyEoZq4LQOtecnLnDztwbAQ1bJmjTu5yBpY83NTTryeb3JHnRaLPVbJQSsJT5JKG0WFKN/PCBg7pPhEqXLlkiWPOFrVskZcv6dWdnp41NpRNsbpGoCANqtqDRiRNW55pRS6j3w9KZ2vxpa5mS2EwKujO0xgbxkKNi43ft3IUq0LB6Npi03TgLOYyqGXsfGhFTtrwGmQTRCpKNKEXnaVKwxhrn2medmccI1Tfev4Dc4/hRcok1G7Cr+diaawg4PTgUQvPYZ14HoVR89nQWGlIzYeiJAl6fLxCGVkODnKEd9UtK60o6lyihl1Qk0erBCPcUoXXyhig9zIBr49MbxaFgfZx7m2VIklRJ+GT5q7mVvfacYmcCPjw3S6LMHgXhj223DJKoEmdyqPa3pbmgGnlvdydOXL0KK5YtQ4kKdqCKJtERGxBlgZLtIbHDXSUufKoCGjpylVFqois1rkktK52SkWvoigklBenNSk+WAyRBfDjwtCNPfZ+G1g2tsDUQ+gVBdIvpd2ZWptT2DKFKQ+uJLapB61qrnhxGS53myEd3hgcqssMiUnpXxHHZ91SinF3v8dl5ZPRWXqt12PAeq5WSCIOm51kHQZq1LpGjpH4fkHqtzzx8d+bzy0902+zzXJPmensA6jF1YRcJQ3AYgDC5OlTUc15Boa0NfXNmo6mzE6OTFTz81BPYuX8/jlIHndAQ4Q/KvsZoUh3AiDQiO8BkLdmaRDnO0087DTOmz1CtkfKDInYocjaSksQWnPXODUuYkZOxHn/yCWOhejQu/XVG+57hmESric/QIAuKl2QkZRgtkrPrpdBNVcz6CVe4yhNCZcYxOYncRBlduTy++g9fxDlnnwvs2Y8Hb78Tjz52P3r729HWnkOmuYCj5Qm0TZ+Ocy+7DM29fShSglO1Q0pKch45M4hgxjr7lrUlP0eDUPjQ6sQjoKqbZl2zdqtlWCNA1CJeYxwb4zmgOCdM+PACXZ8yS1t0wajWcBZfNOb4vK80HTsnG9EWba385ApJCUzuiy7NLHWPL9eYEjVQ1TLpMHBo/ZUc+csKX8cn30EMecWkXCRGng7vDbMfZjwKhvgMGurwzKZncM+9LGlYbVpZOXUIJJfJGrnV6q2n3HrMJdYjNT1jNTPoCodvZC+TqmUAKvh1bMwMpJeJmMNQBIbB3NjwCA4dOKD55cXRMZW2SJQiTEqSHLs1NFAk14D6hpwcLvdjiXvIxY9YVtL/a0a9MYyFQKnVjOfIAM2cNNe9OTQjgdHR8NwVPHHVOXysYq8/x6gDk7jGA4Uzo7FlhmiOmE7axHL4/Qnv/gAAIABJREFUNn2GzyjX+nIGe6w1yceGTKs7xMjMA/7VmvWuhKllGA8OhHoYcmcCLzaxLlADZeMaK2zDYbTvOUXOh9zQiZNDIOU2N54KJEI/wM/bpJXZIWFjSpVVK8Fo1ZAfChwNU4N/Esjnm9DR0SVjTQliOt+2tg5DMxqMja9slu2DLuzDwJH3kc85eset3BAEPytDxVRHm25G7kEGzYU8ejo7cPKaE8VcJ9dikkHKRFmlEQ3jENpg+u7/fxx5QrqKNi/niKSzZR5b/AN3dkFenOLIY2u+iiNPBoQEQ51iQymmuKn32Uz50CWJ4DJyhQTdD9szpbzswYWT6yJA5DNXq6rGOVuZlr+TkBAFxxpMOyBJRlIlxVrCnMIY4pzdtomY66gw94cRT9ndUZJNCUcu5DBBI1wbn3baVfbsXlh0FE5c++gTi1d6iS0NGWSULVPXmxmgbTxTPiKMR7Ib2dRDVG8iBNfSjFYqhg0PYe/AURxgzYxZVLYBo1JsY6+rOyXaMJGoLMqxjMugDNZ4Z8+aJR3vFUuXS/CAnx3EAEFeMXIu4CFC9eUyNj33rHqEf79unQwe+21VL/c+UsKDZAQTylNW5cxWg5OcBCOvZB9Q4T8i+NFA8H6QqFBBnrBisYSWunr889/8Hd508aVAXRabbr0N99z9OxTyQE9XM7pnz8T+kWFku7osI+/pQZn9o03NiqE5o5wbSvUQrQSHsVwS15wtIzSDLHm/6Lc54CXkG4McE3A4M47YCGEkRdJw8QItGCfM0MHw58jSRf4T29/ry0FUeQXMWvsikvdX8JnpCFnXlkxe8hd7TYy/V4TtmW9E16pxOqwuJCXJDJKegxThLdWKkUADqUx9CoRn5QIen3BsodCoMgazQmbk7N9/4MH7XbGNNWTPyMmc91q91RftnASJJYQxI7LRaDJLNm1wSIltZGRYhlhzrUWUMv11zZ63MX1qR5sYL0ochpk6CXA813lz5+L8Cy6QGtxejuwd4DyEcQWa+eZm5AjTxnMTkmTtaELTkjnzBmvTaZF/0sKhHmOmH2+1T3uYQfziHkjdaWuX84E7kSHL2DmJTy2AXkKo1TJ9pnWdke3CsdvcANNt59oM5TY+AyUKx2VYsX51v92JRJ1chCoG1hTIkQysO3IveTBJCGhUxt+DG8Kq1r9O0ZqYxcAgx0ogFsBaPZbr15w8Z4IXVWKJ/SS7bhVKGX6b9MiWWwZKhNpLmD59piRZ7757nQIlEoM1q13OnIin7X52TfCz8wVrN4sMMDJyPiyhdSJLWRBgpQygoY7tc2zhbBSSs2DuHMyfO0eTHkl4Ix+Duh5S7/P6ONdxzJ7g9/9f0LplntZ/ru0fQjFOEkyEXGKOu/eRv4wvk3LkCbjuJQszKyFHyoTGEokY2qQ16mTFILvJckagOYVAGw4vqQomlso0ROwapC4Yay7GL7uwkCExVtfmlzH5j6vIp+p7x2fidqNq086itm3QuhFBa3yfWpYdym61AMX16adIuJqxS6D1Tyxf40S8Wq2TJ9vIiL+OvbsujZov6PtxbmpGiNkcqlRgylRRJhzUVMD2g/ux68hhjBJGJNTGeqF6Hf2RVaqoq2aQ57GrxnANsQ3Ce2yFmjljJs45+2zMnDFD06B27tgpsRRKkmpm88iIQ0tjMpI0alyIlB5lmwuhxcgmNM+XZKH6enS0tUndjZ/DAR/U+uamZJ8zI2mNHnSog4a4PpfFGJ03o+WctUMx0i80NKA5U4fupmb8+Uc/jsvPuwDNhWZsXX8/Njy4DoNH9qG7vYBZSxZh9+AAcTyccOaZaJ8xE40dnch3dAqyp9Y66/B8oDQQmkwlZSzrhzdnyEVtLN9qxaJDBlf0tYzgufmDkUwjplYeL49IoIe1dElQmrO0Go+pNdGI0OhK8tFn4prikP01VqwtrqkIOc/P4KyAfUKiUEZRtUca1Km1c/f9SWYn+C0cOq/YGXV2XO+lTljrITZim2pKJOpEr3Q88fLYwzagCGqSzrShIGxD46YWzN6Yw+atm+XIh4aHMDY2IqKb9K8bqRBoCoVCMXwikHgJUnYLxqk9K/UzM9ilbrq3rEQwao7AHLdUt5QtTZgUcV2dsnIOaeHv21tbJbXJ3v2XXtqOLVu22Jz5yQrqqahGIRNOG+zqskEq1Fanc5JWuom7iGjGKF/Zdb0CgrGREWWUhLK57gnhplm55qBiopXVP0MHOoI0lSUiCHY2fsCEYZDF3SBBjyI1klm2EkNIIDNIi4BAzkyZkGW8NUdlGXJA7gH383d0ggwEgn+Q1HI8e9drSXZz5EljgZ2wZNLNJppjU8Ji7ndN1EZOVmSwikiJBvXaICUGHVLB8xYhg+5tP3JdcDgKHS5JqhR/uvOOO0V+Y41b4kHa7wxAKK1rffLkaXBfm8a71379e8JDQkZ9f9M2SL61Oa/xpSSoN+ayaCnkMXf2LDny/p4eOXLqE6Rb0MwFOHpF7Q2p2jlCyvvlUq1pspslo17ndgflHjDVEWLrRluZpEZHWdKmIAKTuJfHO0azQQYvm2Nkl0mtlTUNrQdsn7Sb+vOZMhwmOv5TRiEcuYJeT6YsmCJnyjLi5Fr9HGydvNyRJ3btFdnzPiRMQUMotnknh5cPg+xmiZcRDsOR1+zjqzty8xFA5pMrTk6gdQsvjf5PEk7M6WbmyDdIn5dQHjcKFzQXUl8PDo+P4umtWzDMyUKoYowROqGbHMcthu46WyVsDjjHoRqRigIoKzF/4Xw5cfaOU8SE8p9swwmSmnrcI0tzSJg3m8aLhoIbi5uC/xLuotmnMSBrl4aWAQEh6VDZ0UZsqNecarZbkcnNz+dGpMQph5kMjo6gkQpynE/O48uYVVEZH0drpgEzO7vw15/6LC47+1w0lCfx0G2/xfq7b0cDJjCjvwvzVizG/rFhZNqasOzUU9A1Zy7y3b0Yp2QgjQZb77xVicQ02gwJYbiWNntM2ZvMzNkU8jIiUZGswkVBx2LQuits+SLma7jZRYpRBlhMpCjDEIS+ctJq4VmG+rvLoQ3OulpNyjOiy6gBTa1K1dyowVrBaq29agrekxgFh6qCUpvAUN565i1oqsUlwY0dMwKOpDaaKsi/miMPuV9KfXJ/q8XMIXSS3zZu2oj16+/xANNHftIZTbKuaKWI9JXWAoqoi9lVJvXyEiF8anvnMTwyLFidzHEbP5uzOjGNv4RgTE9/gr3MVFWbKKKvuxMnrF4lPfitWzbjiac24sDhozg2NIyh0THkmgrIFprUfhaDggjhM3jlMw4OBjNBfkl3m8EjIWafbcBAjnKwLB3wnrY7YY6OVG13ZKq7dnmQKWloGZAws7Q9aM6S12VIis1TYIAXbPvI6MVC11omemQCJ9pbHjQm9zekml15S//vnI1w7PxQ/j5a3kgOZZ2ZDoTXxKCf58PzIsGMF27Bq7H3LauzZ2fIHPuaGfjSEZuPDj4Bg6TI8Pk8LZsyfgfPi46dBERqaDTmC8qAGYQTXue5UDeCssoMmrg3pemeYUDOn238Lde4Qa1sgzL0MDJ2ZXNO/GP0yXOnzWqQjPAE6jJGxqWN6uvuxuwZ07FowQK0t7ZobYVEtexo6JI7BYbPy4RuTAdEbl6cBxOsMqU1c+TizghFtB5sU1+zThGT/3XY12H2KMnEc9W9Tuafu2OcQhjzHZQakBK1cu17x83TZDcLLmM2uAUANQi6ZnnCOSupcfTGBJ6sjU4dCtLPzyZKjIFgav0FBJM2A//D93ZWNdKmAgXqZLi+AddhlFfis9OlpCnIZgz/ehV2fOajS1abspuzVw0KJUu7igxrTGJw55SBDwyPYIxC/+3tqCs0YSLXgG3792Hf0DEMUnfaM3Fms4RaWNNVNKz2Eva85pUx9/T1y0FShvLI4UPKiu3zfYSit0zEw4lzm9qC4PNjU9mhIhMX0bdN5kMfuMiYjSaCCHb3NV3IW1Nk6BoaZLTmzp2H6bNmYceuXdizbx8OHTxASXgRfnKTVbRM1qEv34QPv/M9WD5jNrZseBzFA4cwNjqEaqWEGdP7sHDNEgxkRlFqqqLQ34s5K1Zj9vJVGKXs7WQdSCGqayAcGEIqJBaZKH9I5tpUqQlTnapmrF7jI0n5zFjvC6MUPbWKfr2FRtfjs50FJzvTkwuMyIQWlQyKqzfFvQxdYW/5kJIUIdJS0TKRfF7iHhIG8a6GJGL36DPWd3oxJpvZUgIL6F30QVC9l1ks63AI24cVJHCmr8/kAFPggjS45IiAQ+uxsWMfKCvX0B5eO7OSstrP7n/gPqEDNOq8XgnCqMfXjDUdc5yf1S7NeGn8pUiFxn9QN4FrmlvbV0atQCRtgrX1SWBoeBTFEo2lTY3iM87xs0eOoThwCBMjA1pL55/7Wkzr68FkrgnPb9+NfUeHMDg6hnFyRliDDmegrDxn7GEflRgiOTJi0UPtwV8wall2UncH0YFkKpjdGxoyBpV0Xlor6UzOAy05RDeM8ThiKlzU9qxUZCUsftGYRTZiCm9lX4vmPO0rVMUsS67BkDXjbL3hZjLpsIMYpWEi3hfMVcHv6Rith9cm10mxTsc1ngMzXJ6TyIls3SJHJ2dQN1uijHlfkRNm5qggm6UNopMMWnwEK0lufH1HW4ec+949+/DU0xtVOycSxlIIoXrWwgMpIY+BwkREh2xdmUMMJCRg7bgmtrWxRJLLU22OGWTF9C6yDWhvMfb6CStXapypimXcR5x+KA6R1ZhDZz46FsJR12aw18aFqnvI+UOxN4OEGjs5wLG0r4l9F/3vRF0E5SdCTeY4ua6sq8GwAtWJQxzF95hdhhV9glUePB9vEI9SvnxuEJiTtZgavRvnlSbSai8H6uLzAfiznpkTphUEqG2xhl6qRBXvNZ3OxL1r39OvERV1HlDYDAtMjH9iCIx9Pp8xv+LnCGDjoBbUmg0Nu5j5xJITBNgH+y4qC3TilJnkO0qVKopknDbmAUbnTU2SHB2eLOPFA/txcHQYRap5NeZFamMkDMorNmQxd9ZstafRiR84cBB7Dh5AkQbNGZ5kghPu1Hn5Zk2TWmo33Jy8DEFAKDEEJZUqRe9qDZbwFhu2WPhUGt1YrQDL3DVtSTCfTQeiUbLBE3lMnzFDDNDNz2zCi1u3ojI2gl7kMae9EyfPW4zZrR3IjRTROMIJcUVUqmXMWzgPa845CftKB3GofBSDmTJWnvFarDr3QoxNAGV2aGfzGBqz2iGlFRX9VxlQ0Qj7FLfxERSLozUtYslk2uQt1vklCOLz4LmRRWoJwQbBU6yVxhxnU10Lx2odCbYglGl4C1HAYSQN8vWRwfHe05BpgdWz3ceRAcHKVmdVLTXIcu6kXzVg9aw9KkjMJNKbQ61nDiMGi13nHrCvi3qkjx/XNiWSTVmV+L3WlPfnWmlnUjD61hc247HHHzOFu0miNuSCmP51kGtUq1RWw0DDWN0m5mAbz7Lh4DewB9lEUAh7MhCkMRWxrTiBgaFRjJeY6WfUPTBRKqM5V4+mahGt2QqueP15WLxgLiqlMTQXchiYyODWu+/HkbFJdPX3Y6I6idFiSTry/Gw6W86rNjIW2fLG64iWMKuz1joAtD7EmbASD3e7RrWq1czGhvI1wWqPDo8QJgm96UArFEz6tEE6N34xW0+cUfR4uyDTVJKSMeplOKmiSJSKwUHV0IOEWZ8wjc2Bq9/fe+35PCJQIGLF75Xx+9ANnc9ERUxxlRt8aiLJDLxuOlIjGhm0y4BIRFgf15wYW4fT1cEjdKOiQT2mMWDnn8/lJdE7NjKOAwcP4umNz0gsS1Curq9RMwPsrtteZdbfmLfA2oacWJabZu4r4aiz2fKhSsjzzuY4qAeolEpOeuvU8JS+nh45d3ZHaBqaD80xhMtgbMlaq+RmYjO0jcnUSu/7D7Ejq2GbGE+SKScKp+Zkzfaas7bM3urxGjftw3NsvK4tOuOPsAuH8stW8uB/hVhN6Jbb+nXU2KFqBlTRXWWf7WUhDwST95i3lJ+pOU0rJ8Tn1Lg4UUbw2vgUYSJ7NjU0zpCAGtO81jIX2XXYBstBrKwXvj4IexakGPIYWvPpwLUWuNC2+BAi14qXw//4QsvIzWHWvgxKZqZRwgTZvoTkODyhqUm1XtbCX9i9G0OErvnxbOUg3OuzsHs6u9DV3qnJXRx0MTg8ZMpYLP4TqvdWDzoHGu1aJJ+KdPym12CSyNjNGKXrC3HmHqg4w9BqNerS5cb1+hsHtZCpLHKPi2BYpmsQnxaypEZtMebq6nHC8uXobm3DpocfxeTgMXQhi9etPh3zO3pQ3HsQLaVJlBuAsWoRfXOmY8mpyzBYN4yhhlGMNdZhwYmnYOlpZ6CcLaBan0O1LosKmN0xeBgXtEU0YLxIZr4jCQ22YQihszZOxxotDBK78ecmTej6esmpaql6QBQCONqUYkZanTQ2lDL6EoU9TCXJ6pU1HWWD7Qk52TNJ91zKKXptUYqAlYrqrTyO1Zpqo/aCyZrUMG1F21p2WEzlSG9fsv5xr5PHmMQUQc6Be6sNBTs0XQN7BYJeGrLSdXjEapF/VXKsnMj2zKaN2Llrh9TdaCB1iikIV+UeaX9b9hfwszlLez3bwUgGVesKe4K18SnKwaEqNiCGDpx/BVqxba1UtqmBlSIKk+PozANvvvxiLFk4FyNDx9CYrceR8Un8+s57sevIELKFZsyYMxuNzc04fPSoQaBuKPkvnXp0I9CBqC9Z68taFiW0lNrvUaLgr8zYsf2JuugcwWlSzSTqhSY3AxxzujbXXGpbLgLDY+j5+V8b5WnEU93PVJksIEVzJOxisQBEQaor1wnd81a4IK9FXTSgULXyUBOfWanUHxkIOmHRcQRDoUxyNgIykws146pn2mCiKNGxYUprWR2T64AZ+fDIiJ41ZValdlaZTBy57hvlcnN5ZfMM0Pbs2YuHHt6g62rv6DSuijpoLPhjRq1uAJ2KK7z5PowgSMQ7BYXsOW/SNTCL1/nXVZUMFFhv12Q9ci5yuODcc5LJgkZ6c8EX5z/EHqUjNx/gU7yY6bmkNZ+XlT5oRQ09tADbxVl8sIl1SHiZwtvGgtxlpQo7tlAWnwYmn6zWQyPRWUZurZEmgxx94vavDVuxYCHIbsbTcOEu6TgYShYZeZIJp4a5xD7huZgioTnR4BMJFfAxtuF802WFxGx5cFALVN0/p+RedU20AX7ticN2G5Vk3X4O/P9IziIzj8AjCQRcy4I/J6jgJxat8YzcdnW6xqmbR0OZzaEun8douYIify40Yc/RI9h54AAqnB5Vl9FAlPkLFqB3Wr/gJA43ObB/v+q6dJYcFGDRSFUkL5JxYk5z+mamIdXjYdlYeAGVWDWy9lVzDGkLlRHBzoamWD2LDGWp9PggjKjr8d7ajY2JOMbgrucCGi+itTGPU5auQN3AMAa378IpzMhbOpAdGjdHnq2inAVaetvRvaAXma4GFAsTOFgaweqzzsEpF74BwxOTKFaAcrUODflmI7eoPs7MjqxA9q4b8aKujkQP6/9mOZyG4OCBg1pw/dOmyTCS/PStb30TGzY8oqyCPaYMWBbMn4/zzjsPV1x+RU3bmBCvZ89J3VSqWJTyJKRo/bR8BkaAsqly6cFC6ecTdTwaPZ6TeqhZK6VRinay2qpKPZTgwjnlxp154sjDCbxSRp463vHlov+bjNwCEHOswZXg+FjC7Ox2OHjwAJ586gns2bvbNNgZ7HCClKt8iZXuYihCR5LBB+agKA/MQEzrXGNAWd7IYZT12gmWJthKyHY2vhZy5sVxc6zl4gQq48NorIyiM1fFJRe8FssWL0Bjlu8pYs+xMdz76NPYfWwEk/VZNLW1obWzE909Pbor3E9cDxrG0ZhTvzQzUq5vzQGn+pqrqAXyEsGInK4IPYbSKLh24x410wgQeF1Dw8PJa9jOxc/gmtEz1Mx2M/6C511cQ/3hzsGRXKyYzYESRVsaHTmDbDPyEQzw+qwly2BOjZClY/bOC/6Ojjw6UMKJs/6sEZIZm73AoJZQabSlESn5fzl7D3i77upKeN37etXTU69WL7Zky71IsgymQ4KBfAkl84WMmQkJkFAyCQFsIEwgAwwzyTABQkibQEIgmSSTBIzBGHDHTci2ZHVLVq/v6fV2Z9Zae597ngzJ9434iSe/9+695/zP/7/L2muvLVhcCpYWBnISE/aQZZAg5aUACYMYIg6dnV0K1nIMNJ87//D7tDWsjdNCnTvfh4ceeljBHacJMmGg/5PuQ1urAnghJ00NaOtgkGFWM89RnT9g22SZWJe6+BoPWaGTrMhRM1DkbPu5s3pxy7abMW/WLO097jliT2yhlcjM5ETB9Kcjd2dB9Ew3NSsI0Z6fmAw+Q5Qni1OcZEhHfgFyBazsELHO0nZC5POi9CCCTidM9Tp0cky8jtkhkrMCLIYVfeMRfGWpQwlHtLRmgJROLrPy7HvP/WzEKVnrFtXKmv90/QIjDKnln6TXLP2mHSr3fCdxrRwIZKmonIAazXId3cQ7E+0UTJdaH8szyMvOP31i5X3r6hKtySQ27BxPp6EBw1NTGBgfR/ec2RipVLHzwAGc5SQq/l5TE3pmz8bylSvw3OHDOHbieLSp+aLoWHi4JMwQEL7lUmMKTTT7F/BGtkrF1zJEnntIjvzHsK0c4RVK+bFpvKE4SY2GgaIairakt10fSK/WjBjckTBQRnWVySl0NreinYeXym61BsysNOGyhUsxr7kdOD+A9rEaphqnMFmdQmdvF3ou6UXPsl5UZjbgxPAFrNx0NTbcuAWjjS2Yqjbp76Gjx/Hcoedw8BBnc5/RQf+p196m2cVEDP7u7/8Wf/s/v47nDh7E0OAwmqo+wJxM9h9+4zewatUq9cTeeeeduPfeex3JNjRi9qxZGku6desWbLlpcyGwoT7GWMTMsBn9afQioXpllQ5eeLAZUDDoOnHypEaebt++HcuXLZcefip1MYPKcY9Zq8wsu54Y15nv5bArN6x9s8smyYPIjDy5DsU++L+E1tMp5f0xA3MGpzZ9O68p1sVH8P0ffF+69+4ft0qgYVgzjMslABuLrJuHAaODUt2cQ2gI8U5qsAUz8q6ODjSSF1GrYHCIg4M47Oa8HChJoC2VSTRPDKCjMorXveLFWL1yOcZGBtFQreHM8CS+/+gOHOsbRqWlFS0cWqTJWexZdgbO50inTdJnQnp8rtb0bjOpjYIwAY3KialG7Z7vdBwOisyWLdMQRMxUS5mlm5kZJuxN48fs3PPFWX+2mEfqSRMNSOTAE8ByBKqzuyRX0qCWBVBy4lkqw0n+NUeTRn86f0dKhwE5K2MMTW5z5Ny25Tqv9zev0bVfOxYT5RqFCogbobGrWbNOuDdmMzif9kS+MSNZDngrLm9UG6z0NjCI4ydO4vHHn8CFgUFJtrYzwGohYa4uKJTIkKDVRs+B517L55HnlcGMZK2Jjqocx6CRTrlRev0shxJC72xvx9abbsKiBfMl08IWNH5fGgqh5+5z7+DK621pVJVlRsfiWVElslW2M0mAdtLhwH3LJeZEHYn7cdB6onx8DnTicsRR3mEwwmSEa89A0CUwr3/C8NkhU7SfhU65W+iCs5JTykKtMx2v1fxcPimXdQqb9AKVtiwf1BXVuI/qxNfwk0HAyyRB/qPgOdRLxv6cuJ9ISJyUTnfkQl8ucuTqPEr0slTLLxz5u9f8OEdOERdGBA1oonForEropWf+fAzVavjhjh3oJ/GKpA/U0NbRiTlz5+Lk6VOC0SnEQhYwD25Ti+u4jCTpdMjQ7e7oRHNDk9jlhCEJ8dZrKxEJhxe4OCvPmks9QikZmrJmd7lcEIS7JLmoT5OKajSy0iGuOToVvExZzWwzSa119m9zjGkFnY3NWL94Ka5atRYLu3rQPl7D0PFTaBziqEdmpCS6UD6qgqWXX4LWBR04OnAeSy7diLXXXI+Grh7sOXgY37j7O3jw0cexZ98eReKa/dzcgnf92rvxkpe+TOxhDkT50z/7Y2vEj08qY2MrH2Vb16xdg9te9zrceuut+O2PfhTf/e53DT+OT6gf/6de8xpsvvEmtS6J1MP+08g+VHuJjJHRPUldUvBKzWvCcxqrSiCggqd37sSjjz6qEaCca/7r731fgZJzw/lzee+OXN35YKfmx+jAKx2Cv+bPw/lFEPaTHPn0g5dR3PRo7l/LyFUuUXnCaEwSUaiSZ8KKDeN37vkOdu582v3abDsLUhwdCB1mcjhUZw3RFImpjIeEa05Z0mxtw3c0TiS5MWMii3iC7YTjrHdFMEl+xvAwBs6eRHfDOBbNbMdLt16HlcuXorHKsso4Tg6O47Gd+3G8fxSTVZe6iJZR/CWvKfupxc6OjJWZOR1VZq88Q/Xyh5+FAp3knIgsyYzcUKmmi9G5BS9DiAuoRW/I2S1XJo5aH9/BtCbhsUauWrflafmeCiw4h4GliQggZcyL2Qf1nmW1fqmF0ozirNsnMpRBCJ+b2rgUjFYs4BNZJz/bsqzRHqhZDK6P0mFmRp4lmzSkqfFQz+zswYxUuabLe6ddscSqywfsimBQOtB/QaUJfp+B1XOHDuPZ3Xsi820UYuLSDLtMSKojIZgQfl1RTa1xUavn3iPxkF0sdK7mJIQUbbUmshsVKCfGRvV18403YO6s2UIb2GNOPpKmxHFPRmKVfKF0dqqBR7284C0xEdPQHA/7sOZ5ainUO08yM83aeRlalwMT2uOgiYGIpxqaEO2wkXuD3IRsETXhNR10MXEwjj2Dca6d9E24l5SRWyynHOiVM3IT4HguUzyovs8d5Ls4WwSywVcol/Cydh2wQ9i9+hmyI3ekY2QotOujU0vnI2KAcuaf9itRAnUNTHP+Li0QJazrOrDEV0Xl11Zdb9Z69ivSBIcYCisbgxwaQQi6pRnnR0dwgfrdk1MYZKtGrYa58+ZpATk3O99ngoaPb95+YIksAAAgAElEQVTYgOFRw1nSuebnSNSErPjQs2dmrFGMjjiSaejIp85czpucXi/I27RrsBOIBv505GSqq1eSYYMzjCS/qE5IKFkSrK4TZ/udrDqj7BIJQX2rJPDNm4/1y1Zg69XX4sbLN+GydZcCZ8/j6K7d+N4//hMuHD2Ohu4qFqxbiOa5rTg+3I/5q9dh1aZrMGvpMlRa2nB+YAi/9wefx9/8z79hEV/r1dTSiq3bbsGWrduwectmfOmPv4gv/OHnPUMaDahN1BSN03BzE7/pLW/GW97yFvzuJ35XQ1aYiVn0YzHe/ku/hCsuv1wjYMXWpXOWHjsFehwF8w8PAg2KNN5H2FLEQ9YsQ3j2/HkcPnJE60BI/0/+5I+xcsVKvOMd78APH3nEfx/9IW668UYFDgsXLtQ8ZBnCTMfTkXNbx7+nsTHi91TD/tdq5NnSopPvWtn/nxq5DEtpdCEzOLaW+bB5cAS3ANXd9uzZ7YEpoyMYHWd26Tpi2UAkk5fGWwaZMKuGiVAQhrLAzpZU96V4EkeRDhHm5Gdy7XmaGwR3DvZzYMow2htquPHyNXjp5qvRilFUaiQpjmFo8AKOXxjDc6f7cWakhlHxVppQY2YTnReG/liKYQbepuulg6VOQsLQdKAWG3E7Wr1uGZlC9mxLmjUIfOICuBQmTkv0+YrN2+zhKNP5D671mgho8RURNAWZJyvZKAbhbjpT8is4vlNqj6Ve6XL7D/dV1sq5d/ksFFjFPHB9j9Km1H0I6D2bmh1AmEjG55GBieVj6Tg4yCRY7+qjjmddDBbx2eF5UUkgarMmiHkMtBKF8TGJ9rDddd7cuXJ6ZLGT0b5/3wHseOoptHd0obOzWwE51ySHFKkfPgi4dGiuvYaNy70X2V5OJNOsgMYquru7VBdnwmGFt5m44vKNWDx/vrgzVJCUVHO0jOmMhrORM49yljNGBzz6bNWuA/6V84le5yDjyWEVSqw5oTDJbnZmBWkriCkKTEKOl+9dduROHaKXO8hhDrpifHHYEDnA4BnIUQcyUIT2CRmUW11LnKsCmYtyiLfwdOnTTOgitaxDDxcNW0lfJci7uNYXBgMuC7j0lEFyOnL5ryhLuY/dY3qNftS1OV7oyI18V9516eYaN5DmR8coO2biXd0z0Nk9Q4IT6GhDtbMd3/rBD/DM/n1o7OgA9am4eW+6abOi0wceuN8GvEI1q2HU+KA5PYpM5yBaiTXOm5isoVE2rAGTbLcJFnkdio2cLW66rA5UJi0lAcTYaIyRTEZg4cj5/m4Klf60WgEcUUo/mnA0zR+vK1vRuHm56Dm+lYxs6p9LxGMcyxctwuXr1mPpvPm4adNV+Nmffq2nwR09iQM/eAhHtj+DPYd3Ye7qeWhb0I7Bxhqaeuega+ESrL7iSnTPnouRyRr++C++jL//x3/A+f7zuDA8gOHRMaEbW26+BXd++E589a//Cl/4wudMJKo0obWpBWMjJuqRY/CLb7sd/+5tb8Nv/dZvaeSrNvZUTZPU3v2r78bGjRt0iHkYaYTY+vTE40/gmWeewaJFizXv/NL162VkDx44iP/xF/8Dz+7ahbPnznkOffz9f3/hF3DdddfhD7/wBcybOw9vetOb8Fd/9VfYv3cfNmy4DC9+8Yuw+aabXIsjLFYIwmQNPLK+Ir4sUvWIN6NtMBx5tncVpLcS4c2HXgXUaW0ezv6nZ/l5COpfzXoV+56GXXKcnnymueegoxjH977/Pam8jXAfE2FQVuQ95ozewyGsFW7VNLfQuBdVPIxwkuKFhBIcSW7MugXlVhsxNDSKUbLd+HMiQZOTaMEEtly1Hq/adj2qY9RiJzRPOLSCc2MVPLbrgBz6BB14pRETMQ+AddaEuSVBTPZyZ2dB7CLSlJPtuB6EdhUgNniwkBX0TIgsBH0CapQhDmJbmRWcnQUZDNQJUO4p11pPeua7ibNs66oPWOG6UCuBjpyoRfaWsyOiIPFEBmfFNa9lZudJ0s0Ewq1Zdu4KnAjv57jTakNwHWrquLA/MJuaz294eMgwO2Vs1W7pThop0gXrOp1d2ZEnyZHXwM8lT+DsubM6cxT00fsz8Rkawq5du/HY409Ib72lpU1QNl/Dv0JSYrwu75WBhILHyFV1TeIaGMySrVIA4YxcXBruuQrQO2MGFi9YgBuuvw5zens1UY9BIs+mZKbFzmdZg3K8KRaVI2OTGe7YTKFvThMUCuwAOqC2vJiokaf8aRz0gIKd5RrltFM3aU+MeT0zd064jc5jgPkna+QFZF66DtWSw/lJ6KeokYfef/A7NMWNQW8xBtm2KMsz6UMuzrjLe8vor6+7Hlg5oEknrtJQiV+Ve8Vnw045a+HpvPn76bwLVCwCx3rCWveFBYweHK4ye77y337xnbVU40o2aS0kVCUMSj1YQuVNjbj/icfx7MGDGCFMJiiyQaQrLtSJkyeKdgQe3gkQmvUwCu29wPjpyJvAeqCjFw4VnZAxrbcOZJ1bUF9EVAnd8ebLNbks/EstKTaAesaDba2NFzJ5ZMxH4FaQM1g3YqucQRVLeIrFyi98D2Y1PPA0TBJMGMfM7m4smDMbHU1NuPm6G/Abv/pr6G3vBPqHgTMXcP4Hj+Bv/+lrWLJxKboWd6Mf4xhpakGleyau3noLZi1YgAuj4zh8/ASefGo7/vwrf4FDR5/XWvNzV65Zh5/9uZ/Dgw/dj7vv/pZqrNSMJWmPPocry7+dM7pVj2NPN500xUWYba9Ythx33HGnHDnvaeczz+D+H9yHr33tazh18qSHNlB7O9rX3v/+9+Omm27Ct751Nx56+CE58yuuvFIw+g033SSi4rFjx/DfP/tZqYtJSrNWw8aNG/He97wHc+bMtoEOSF3HNjPtONNa94u+V9Reg5GeRCsZa7GUTT7Julg6+ITly2S3Mpfi4nJMOvJyoGhI0cgE7QNr44I0KzU58j17d3tQCh2CdPlNPikfeO5J95Y3hoNidpRMdqu+KXhlCxfRHwU5GgMkZVbC8cNDoxqWMsWsn/XLiWFsWrMUW6+6FLPaGzQMo6O9FUNDAzh2YQz7T/bh/HgVUw3NGOCENY7QVbeCbav6XUleUvbs7gHeo7TWpe9QHwHMn9HQ0YlkHzidPY2LBkiEMS2yghj7mc8h4XgbSxurRNQcWFvZjXrsYr7nGOEQq+H7MyN3VktHHUxokeWsjW7ZYaNomZ2nE8qsUs9e6mQh7BLzEXhRbPHie+c1S0pUwitGYihjmgQjO+WYzFZ1bV8M9tg4EkOJ97Kqn9eX10MxGgUsEobpl9MUrC5jzwFO4zj8/BHs2b0PfX0XpI9PYRiuPdeHkHmziHnWKrCyWUgAR+asufBk5IeOfLLs1YLX3CDGOv8SFWNGfvmGDeonJwmOG47rS/vF67V4j0tBhq8DWYiRz2lP+Wx4H0JHVW65mGCcTj1y4ZLATrnwpcAsppW51bkuC5zcLO3VYJ0rG8024yBL0hcklyo5UkKWomPEpZFACBImJyJbzIyot55pzzj6jzNtgRtNiKNmQOj1T3foRo3TBmTykL+TKnFONhOVssAO7z/LVXzuOdvAAVq9TS9LiOZPuI00g40sU2aZTPYnxJQqf/jL76vxQdLQ0BmQvME69vCFIYwOsp+2hqYZ3eieNxfbd+/GcyeOY5yHTtKCbeoRJ2xEGVWuYdHIr2EpngucrQySBiWphwECo3Vq2rJWI/JPfSNoEIXqCPVFS3gn/QKjpBS3nw63sx5mONOMSNfobWhMsMuGfUecFnpJzpMezmQNBFs5pY3OfEKsHdJDLW/aTkZwSwsmR0ew5Zrr8NH3fwBL5sxF04UxjO/cj0MPPY4fPHKvoPWOhR0YqEzgPFmqLe3Y8rJX4JLVa1Ch5O3EJJ569ml87BO/gx/tfAqjPFAcptDWoRo5swRKhTJjmT93PlYtW4WdT+/E88ePoLGlGeNkuotBa0EFjWCtVLB2zTp84uMfx/Lly3Hi+An8l898Bvffdx+6urrwi299K97y5regr68f3/jGN/DpT38a3V3dWLFypSbP7Xp2F+6//wG8453v0EAYwn8MnOjA//On/7OIdxk88LPmz5uH173uNtz22tsshaAaGiG8eu07n9k0aL3oI3cmrQMSlfOMZnNTX1xice+n66/lg5afU87My/+uk28iq1CbiTeBxYG4N6Y0k3zv3t3S6yepS6Q1fpZUn1yTYkZdb6eKgR4BhaVjoyMXVBmOnOuin8mgssbKuviodNWrUxOoTE2gOjaEm65Yg5dvvRYtU3Sq3Mvu6T47VsFDT+3B2bEq2nt6MUiWO4mc1O8P56WDHbBjGgi3D7p2XYbB0yiXW/3MZ3GGk9mGVchc+mBmSXIXyzV8YDxndGISDKIqoTJgZ7Z8bqqvB2qRz5U7Q62KUSNX3TnGOioAoAZF1D1t/KJ0FuW3fOZpSP2MHTgIQg8nRYenjMhstyD02agqMIgMnPflkbMen0nGdv6cNpG2iQ6X9yHhn6jbci/kHnXi4Jot9wV7t90GR2dPOdU2cQTO911QZn7y5OnQXzAayrOpMoWGabi/3z3V/ptsfwYaKZhDxrvH7U7IkTsjr6CzrU0O/PprrtFXojpEg+jM3dpkwlayojNQdsaZkH4omcWhoupgQXaLttOC5BbOW6WAUonWj61ec67zZezIvf/C8cYekGxxDEpJtrrf091ERUDgSrYdZgjFGPmydS+XwNL2Z6LHqyrXpnN/iScUUyJtk6a3t4oQGtLAhd2pM/20Ukbg3HqZWXwS37LbKgf4pIMuy7K6vdPcGgaOQvjiftJO1rP8ermv8u/WXF0r5PUCuvABVrLPcAdN3Z1on9WLZ587iOdPncIQI21GSY1Nkof0EBW2LnlClDaIRsEGrBgRkQ5rxbOXCT2ZUBXa4iGKkNlNGZpIskzeZJEhRBTJt0tp0jrEYRjH0To5aB66oP820hPXaQdiAQbXXZSJaEZzTfXo1vZ2DLPmxnofdda7ujC7ewbOHT+B1UuW4vY3/zyuu3wTFrZ04Yl/+CaOPLYDz53Yj/lr56NnaQ+qPe04NzGFwWojtrz8lVi8fAXGaPhqNRw7dRx3ffduPPT4D7Fj5071lo9Erypbl9gOMzI0jMvWXorXvPI12PXMLjy7dzcOHzsiR86HSmPDtaUABQc3LFq4GJ/65H/CqlWr1Qb46U99WgM33nb727B2zVrMmT1bxpYEuc985jOKytesXo1f/uVfUc37y3/xZbzxTW/Els1bsHTxUh3+w4cP41Of/BTOnDmDNWtW45qrr1a0+Ndf/SpWr1qlVrfLLr1USlI+vtOJaGWym5186eclSDydh6N0R7WC+SMyVXAXcp4JV5UN+sXZeCI2RZQcwZwOR8jvKhKPGeTMwqm3vnffHkHraqtTu9iYjA7JSHm4eCBVFxdjOgU1PB6X/AtB1eqFdgtYSl4yK6LBpzMniXFybBQjA/0YGxpE0+QIXnTd5XjtSzejNtwnPX1u4JGxUZwYmMDOw6cwgFZ0zJyFs339GB6f0BnMNTD8apGLMkyuYCiD45RqDRhPKmes1Y6NoauzS5koVcvSEKWT5D1orG5McUoHacKZjU8+v4S/za52vZlnm+tChxYFEl23iVQ+d4TXKa5iQ+lMJTNxkjK5bfjfzGD5nmy3k/GlhKpGcFaVQZowZjKiJDgrVQxT/jaymID67PyjDpkGUzA3Ub3oYlEZJhACrqshaTo219VZpmDmTznkgaFB3RMhbjlk9TYzMOLcilGcO9+P7dt34MSJU2ilvC6V4zhMKcSb5MxDCIavZzDgUkB9hrXen+VPyq9iSmhS4cjZ/tbeJpnWa666EgvmzRPJjfC6svFyEFyIusT40UB1NJNgWo08kKcgLRpaz1LWRWc5o+n04VrFbE8LBx7fq9Nfs1xmm0D3oX0c7Gy3dfmNs0WL/3Ywz7NrnoN8RonsVu8FT3i6PmTE0x/dbmnSq30I//CZ+o/3rQf2eKhUZsNOLtJhew2KPVvu9AheQXZF1eFxv3eiZnLOmdxEUCObFXuTP8+ERihinN0iYXrXmmvrFjUeDh2YKGNcSNavOjrQ0t2FXQcP4hjrPy0tmGBvMxWMujqlMHW+rz9cMiPEul6vDGkMV5Bjncwbjogsp/8Eu9WMWA8HSGgyDUYyDk1OMVvada3pGUQyePl5gpGoaz4yJmeueg9PGR8e289qVjVj9MjD4T5NS05yqhpDXhqvZCSznj6rsxtze3owfPY8OqqNWLFgEZbMnovFzZ2YPHYajWcHMDR1AV2LuzBjSTdmLJmPvqkaLtSquPmVr8KiFSsxToY8ywSYwMDYEL76d1/HZ37/91FpagGkp85r8SajEtjNm7fhXW9/p6bSPfPsM/jiH/8Rjp8+ISPIzJ1/yGZltL5s2TJ86AMfxPr16wWxfvADH1Sf+Y033IBXvvKVuPnmbVqXf/qnf8aHPvhBLFq8GDdcfwPe+otvxT3fuQef+9zn8LrXvw4vuvkWbNzgOvuhQ4dxxx134MiRI+pRv/3222VIPv2pT+Ho0aPomdGDd77zHbjqyivdRz7tz0XtZwlrlQay5IbMja5D+ROEYdKxZOSeiExGyRdn5NNqSyK7mWzCzI1ZNx1A9vOPTYzi4UceliMfHBowKjIyHOpuTXIgCadS15zrnY5c4UtkvfwdvpZ6+jxgQpQKUR1DwSYfTgrZmeLfsWFgdACXzO7A+qVzsWbpfPT29hjOnZrE6RFgx4HjOHphHMMTNTST+d3ULGUurQGndJHJzjG4YieHEyvplKtOPWXFvgx0LTFKhzCmmjrPLDtMeFZMigyJVEdW+jmNmnX5h4sBJ1lD5K9pyFC2ggZrVwhGoi+R8TMDc420KiSH95FELhpK1tClsBYjPwXXB3mQn8eBLFxrBk90aHx9e1trBBRk39hY06G7D9k9024n5PXYnfieHbgl+53X4aEzFAwy2uDhF9FSpNGXHjjD9+T60WZxbVSLbnCG39BA50xRHa7LJI4dOyFHfvLUaQcbMaCI+1GDWEp92VmzzyCDa5EZOT+btXGWg0gUJDOd0DrH4na1t2HOrF4snDcPSxYvcmuaOB454Cc6F2KYkofJWD8+naZms0c3iYjKJZTGcr/hzEuBefl73I96j4TIgxRZQOvx+jyfXFijXZ4KmQVp79M0KJEiRK2e3xdxLfQPCuZdQPexZcPRZtdDtKklKhCIj3QwxJzPs+GM3AS1UBS9yLIVVxWONeF6B7QmCmpPh0Y9Fy0DYu4zk1ApAmPUSwGKnkHdLSdBu0welR+LAVNSOGT7WZ2x58sya53DPYAxRh28CNZyumdguDaF3YcPo39sFONciJZmjSy9wIPPGlWMytPhKGm4JzGGUH1Q9kJekYxW18I01CF6RLlwJuEEeSGhWhEmDF8kyaiYslMaeVomxTRVGz1fhK0+OhG+R9WaVQtxfV29vHT86mtsUg81HThbRwgf0khSAnH5wsVYv3wFnn7iSfSfOIXe1g6sWrQEa3rmobV/GDNG2dg7iUpPBW3zWzF3xVKcm5jE+YkpXP/iW7F0zRo0d3Wj2taKycYKBsaH8D/++iv4+Cc/hbbObknh5mhIZmMTY+N4zStejY/e8dvqNf7RUz/C7/zu72haF9eoo93ZCTcFs5F1a9fhN3/zN7Fi+QoNn/naX39drPb9+w8ICl+4aBH6zveJlMMM+5d+6e141ateLSNOEtvnP/95bNu2DS/atg3btt6s9zx75gy+/Z3vqP43s6cHN9xwAy655BLVkBNK5QFNEQlHl7kZL87O6z8R8BZ66jmBir/tGnm0c2XGHrCTZtIro3YGqD0bDiL/uwy5JwlFNbZQh+I54NxuZtqcgsZMSA5wYgwPP/IQ9u3bi8HhQQwMchLakJwpAyVCoJwvzrXmXiFKw0yMztCscQ++mCBCFbVHzg1nPVyoQt6XJmTZKVRJvCSsPjWOxolhLJ7ZhtWLZuGylUvQO2um4VkAZ8YasOPgcTzfN44hTkeb2YvmNhK7LGGqVpyi5mZH5R5313IVaOT8gQb2OVsimF0LXC86IhEmw9llRsL/ZuDnGnD09AJCgsjPqBPnQuM9jL5KdqEA52eaimC1YhY4a+TOOqlNH0IYYt67RSw7LLIuLocd7W68Fj4PZ0kmSCURi3Az71nwdkz54xJwTRiA8tr0PuPjOu8dHZ3WX48+ZiuCTQnl4toQ6aKB1xqEGhjfg9k0z+CJEycULPB9CHk3k1AWTsABUYtaDUdHyfqvyJE/+tjjclrZUy8Uk6ItzRa9EayuATs28lkj50ArPtMy2a21ldMqPW6Zpb8OStNWK1i2dCmuu+ZqSQSznDk6Sk4C5wG4ZdHzKNyOKUcegWdB/C2dz0KjoyiD5pS2gL3L3QuBnMk5ReBedtgOVkIyNQfjRPmmONPhJQuIPSYXpqNzGYLDsqIUW46AXuDIjbom5J4O08hRPUgxGhJEwFDYDK8YZLZk9vi72WJX2CD/o/DDKhnKrzi54Xpz3TUlMTqFFFjnHIOQejakbV9pmN3XRH8kRCyGuOR438p71l8XSMn08ZCWhwAaWRuqVQTh9cyZg5FKBU/t3Yt+GkBG2K3NmGrmVLSKIDNmsYqqJHDBjeEauan0lGetKkhQ1k8DFhek/sYY4J7Em2TSGh4PGcGqpURFbglCSvY3JqEl4cUk1xD+JFau2jfZg8zEg4mshxjtJmRbi2yijW05QdVXxL6NGmMNWDx3Li5ZsBAHn92DgTPn0FltwhVr1+OqhcuAY+fQcWEMU01jmOyYkCNfumENhqqN6J8C1l51NRauWIGu2bMxLlW8Kf197Kkn8a17vouHH38Czx05Gp9vxGBseBRv+OnX4zOf/DQG+oYwNDKI5tZm/OVXv4LPfe4PXPtTGd+bkC1iv/6+92H9uvXueZ2YwDHKRD78iBjrhw4dUnvSlVdeiZ/+6dfG4Acaj2Y5LQ53YDtLK/WyGY3GOEivuT8j60WJiHBjjXCKFxn20lFO9Lzs0ONkFhm5f81BHkdY1utmOdEqIbCEkqSeFnW0i1vCfLDqB226cw+oVnlJwJSNnmw3VWP925kN/5uOfP+B/RgbG5G0MJ25swXrYQ9H5pazjDOrymtkZpmDOEhgJJOZoyyzxuj+amc0yq5Yix/ox+TIEFoxhus3rsatN16JjgYrd+UAl2ODU/jR/uPgV9LoOrq60MrBGc3NOuCs5fMc8fBL3jRgbRLY+Nz4355U5nuhI2cgo3o1lcKC7JP95Bl8J+kwM3S+l/riw7l4zKSzqMxM+flcDz4//tv1cDtyPhdf87imhaVam6Wafa41dKYGcXacDSUEb8dWRm4yU2EZyu/laYl+nfvXhzjNMAb8EC1gpkvIOkl0RigMkSrzVMA36SmNmXbx31GWS02B1BU4fvy4e8g5Rll8D0L25otUKuwZ75aa38AA0bMGOXKiZJZ6dbDAvSUWO9XepGIXExtDd1xErJhKx+sj+9xdVlNob+cYXPeQt7e2orO9VZ04HGlKRy6IP2Dr5Jdk2UlJjc5gSl/X288sncrdltzz5JNlPTyz2ySzmTRspzU9s6wnsxfB8SUCXTp3Pd+ogSeaoqA0zhHfi993G5vblrPWL4dWYq2Lex9moajTpyyrCKu2aSoxqwTk8pjLRTlIxbA+36fgepSy5nDrRVuZ7RBRD9e4pZ+eJYnY47KjKeGa8sVRTrSmvbusTJh1kEW7aGh9Ooeh8u6NJUceNWQZxKDai3pPp9bYrIldU4yeZ8zAmcFBHDt/DqMN0PjSC6w/cTOE6HtTkNo0nrE4VHbkk2znCsKFICi+f2kYSvYTl+HWrCWkoeYiM3rOTMGqRK6LJ7QuwxmwBqENQX6sX4aYgeoaoYFNRrWIbxxcogPLKMgGqMLoqaVZrWFz58zGQF8fjj9/BE00LiwVjE3g0hWrcM28ZZjRN4au82MYmuiTI+9Y2I6VV16GCY4zrDZgwcpVWLhyJRauWI4xZkGVSUw2ARfGhnD8zFl88jP/Fffe/0Ahd0lnRVW6V7/81Xj/e39TzHXWcTkV7Wt/89f4sz/9U2UlM2fOxNw5c7B27Vo58LXr1qG91apbzCq4CbP2qAymJGfoYMUkixSdILQ6RRa19K8pUUoY0ZAla0nOis14liGdmBBioffOXNw40/RqeWbQcaqTIMeApSAOxanjZ+UUq9QZMJz0wvazItqvW4tpRDg7WULfLthx4pmtk6+WGZw+tgo5cs7/ZoHpzNkzOHvuTFGrNfPbpMk8J3yhVe0cFCoxido+2x5ZIx0cHlH9t7hHdm6oDlkV0Q1krY8NozJyAZevWozNm9ahaWpEKJdIVbWaMvI9J/pxYggYI0GLrOlqRRKfOfwhs0zu/US3jFw1o629rXBwdcPtANl7wKhUQYIqTTczaZTSqCav0dgxm2WQwIyexoVnK9LimHPPa2/W61QPZLlMyIR7yxMSp+ocZWz5ffMLJkJgxdoH6ajLZKQMKAtnRB10TdZyCSMz8gwodG8R+KuvespoATPYXIvsI7cfCG2NIMCpBz1Y/CT8qYsmHCDvmWvN9SU6QcSGQ4Da21qk6DcxMSVHzmFI1A4Yn5jCuXP9OHDgIPrO92tN6cyTES/BqhgeIhZ3tDBxzdRhELVbwfpEpTClGjkFYaiLQWiddfKu9nYsW7oEGy+71NPPJEpksq+2OnkJ5aEh6m+uk91oe2QngkSofR1+oSCphYuPo146fdMdfqqdOVhPDlw63+QymddR5nkUnJdwzOnMVN8uAj6Pk3V4EGFXEOncOufPtI2wTUrCmHQBgpOQ2bO7HKxHkr9nqLw+dMqZvYPXuvBNkErLw6liyp/bEKOLRINp3D1imxFiTCVtjNQnSAJfudXM5S6LL+k6eGZ/bcO1sVbZwB6MB0n9uX5DR874kiQsOh+0tqKho4NFWZwbGcLx/j4cOzkhgs0AACAASURBVH3KA1Ekf0enSGKbM3P+Sfa6Ws2cArv3T9k1af/R2F5xf65FJ+r1bw9XqS9kQhmpPZzBQsIUSQ5IOIKOmbGCM7xQbFOERJUzC5jwmhm5EklgKiTjFjNw1126Hj29vdi1ayeGBwZVZuds9Qai6A0N6G5tx7KmTqzrnov5Ew0YHR9AU1cVMxd0Y8WGtRiuVnBufBTtc2Zj4apVWLtpE2ptrZhoqGCswqy8huGxcXzxT/4UP3z8CRnnWb2zMHfuXCxZtBhrV6zGhnWXaqKcmKv8X4g75Fg9M2/rFBKuDbOO4WG3IgkWjQ2fpA3BPFF/TAnNJImIZU7nHoaYwyJ4bumwtamD/ZmsaEes06GnjELzwsxbmQ61JyKnnt1gjiYE5ufHkZPW1U5iIh2b6n2C06Zn4j6q/j+712Db6Js+OLyGguTG0g6nfbGm2dSARx55GIcPH5KhGxi4gP4LfZb0pJZ3sqjjNpN8o8lzmt3sFkU5FQaSIjER/rPjTz4HX87XEJYfHRzE4PmzmBgdwqyOZjnxW2/chImBcyJdNre245lnd2PnoRNonjkPw5U2XBgZQXtnFzgymM9NaEH0GvNzmcnmf9tABeEs0BQGas5ezWKWoYo2rqwJ5tqVX5vnrmxgM/vNYJu/U9fHtppYKuq5X5jnmlk169VjBcM39R343gw+eW3iysRa6n1LE9nkTGMPcl2l3qZ+bteZCyKQlMrqsxUsH0tHwAErLfpVlyXcXsZgI7kABVcj2MNKDBobFLzM7O3FyZMnMRBDaUyso7NtjhIL6/vk2LSgqZEiSxTA4bhbirHw99pU7qJDT7RDMw5Cz4NOrSWUMXOErpCDcDLuPbeIEY82SW1MjIglEtaf0dWBJQsXYd2a1WgT9O696WeXGa+fu9ZVk9lMqtJ+VktpkL/0EovIuASWuqzTcvVpjjwd/3TvXpzOopxd/nnKPEtKt5T96txGQOPLN+lVdj59dyHR6o6L5DKk835huc3iQ/n93E/JBRBKos4EE7OLtKSIFcoSrvUy37T7CZvDSELZd2g4uP1srBg7nGWvPKsum5AcanSvBHEWOg+8Jv6eks33bbxBd2yb7QiMT08XzmywpVUOmtAgswDG3FOMphmRNzaqn/zc8DCOnzuHCWZvNBQClazRY3Nf7yH2TeZKxFlT9msJSU/qct2GBz4jIW7eJKSptsPNnAMTWCeRo6L0IIlpFrjgQZAzjrGSNKb8PStUOerna3ivbKdpIYEPEHFr1qxZar3i62nMu2fM0O/T8B49cgTPHTgQrURTmKCQS3MLls+YiZddez3mN7fiwulTGOrvQ1drCzZeeRnQWsWFySGMVKewaP063PjqV0lUZ5iOq6UV46hKqtZjSllPTBwvJ7dRgpEGWfQdrS8FW9SqE9etATVFK4gDKP5JGJwbNDkHNAJ8J9ZFXT61bCPXhd8TjNdIEZpmtSPSSFIVjJkxyV8UG+FrCI3y2bUEs1bOMwxDkd2Fk+BrJdjR1ibykJTkpPpV12fWM6RISYia0HDRKV640O92oRSbiXtL+G1aaFAEE2XuPElUDi4NP7u/muiMW8+secBde/8D9+PAwf0y6nTgFDii8c+aop2ee6TrKIKJiZl5WFDEpEpBdlJTIwltVGN+2TtOEiNr6eRdsEWICEh1bBDbrtmAn751MyaH+jBSa0CtqQ0PPPokdjy7B/MWXYL27pmSZx0l1EaN8OgjT1ZrZhbZ9sV7I5rCPZ5olQOdcODqwTY/hWUDibho5radKM9UtmPlTHGRzyIwTEY+Pz8JTtpz2TYTZCU+ewaVLN9wsAj3jcg+Qsb8QAkpk7iVnILkuiRxNQPFDFx4zXwPBiYmbLm2mO1r3GNcD14/M2bXuy8UA18y2NHZiD72ImBIwQ4hExwbzFYwC7OQRMohO1xX7kudj1b2/Lcb0ldrI4M1BipsX2vTOaMNYusiEwtm6k8//Qz27NmHnpkzBRPz8HPQDWv7GqUcpQKvraF1q2Qm29pwq8ib7CdXebJBEq389/JLLsG1V18lpEia69EdkGUprk0G+XrfeKZCYiMbFzkrWvUK1IPdA7EvDBvXSVoK/AIK5nUXzj/WuBxY2iY5YMiAu0gFInsPv10kD/InAXk7My0FycF2zw6nIuCMenYqmHofZctife693jv13dN2BrxtR+ax2HnuBftHYGP74ADRto+ZfQqVBYKnPnWXhpRERQkqy1jmSLQYYSuRRbMm7ngq5okk2ZCX9W7WyLMfTz3WEe1EwKV2i+gzb2pt1ZAUmr0JOpuGRnTM6sX54WHs3L9f2Tqd+wSjj/grzfZw3kYzfWjlZip0Rg4ipJYkiVVDY6n7bRTVMITa12K8qhZCYyLrUoqE6Nh/TdIW9Y5JapFKVEOjDhCzJx48bVaqNk1MyBExqmYbC3XiCaXyM7lx1XdLhq5EGHw4+X5dnZ0ejKAhEaMijNHBz2lpwW23vhgvuuYa3LDhctz7j9/A4V17MX/+bHTObkdTdyNODZ3DrBXLccMrXo4aSTeVJgyNT2q0qeaipwCAGHn863GylRqRizGpfFFFrkryDLVsSsNO1CMcbMnkF/C/c7ykjasjVREJI6umweD3mXHL4LW1BTFrUrwCyk3yWfHnNECE/mhsVBcfGQlRixYRn/i5NHb6rGBpO3p3JpPrLgcnNSYHaDl+kIaChDquBWt9bJvhe9IQyYgEMpMHKvdufWvXM4XCuSfxhQcgNbsbchiDjnPoC5j8+Ohjj2qUKTN0kdnGRgWXkqHNIEbwLQ9sIEZc32T4ZjDMg8x15R+eH64TX0uCGN9PTpzyr0NDGBocUIDCbKqjsYbrL1uJF19/BTqbK5hs6sBIpQWPP70Hz+7dKz3+rhkzMGP2XEyyJhrKbuaD1MUnUhaV+5afR1ifdXS2SeWYxHR6QnKif9bnyzwCSZnmjPtAsVIgRaNJW1qU0ab2s7Mmd6nwfvP8uKRQL814KAbJbDHbPSB8ZcHFKE0jcgw4M0ApeBJhBPkMkgjGdU6CLAParLuXX5NEwAzEihJeEHOtV2LEpghyRFg0+S4NNO0BA5xBPreoYxstCpg0Z9NHYGHHwEw35U6d5PAcPrNzF3bv3iOeCtvRSHxju6JkdAuSmCFbOkyOLuVeMRs+uhI0/YyBNwNqonCNaGXbbHMTVi5fpho5YXUHFbaZctoxwjUzUSdcdSa6ugkCZTPXifK0ORDE2h96NqxbRxKYSFoRVIX1z6xXbHfNvsigt94X7yCihAxfhLRZa8TBsW24PUsdBYzZ4lG+c1t1Ir1ldTcnq0byTHBO3k/yqoosqIT4pGP1utUTlvz81P0vXqvWSYsE8XwZNbbt8LTICasBNpOrYU4W7z8FbBQUFCqREaTmPfvG6x/1q5deX9i7hDwtWpF4fx0epBqR+LPhrCfYs9nTjQtjYzh47BgGJ6YwyiiGxoWGV6IwP8mRu1IjOC9U4oo6RBDbMqN2zauekctYBoHOG8SOmZvfsC8zJT+shNbZr8vnWxDpwhjYmXmYu2qd0X8rWCNUkBgUWLuZzo9OxW05/Dw+CMKAZIdXBgewev58/D+vfAV+8d/9Mu7/ylex6+HH0dnVhpkLe9A1rxNH+09hxiVLccPLX4pJRu9V6mU3o9LYIpY8M1VmiYrap0i68USnxuoUGir8bDqdCkZ5PxTWCbY671+ZeThyIyrBeow6mKd4Gf6zmI6jau4NMXsDquZ76ufsm1aW4KhLalDRpqQMM8og999/Px64/wF0d3dL8vWWbdtkEDKL0PMJmExHUQ7cGgI0YDQQyqjYxjMygpMnjheTn37wve+LqLR61UosXrgIvTNn1kdflsgmifzE6YxNXtroGaCyFELSE9v6CIGL7OaMJrWu6cj37d+LgcEBO+1o2+HvyymG2hv3iso/FzlyBxyuX2l8TDwHwfmBonCAivl1Neljk1BIPgmV3a6kstuV69EwNYqhqUZcmKhg+6792HvggPT427u60DWzFxOgMiL14s0qT7lQZlsuT2UpyvU09a5H+xGDDKJtrF+nIEwS07hUIpmFIck+7mzf4pki29xBbkvAjs56EwYnb0MwcaUqh8ezo3avMGgMfHl9KRyTgR8DZSFfCjzK9+A6tPdvzKqOgT2a/80OEKKGUYbhfivXGVPPnLA3M35fh/Xxs7+e16JgM5GK6DXW3lDrlcNF3XPIuqZxT4Ids1iy1uUYJIZlZCLbWsm7ybIdk4tHH3sMO3Y8jd7eWXLkPJtU/uLa0f4RvSIZ0bwF14pENNTEuxbpTPCaeV905BJxY7DLAL9SweqVK7DlphuDVGx1t5RBLSuKyY66HlGqi5MgVx9ry/vJEgV/16U9O8OE5c1hsXNPp59CKG4b9j2Y22C7knoFOSzFCHGBXwcEnxB+cFwiGeM7FIhj0XueBDWf/3SMFyMByanKMoHRaP8php4Q7Sjxxfgzo8fWTHdlryw/Wxeb4bsJWQoyMu9ZrZQKTgmtm+BrZKBe/kqnLjQjUAn7uKjxl8jCiaZXfkWO3G+UkLeWLG2gRllaGnCQqm98QFQVI+kJQHvvTPSPjGDvoUMYJ6uQUozhyOnMVVko2IuGw0kmK/h4PiXF4IK8DtWi1PeZ4y0Zw0aDfghb5LNOuCEZft5dhkC8UGYPSoCjVOuQClOML8wNVVahcn8tWa+jRVtatvPQmLFONnvWbCxdskRw+9nDhzG7tRWvfclL8P63vxOPfvt7eH7HLkzVxtA5rwud87twbOAUepYuxfUvewmmOjrkwBub2zFB58zyAOt0PJwNzYLXJ8d9sBoqZFdO8pTKkXMJWts6ZPRYoxMBKepbCb2k06bz4X0wi9aQBo1vdO8uAxsGD3TQfC/+KUPGCbvz+9xY37nnHnzpT/4Yv/DWX8DNt9yCnp4efPEP/xCf//wXJCrzkltvxVve/GaVJ2jYlZnJWRrZYVZ/6vQpPPjgg3j08cflpDly9W233y5U48knn5ASHddT6A2A6665Brff/m/RzeEuYkhHD2VMESod+4g5pPbzAqhOjNSKUQFn4dwn3vcy6pMTGBkbwQ9/+AgOHjpgFEiZjwMPOvIUh7FQjOUTU7AmywEMMjOwlMMIMqHrdkGaoSOPvU2CEuuXhEQ7GoFNqxfjhg2rgYkhHDkzgB17n8MoWtRBQhi9VqkKVq82NWOKwU8wbwV/RzCXDlV1++jn5VkoQ+vZC5ytLzTAmQnSkdPwZMabwyCSqU9kIQOZnE1O6D7ri3w9X0MnlLXKZEdwPxPh4FdlmBpY5BJXth1mqxfPmMobw9S9dy2X12Q4vw6p8vfze7zPNO5ZQqJjcZsdhPjwWsSk1yQpG3BqCXgtsiWSGb+lYflspGFPhbTEeovuh5AxjVIEA2oHG2lE/TVnlxMh9Ez0ZjzyyA/x+BNPYtas2Qpq2S3T2dUdZb8QGVLGbbU8vndyhfgsRIaTRrlnRzALJyLZ2daq7PySxYs1PEUOfMo8AOo8q0MgLi/rxGVoPTPn1Lev29S6TLHccJSNsgVY5VGVMIP4mJC7UI8s99Vry+mIuejeBz7ChRhR/rcPbdTm6z3muQcdNGd/f7S2RReMz1wOcvF5TnufrPIkwyUHg+ud+6gIiKOd2nbWLP96sBzqlIEa15MXJ1PimmVgXRoQVYjMRDdO1r1V5Ctl5BlYeM2jLyCCAJmxX954Qy1vMhMcS0x6c/MNBA2OjqKZJDfCsBxAwIiksRGrN1yGc4ODuOe++6XBPkVYtQSrMyNPR666TDj1HAbgWod7U9PQFZlkQi2lukAaI2V7pagsDaSYrQXcklPdqlbQmrDRzYjewjX+HWUlAQ/Vazp1qJqZi+D2mATkezJ5iQaMsPJ4Xx+6Gxqw5aqr8G9e8zqcfnY/hg6dwNjYIOatmo/5axbicN8JdMyfj01bt6Bj/jx0dM4AB6ROTFUwyoi3tRmTVQ6eGUdjA0kyLaA8Ym2SBmQUTQ08EI7q2caSpCndS7JtQxxEhyo2T7ZzuRxel0gUQhEZeRpC1WmUtVblrFRDa2jA7Dlz8A//6x/w4Y98GK/5qZ/CLS96ETZefjn+6i//En/0xS+it7dXJQ0aBGq6E2pir/ltt92GN77xjThw8CAeeOhBfO1rX8fSS5ZKiOapHTtw5vQZZRDv/833Y/HChfj4xz+O/fv2oaO9De9773twjaDByG7Y919+BuGWnfU6OhYrPcdNJCmnFpufTpWOthL6x3w/wo0iJZE4UsF99/1A88ideQcKE6NPVQ4iTClRkhiaQsJmZN0OFvz53E/iZTDTjglgdFSskQ8ODKg2zogshBBVbmqtTmHzprV42ear0TA5ip0Hj+Gf77kPI5VmtHd1Y+68+Wjr7NQIYdIoFCgX92gDaAgvWtxi2IMhTztyrpIU6kLGmKgS78soTL1GKGETBvCDg/pZWn6uP7NsGm/WutWLHIgNNRfodDn7POH9ei2e7Opmlaq417h+ml2uMbtsoWpX6YoZZrb4JSTLM5t97Am1J8tegVx0YeTvZSCTkKmJRT7D4toEMa1cglJ2q46OmLI2zn5f1zrt9AL2DSJuzqZXPTzgeJ1B8SKMRBrGt+ysWdaWi/ag3wp27XpW0DodOCF1stdTk4Cv1VxyZt4SqXJwyrWmUyfqoVp0LXhFDE5Cr7y1iZrr7Vi7ahVuuvEGQescIkN4XUFMOMiU9s2SgjLlcJrVip1Zdmmk00xURL9GIpiChLoj016LITdSWouBVAmHZw06l6xMWnSmnll6pMcBJzuCioWNKCTXl4uq1wUC5oErLpXZlxFd5Iz3FnUWSIU0kjr7A7dfFs42snD7wDryybfivo9woyDbOiAJLXaVjOw/mTxxMxD5sTa/e8YVSASnJMs/OXs+bXYiCDbXdc5T2ZGnz6y8bcMN4bN9s5n+C++fGDcMwKyUAhiM5tiYzo1JZ9HSguVr16JveBgPPvYYBsbGA1qnmIwFZdgeUwCcJSeejty3WycbZACRkUfsqaLAX9S8HLa55Y1M4pDtFDFDgi5usUronQeJ0RcXtMyaNvs55756qwjKZk0sggsfQgcaNDqCv0K/XQIok472u0kM6zuPxbNm4YbVl6F9YAwdQ5MCQJdsWIZLNi7DwbNH0NjTg5WbrsDMJUvQM3M2Kg0UrWjAGLPDlkaRBscm2I9N3WvOHiaJxSjGxNiIg5JJwp+jIqJRbSwzkgjStC48IPyqTInELYpzhDSpDIrESwz9mJRSxZGjR7B33z6cPn1asN669euwaPES9PX3acoaxzByTzCjWrx0KX72Z38WTz7xBL59990qM2zcsBGveuUr0Xf+PA4dPowfPbkd119/vZTivvb1r2P7jh/ps/7t7bfjp297LXbt3Ilv3/Ut/PVffRW/9Zvvl2rc5/7gD7Bn924FBL/+6+/Fdddeo9dwchiNUdajTVf1DvK+8R5OFMal8bSogUyyTjk2rvVobScC4eEpGpIw5XGjDzx4v2rkIkPSIIHKXsNCDwaHBuXcXeop6ka5i73fiGJFzZmHd4jEPmp0B9zOvUUFLjkV7h/OMWdQMDKKkQtncd2lK/CSm67CcN8Z7Hn+FB7esQvDtSa0tHdg3oIFaKWaGY0Dg7QqDZRFT1zTrqtTpZSjZ6XH8JdgztOYkXjnFk4PC1EwXYyKdVbKZc32sWTlFwzcqLXScfMMsAzDJfEcBHcZFOpewUlRFh2tQ1kCEPpGZKzFg1qSNMTnTMObc7+zfECHbDEdl84SZcifZ2sbH0qqdKXmO++T0LrWRoFNfa5DOvJcR5Ei4z0Il2vICJ9VICB05C5nBPs5jD9Z71yHHCfL7JuloyztMTOn0lu7RGjGce7cedXK+/sHFOh0dHYVXB6z1d0SJmQgBt/wzeRQma03Ojgh2Y2BB1XcSHbj3+XLluLaq6+enoXHhDEGA2lPM2BSjTyEl/T+RLCidasOkduxWLe//vt6toGEqkwV59J2OKer2d6nw+Z/qdshHGY6qcIPlOrkESsXAjbhAkKkyI40EzLXxy01m9lsvmciEZn8pSBOEr3LvsfIjt22kQt3ciXMLVQzHH2uTyaYPC/mn3Afky9TL/VZtdJ8ohRRKxCm8D1WoPRr0mGX/aO+FxMjK7dfsbWWEbxuJCbu6AUiStUPueb+Ej4S5NggR97S2YVzgwN49sBBsGY+ReiHX+nIJYPqC6mDTH5f89oTN4mLjRpQxmH51Sa6Xr/I6IQLp5oYDTNbssKY+ZCy1cIbxPmRySVlSC7lELkBUgKSMF7W15J5yYchuEyEFUefOuAxkIGLuWjRIsyfORPHDj6H6vg4FjV3YGXHLCxq7CAfHYvWL8biy5bizFg/pjraMWPRIiy77DIsWnwJJiYr6B8gjHoK/3zPt/Hgk4/hucPPo//8IEZHqDzF+hc/r4bemd246sqr8MtvfwcWLVyi60hIndduo8ue8SELVLS3aSwpRWC2/+hHamejtOif/fmfS2517ry5+Pmf/zdYsmQJvvSlL2H7j7bjOFWq1NbBjTiON735zfiZn/kZLP4/Uq7f/OY38bHf+Y+48aabsHnrFsm9fu979+Jvvv51nDl9Gls3b8UdH/qQNu7OZ3biYx/7mDoAXnzrrfinf/4n7KSePJ1gQxWdXV3YsGEDNm28HFdtulKtMieOH5fIDYeztLW24Jf+/b/H5Rs3qCRA1jl3AklndOJ26N5PLwgAi5pf7B09MjrZujQwDxwPk8hapB+Jw1LDQw89IEEYzir3RK8cq+jf9eCdqJtGWYrXJwdPx8ADH5E7f0/3qyzF9V0FlayjU42NgRS5F/G9sYHzuGb9ctx6wyY0VSZw9NwQnnz2AAamCMX4b5WZJdnaGsdaERvbmaYzbpOC6mcuMxIeRU214hjHIFNx70sKOYdF0OgyOIjWNBoqZuRyXsUAEofXmfWXM/I0rhlg8fo0h5xIWHQgKDsO+FmwYyBrdJLM1plpFiWAKEXo9YEeZY01nUFBUGIQEfoSyvpC7vOFxjCZ1A4GMkMUVE3nFjdR/1nqYvs58YxlrdoQrJ2RVSEphJM64GZ7C9mScw+9ec590LkloY0s+kH88NHHcP58n+rkJDS6pm6yn4Rs5KQtSKThU8zuqc42SVRjWEI0HST5ksxLG07bXa1g5fJLcOP11zsDZ+auTNVDpeoqgEnyM4nLPA7Xhu1FrCTDdSr7iiTMJSHO0HbwMgoYPGPteqDIt8ysPce8qhenXM/N5Dv0xnUZ5Zp0iexmHku9Nl1Gah2opCOsU2KzZJStzrlfE1pPwifbI5PMycDemvuhtx8ji0VIUznHhOhyf7lKfNG5kqUs19hN7BbaE45aQWEouKVTz/dONEyJWDL2SxB95ddf/PpaAXGpxcYwDY0m30RtNyRXoIbuGT3KYpgJMHJsIhTW0YHjp0/jkSe3y5GDZDM5cpLe7MjrLpjGJaaahSN3BBYzcC/24PHfZUfOfysjDVhc8CdbZGJCEP+tDRqKZhkhahMEySLrGmKJR88tjSEXmM7Q2syp3+6eSmXpDBCi1kXjJHJMsDpXr16NhXPmSLZ15MIFLGhow9WLV2BF+0yMDV3AwnULsXzjcgw3jKN/ahJnx8Zw7bZt2LjpKtQqjdj57F7c+9ADuO/RR3D03CnMmb8Qx46dQt+5AVx/3XW4eeuNuPXFN6O52VEySXAnT5zC/gMHcN8PfiDnSwPI4SWcHc77oXEhK/8/f+YzuPvbd1t4opN19XacPnPacPnsWXjTm94s6db/9tnPYsvWLXj3e94j4hpnl3Pi2b59+1QL/+hv/zZ2796NOz/yYVyx6QrcvO0WvPGNP4ennnoK3/jnb2DHjh24+sqr8OE775RzfWrHU/jUpz4p57Fm7RpFp+f7+nDs+DH83BvfiNte9zoZhoceeBB/+eWv4E0/93NY+H/mKH/zm9/Q6FWyuX/1Xe+SfjvZtlxzERAlUuMslqWayMkLZz49dMxNFdkmyyEkEvIwSp3MVQrBliq9T+GHjz4iR54a6/l7qbAm2JYKdqXRmiJV5jWpj9fwYiI+7CdPrQQ+B6ILnHpGhIeOXEIpVCAcG8LmK9fjFVuvxbmTR3H4TD+eO9UvaJ1wemtnl2rkbgf0eNBsi1PgHWhUcjncvhWdAZE50LD5zDiwSF12EsZGyIPhNan7IARIouUv29F4T+q/liCKGf9OW1ymspG2Q+R3KW9Ko9XTQ7lZzyC30TZThsEPX0/ylkRyqhW3wUVHRq5zZtomsIZ4TOgO8D7cTuq1oSPkv83RcK+wjXeUEDTMMDLSIvpIS1Xvq3bWGup6UQKY2TNT75c68wx2sqSXvJyoXsXa2GmrnDDGlqNm/21oxMjomDLyp5/ZiQsDgzHalGQ3/tz99iIEar8ZtRDhLKA36bNTXTMV+ygQ1Nximda2VqxctgzXXnOVfk6E1S+zfkYS+HTtBaeoqiBZCF04cQVq0bOdk/WyPSrLHCbQ1Z1MZsEJn/sUukzLj7eCmh2XHWDWfsveok7WcvYc2XFJATIDanNZUo0zh3XVZ4AnMpvtZ8pm47nbMWbv+XSULzNyIR4ladTkYKSqYX1Ubn2WiEp82gihmSLFx+klYWfkyel4oQMsB6GJAuT3HNyEJsqHX/vWmhfJAhv8w4hTjjxklVVvUHbLaN2sOzKWNfixoRGnzp3Drv37cG5wCINj41Juc0bufmduAkkLiiAwETVE104MtRla87o6I0jozMudYgA++GK08npCYSsdc3Lq6pBn1qqiZpF63Mn+K2qqhor8sLPOaiPFB8+6nQhb6gHldbrmJUfCsaZtbcrIe7u7cWDPXgz19aN7HHjR+k1Y3zsfIxfOo3dxDxaunAe0V+XITwwOYOsrXo4rr7uREvAYnahhaHIcY1VgvLGiyXKf/ewX8Gd/9mWsWb0Gr371y/C229+KanUKe3bvxRe/8EfY8aOnlG2vgirY5gAAIABJREFUXLVK67hnz24Zi1WrVuGOO+9Uzy5r2o89/hjmzZuHD37oQ5g/fz5OnjqFT37yk3jkkUe0lu9973vBQIS16X379wU0alEMyj5SkGbTVVdqUApZtnyflatW4uZt2/D2t79d2f+Ptm/H33z9b7B82TLcecedyg6effZZ/PZHP4pTp06rJv7Wt/6ijCw/++z5c9b0r9Uwa+YsXLJkqcarLrtkKe69917s27tHddifecPrsXbNmsTF5RA4LjPVphTlRt9u3RjYhQSNIUxI9HWLKOgBCCK9yHlTbYsSwdxnFfWR79+/z8Fi6F+r1qYCqDMWqZSxfh4DWPghdEhCdGIue0bRSXaj86GMLZ8LHbhIn9E/K7GIGtDeCFy2YiE2rVqCXU89iWN9Q2jomoWGrl40tbZLo4HlLTmPSfIoqmqFpDHmuhQBbWS9NFKpgMhyiur7rNeNj+tM1sdahkBOOOBsj8nxrSljKbJojPVMCD0NaPZhi/zH4LfJU8q4Dn5udS1z1tZ5tujUM8tQ8BPBRgYN9Wt3721mTPWyAYM7ao+nzny9lYjPic6bXx2sGIa2YEu9fp3oo2rN0cWShDZn5Z5kps+vVB0wKANz/dVBgh01n2OuKdeQCAODKpYf6JSpxcBBOdwTdOT8euHCgDLyc8zIW9s8FS1Y6zltLlW8mIWzHdRT1yx8k10XIkwyoGlpQVtLs0SrVixbhptuuD6g9XTYYeN8kzof7ht3Jp5cm2zLMnJlvo35J/UMK9O05FaEES/Y6fx9BUORQetzgiQnBxrTxSxGZNSFe226TU92vP2EMtoQGeMal2H6ImxPJ1ryjVk+4O9bHbLkdEMUKJ+lPz8GsgQsUSaE/7icsyhPRJBqW1FgU9Nekr/7k96n/H2td4FWTH+Fv/1//NZH3/A2C8JIxS2IT8FwlGymHJh1ohndstbHWuvI+KgGqrR0dqKlo1OZ+XPHjuHY6dOWcuViMSNJaL1a0WvZF2zRD7dwlVsTDNu4bScjKIOdduwyECHOQBJRmTlYj7iCLBEsa20+Cl7EBkwINpnOdWWwuiPP6DFlL83wjOaMOMy8fl+vgxFmkr09PXj+4CGMDQ+jt9aIKxYuw8ruWaC47cw5nZi7qAcz5s7AaDP7yQdwzbZtuGzTlRhhtEN5U2ZEbEugbCsa8Nn//gX80Zf+TIxWOvJ3v/udmJwcw4+278B/+t1PorurB1u3bsWLXvxiwd6sW3PgyTe++Q2sW7ces2fPFlFm+/btGpTykY98RHD20aNH8Hd/9/dy5My2f+M3fgOrV6/CHR+6Q0Ivt956K1760pdi7uzZOHzwOZw7zd76Gi7fdAXuuutb+K0PfAAtbRzd2CmC2+tf9zpdx+9+4hOShX3Pu9+t4IaEtd/7vd/D0SNHBa8z079p800hKjOidjcKaAheY49ze4f2BY0eSTmM8sl6ppNlzd2GhdmPyWWZ03kr1xnhzkKj7q+6pdm/Ctaku5zKbp625FY0i8Qw+3j44YckCGMpXPfI0mkr68ihBszScj+KxOLXZg2YRolGRvVdtfq5Zqj9wgxkqmYVLmlgu5eWQcDA2ZPYtGYpXnz9JjRXp3ByYAy7Dh1H37g1F4hyNTS3qIba1ERxCSuJ8bOEJsWEryQQZR2ZBlNDOOhYJGjh+0oIL41FCo0oe+L4VsL+cV8i54Q0pZm//iNyFteQiEIxzrHOLP5x6lTKrmM4jgLzaMXh+yRykcz1iyF0t07aqEuyNKZyqdYazj6dez7rOho3aRU/2iBmhDEZLdE2E+diamLoX/uzYs3o6FLeuKR0Jg5N6F1IvIpKa4GO0Aizt52OnE7aokzKcLQf+unIf/iY2PSsj7unnNyYlkJ3Xesa8Lr2dqIsQdJU7ZYaDyyntbWhg5PRUMGKZZfghuuvDTtOR04dD1s/NWxk+1Sh2JZO3pKWmeTJ0UrfPJT5lNAElB7BdGblPo+hTR7ZppEbw85y6jH8KoNqZuYpQlTuPuAzTnRFIkzi9Jiwydc4gMrZ33Un9+McZdnRuvoUhdcCGred14S54NyoBzyCvjJk/+McsP1tiVEe9zgdkbZTLhzwNAddH7ZSDkh+0mdNc/b//sZX1HgAE2rjxmJkT4oP6yp8OOJHJ3kh58DSULHmXKmghy1Yq1Zj+86d2Llvn9XfeLi4IMGgzjnONIiOhOq9erkACdPIWEQjfBb5+eCynqdWMtUuDZebBFGfxJOPSO9XmoWuakS5By+iGW3mHxPxuL5iw6vBD6p1UT3Nvd35uTTGq9eswYK58/DU9h3oO3cOHRPAnIZmLG7rxrIFczCjuxkzupqwbNVSDgzGicEL2HjjdVh3xZVomdGDUc5L5gALisRUgXN9A/iHf/wm/v4fv4GDBw/hlhdtwUc/egdGRwfx5PYd+L3/8vvYsGGj6teLFy0WZM5n+Nn//ln87d/+reQj165dh42Xb8Rdd90lFIUOdtXqVcqgOZKU/d/Mkv7jxz6mcaUf+MAHsXffXhtIiplMTEmO9oqNG3HT5s142ctfLkdw4OAB/MWXv6wBLGalvxavfMUrPQGqUhVMTyOk0kzqi4OTl2LMZGdnOEEaXj8t1q6l3y5VLrNCXW+LcaZq7aEgzqSMNzMfvl9y2TLD4huWo/m68AQ5E36WdiIm+onJ3MSeXzsBfiW0fvC5g3LkHpZjJMn/dt9xOsLswU6ozmQt1so9LlKZspyhjzMhVpLCqJinzIPDToZH1D9PJnvfqeO4fNUi3HLdFZjd04lTg+N49Jk9GG1oQ3NrGyokKYbjam72qEyukR2XM1BD5kHIKZ/2Wk2T/Pj7JECmgcoxmgnxiUjFdi7pnBt1ckY9KsYv149rryC5pN7GEp0EmpTVxyS8gGidDXuMqWvazqA5nId/BDtTxz1no4+Oav14nWkDki2cLTp8XWZk3LMMAPmHrykrtqVtcH8zn8dogQLo+iOp0LWp396iKck7yEEaaZcMqxp69rW5Lpw18uw3N7zucDPXiSQ39ZEHy5nZOTPx++67X9A6g3ay13PQDLN7Bmq6nsjCtcYRyIh9z/Zgqs4pm6V6YQWcbsqva1auxLabt0r7nZ0hHE5kno/ruUXdM7hRdkT+XyZ4ubcZOqs3XOhlkCHjLPggGzHJ66u3LLKk4XsWsbYIZJzPK7gNtDT3T2rkZyBqh1/PoMsBpUpLsRcLB15GDuIM5LOYDvdHm7JU2C5y5EHWdDCTrWb1OvuPd7DpyB3OZNBSOGY7u3/ZkSe77iJUIZ1/vlcmpXrLn79iq6D13JCezESSBpvXKQ9K4xf1SMH9rn9JK7mxAReGhtFMNu3iJXj2wAEcOHKUyiSaY07hmJGA5Eng8N5wrSOHG6QTL0Pr3iV1QX0jOobH+ToiArzG1PbObIf3XzfiOQHHEaag2FigUjBWYh6/kIFcMC+THR1IlGYENzZJalLqctWqMtOujk6cP3te7OOW8Sl0o4rlvbOx+cor0FYdR2VsAGvXLkelqwPHBvqwaetmrL/6alQ6OjBQq4ndLBENwqFTwIMPP4bv3Hsf7n/oIVx73VX4yEc+hMnaOB579HF86IN36ABcffU1grdJGqNk5O///n9Tjfn6G2/E1i1bcN0N1+N3/uPv4Ft3f8u9qA1Wblu+fLkc4/59+3HnnXfiDW94g2qZp0+dxpHnnxeBjQNkXnrrSzBv9hyNcaWeQEOMVcxnoH0T+FH24NLoj4eGtkmC0V6YCFEMEFArYPAMBHcpQGPJJOpzUZuUgdBrLL1Ls5jOVdG4YLDAsGLYRV1DwNteMFlk5EXWysBBCnN8PxuD8clxsdYPHNhvSVWOJJ2ckMNPEhMdQTJtswwk5xStcYkYKCOLOmAiSqqPc3wo5XS5djRqdJLhzKdGBnHp8vmagDaruwMDU43Yd/wMhtCs2vgUDWIgEzTK6h8m+UnZH4PLbD2zvCqfD7N3/oxnSLrNEYjSMZcV2KReFtKfGcRmtpPlNe4d/h4FYVzecKZqo5IEM6MehtjNX0khJj0L9pEPDeo1hJpTCtTQdap2QWtOsSWS7SjOk6MgszPFma515nOaGt+jsCWltjQ5Wmm8e0JatmOm/VFtX07KaI2zUUPqDjR8ztUiVLTK1o17wSqP/S44f9ySyWzjMpfB5YUGybySC2CUaHBoGA899AjOnT8vZTdl5ERc5MSpntdsAi7V20LSU8qBmipXt1vsgKC7FLeB56pCstsybLnxRg/3UF3cARYD4qKMWApIsqSQ8HqyzaVEl04ozrGy7pLgVxFER4+13kOqeFbXFHKi1QxiSrynnXgJey0QEAvLeOCNmd92xg7Ck1xWOMkImvylVAKY5sjj8yO4SgRH9ifGlnL/ZDuvulZiIlkJq/A7Zhm27NFL37O7KNO067/4L0HreYVZY/9J0LrPnNeuctuKjTVpBHe0a5NJvScPPAUbmB3RwEXrkmsTZqDSWacwRduMGTh84iSOnz2LSTp7ZmRsUyKbV/VFyhLGY0xjG+MQpx2+EnnJRKGsgQYrPSB11SZLrUbJTMzahh+QYVUr1UUUWry/d2Bm4vrqnZ3PKL5OV+0RBBfsdxpzHrLZs2bJCQ5eGBS0rIBjcAgdlSpWzFuAl2+5EV1TY6gOnseGdasw2d6CvSePYdnll2H5xo2YuXQxENrlGqE6xZr5FJ7atRcPPvoE/vmuu3DpZWvx/t/6D0BlEqdPn8WTjz+J795zL+79/vdkjGkopabV1ISVK1cKxl5/6XoFXERBDj13CPfe+10ZQwYdnR0d2P7kdnz5K1/Ghz/8Ybzh9a+XVC3Xj0aRdTjdJw0xW1CqHCxClrTV8VKmVEiJIn0K1lgLXRmvAicTRHgYGTQ0yhmaKS62JrkU5UlBodjlTigbHLZ7KUMKxjq/l5ry3IOKlGPEbNY3C75DOHDX3xwMpE6y4FLWPWN4ClnrMoqo4bv33oP9B/apLCERmJj2RYPC/+Z6j0Z7VToCTzPytRgONDmSTkelKPZLF8OAGtFMI84MZXQMgwODHqhQq6lGvmphLy5bvgAzu9rQP17BniOn5NCplMhyFpjVU8krJmTZCdnBlMsKaeiKFqwcUCRIutUdKSTOxb0kgzZrylwj1UdTUz6mfMnQlUhmhtTJrXFLY2ZH+dwN57u0xjPr8kjog8c66XNItA3dg4TPGTgw0+bfJLMVEDpbCBmkhHBUIYITJQA9h3Dakm0Nxrfvz8pxurbo+5Wj15pyzxqldAnDQZx4Mqy7K2CK8Z4BdycszMA+iVF8RpbGZR3Xcx9oO+msm5qY2HjKFqH1J5/cjtNnzup32uTMDa1zD3qmugmLVrt0WUmM+WgbZHscxWCUlSsbd0bOPvIX3bJN5LZJqd551LBKGNE6VXZ5fF/Z0DyX7PJQ91FVxOUsf6r/XgG8EVuXRHJymm0oScm8bgYmCjIBTWAcU+cEAzXqFJBv5X3LMtTJEycwNDgoTg/lthnIFZLI0YlgYpqD92lZ6b/iyEtu1Ha/xmDT0rc5LIa/o3MkMnWquE3XZC/Wq8yxKjmO/Ll8Xsqel519QvA/oe79f+XIf2bVhho3KiM/HQQ6aS5U9Huy5qKHKwapI0jWp1U3pIFkSxYZ4pwahAoGx8dx8tx5jNKQU3kqmH6VRutqZ+1Km4XRI7WKg+iWRih7WlX5DEEB6xTHYPUmt5dZdSij4iSpFVQML52CFrM0/ZMSCSocRhHxFJCHl1LtZTEzOjN9Q0rOQgnhzZkzR73PnPd95PkjiuQpPIOxMbQ3NGDR7DnYcsVGzJgYQetQP67esA7Vni4c7juHGUsWYu7qlVi4fh1a5s5CS1MLxodGQPZbY1Mr9h8+ih9ufwp//pWvYOkli/Ce9/4qZvR0eZDNpGVlef9PPf2Unt0ly5bJQTOrz1unIfn4734C3/n2dwRZL1qwCLNm9eLggQPo76PCFfArv/IreM1rXiPpUhG5ONUtJkZxLySMrDAsWMl0TvwjXfYYcMJ/03kTJlY9u8oaMA9/sEizpKIaVH16mhC+QoeYzj/qrxFX0YCq1jw2KmMqta7QK87zUUeVos40LVqOsks4crN0Pf9Z5K9oP6Mj5/O96+67sG/fXpUrVDdXiSYg9sg+y5G2/p1TUcVmHhH7m4RMseulqGWWspwgzw+Z6iR/DfN3OYnMUHttdBCLelqxalEv1q5YiuFKC57YfRCTzZ1oamuTI1clOlAIkTHZchhwNvd3tmNlHdmZutEsb4y6eAdv2KgS18NDOvg6ZuupVa0zGMhLwVIPg+d59y4d8Pqzr9sZp0+cmNYNVTnydPK6jJyhwF7p5MXEAy1YwdFJwuvRgJLosc3nzvcrymqhgV0EHjE8hXaH54DOTsEVn2XAsRTscDZGhM9Oi/+dezqHouSkQe15inyI+R+98tHLz/fkPnVbaoqleEIfnVk6cyco7Jpg0NwiBvvA4BCOHDkqcRjtlSjlea68gw3Zada+gxRY9IFXvPbZQ86RsG3U764Aq1aswNbNN9nuSW7UpGba88wX7ZAdPHN/qqMg+skTaVEbMZMM6cdHvlOgcdmJFFykIhC3/c2M2wRTojONUvMsCHTqdnDQ5S3jEpiFUeqjdbmO7g4x0sQ9xSy9QKKDJG1Ad3pl+mKf6WDAJZ2E6VNN7sc6cgY25VJEeNtpeX+ZLM27yHUoOfH0Nf9ijfz/Blr/0rveU+MG2rt3j0emKcJyn6L6phl5qTc2B5RE9EJDSriSbPRKFSNTU5i7aDGaOjrw1O49cuaDbBeKzIvtN9wEWR8wvJ1qXIYp6o48iGdRC0zVIEbx1mzmxjbZLF+jB+eVK/ofbWANk5UhoIRx8lHXF/eiIKDUi+sD7VYfiX0o23JLCElaysgHBgWjiYlMCHhqEr1dnbhq5XIsamzA/GoN1162Du3z56K/MoWxtia0zJ+Ly7bcCPR0Y3RoGC2VJrTyPRqaMIYGjFcayZpBRRRnwreclMXMr17fyk2bbMxkUst4M+Lv78ezu5/FXd/4psht1IW/7NLLcPPWrXj1q1+t+1GgIgUmH2jVttWGGIMHqONcYosacnavKQMAGpyhwSE90zZOc1OPdCgZCc5sNjIT4wf17LKtJfpi1RkRNXJmTKzDyrAoc3C9ia+jzCuNaEJhhTOP6KVOaqlrLrsEUFcAs1Ehe5UH1NkOp58xaPnOPd9W+1lHZ7uyabahEdYXysM2F65FDHyxIJFFQqz4liQ7Z6iC1kswsxnrY2o5U/+DdNYn0TuzVwb66HP70NUwhqWzO3HdVRtR6ZiJHfsOKyNnbbzCOnM4SdWdVd9tCGIdmeh2xFynhLRNjjL8LacQ6mUuB4RIkoh8OfTDgY9lRF3Xrp81G1cjJuYxlGF7Pd+K59Tz53xOOTGt4JyQ6Cfn5CBRLa9BMOPXDPZlK8M4c2NmIJSkoyTgpjNPmNS93b6HZK27Xziv3ZmW2c8x7EQZqjPcRAV4A/4sOz/zG5oK4RrzJrxnC5Ei1cpd4qiT6prERs95DmxBU5CnrhgGdxYFef7IUTzxxPaid5zOnHZHc8fLNfJAIsWk57VNUYwns3GOYo6/zMhXr8Yt22423ykCGHFSQv5Yym6hOMaznATArJH7GfBzQhOkgKydzPA9M0nSdOqooeeeZxBvsmK0QAWsrgw/nLyU76J8aaJjXdmtfpY9ZKV+1uvl4IhOCz6CSmAlsSileHXupWvX8flEk9LGFR1SpYycJdREmRzkhNBNOPVpzr0M5wf/6mJo/f+TIy87/n8hay/9GirH776nxj5kEqSy2N/MjWUsvBDeoOOiceUCGa6awjij4ZBkHZmcQkdPD2qNTdh7+DAG2HPJnzFrZE2D5LRYTZFqQrzFRsF9hU6eQxggfKodtNvD+G9BsREDmOhWJyIwwtMDDB+XTklwXol1rtfExKt6OFevgLj247qjjcWonBWhLm7UBQsWqJ1Kk9NOncLh5w/LALQ0NGFqfAoNqKKFUfnkOLra27B+0UI58gUA1i9djI75s1HraMH5yTFUZvfgule+DB1LF6GpoQmjg6NghMQZxpOVBkyASnpTQJWHnoNNKGdJoxZ1tkqlIPlIajM0egtyRjCrbZSs18x7Y9bMhUpGKH8uOLOsuqTNTwSGBC9DxnxuNLQUoKBDU72XkK2UvYIRzSg38A+zV3P6k410MYe3qVHGTg45EJD6RCyLsXgS27im0wkaDVGRdBgpAVmu02Zdb3qw5xGbFNeRcQ6uBr+SyatRquRfTIzh3u/di/3P7Rcz33uVRnkk6nJBdgsnmPCtjHcQ3RyjWtVJzHWRwIItHygSh6bUyUlVnDtzDn3nzmNssB+LZ7Zj3dK5WLdqmRz54bMXcG50CqN0Js1NOksMLvi86TB5Hhkc8POkl8/56iOj4cgtjEQnxN9jZpvnXITRaNESq1/Mc4ueJKTO3xFxMYIoG1Y7N0nUjo4KmeI6MOixkAw/hyIwrsc723XbFtEKBr0MElIysygHFHwH98PbAdS1vRNuF6EvNNF5PxnISupV856N2IhlH8aX96aRqQxwSBojybGx0T3uLCe1NHseeaWq2jbtEW2eeQZlzQA7oILCFhmkkQ6bVs0z58jQmIzmwMo/VNgQmWlLa1sxEY3Z+fPPH8VTTz0tZrunYrXEdbGFztyQbLvT9alGbv0D81/YfuY6OpUDaVFXLV+OLczIVYIi/yRLjE5CMlBJO2vUIDLiaDW0jLOHnic5Ne2mnLcY7/VymNG1FNqpD7hRG6aQWAfl4jglkhS173qPfBr5FNex7bALcQCbZVEFGxcRlo3QxYpn33mRp/npOdC0PHOiwuloTQZ0ICibGuTATAKNagUht+xR49/TksMf44z/pRp5+b4i8f/X289qBw7V7v5f/4gvfOELaI7hBcwQqjU26hQzJXIL1i+ZUU9p7jgHpNQoekABiNFRQexDZMPTqHCGNZ0EMxSKsPBBF9kuGcvBBCxPvUl4oXgg0+KPOADW3VbGod83EY9ZMf+LB0rRuu6lKgcr4hT7hZs4ZtKqdXTr3NSEzHq6ZyijJBzY0z1T/+aGIwwth97WijPnz+Lw0efRP9CvLLOlrVmBQXWihoYJoGESqLLnvDaFebN6seXyK9DDenpfPy6ZPQsz5vaic84M9I0MYGrWDGy+7TVoXjwfY5McL8oNxmyBMDcJf+7rn5jkKM1+tLW3oKGxWfVqRrXKKkrjBD0f19AoIT7WQgtlrUJasAw7GRiRiSmFrQqWMjDKICgfQUBXZRpHAWUl+zSIQTaGJHiNWEc7AjZl7NH7m4xWOxEbLDt/96DyOvgeqmDXpjAyytGmZt26t7tOkJIDpfEVQc5ZlzN5TtmzMZIj0/OpqUVH9UTC6nTYk2P4wYP3Y8+BvRgl8U6TZJmNUDXMQUi2jDGrTrTI3RHOEuwg3SITajO6Jqm58Z6p+UyUhTX3sREMDwxhZHAEo8NjqI6PYlZrA5b0duH6qzehobsXzzx3BBc4Ca+hhoaWBkxUXf4wgmKDno44ryHbZ8oOJst4OQhDpNXSJDFlHoI0faZM7rJcMV8j2DggXzpNfi6dOOvXzOqs9OXav2VbraCWbVh8P/6exZTc9ZHEwAzKVZfn8I+AvLmPs6yVz9JCVURkzHyXwy+07fn+41FbdrkwM3MHWORrWENd89FHGKBZeY4BgDNga3GTzJoZYplLk6pg4muE0+ZrlGGqtmznxmDFWu4mdRpST0W1EC+Rk2DtvIZDh57Hk09sR2/vbLWJ2lH4bFLgibVyD0qxczTiOKW9SdtFzgQtnIar8NmStb5qJbZt3eLyqCD18WhuNtrm+wo2uCaaZeklpgEGu96O12I7iVRksGXH7U6O5FVk4MdzZ6fr19vB2q7ZAQeJLshuDqwtO5wONFnpKtUUKm3mQNn+2c/x37wO2mnqQBD9mjmzR5PlqLVAO8rPTlEafT4RgLAfhf2bBsvXrzM7TwoEs1SiKu7Nm8x7Mibm+TkWNL8XOOUMTuzc63Pdg9r+Y8KEKG2UAoRK7cjJ2t99+S/wiY9/AvPmzEF3R6cJQYTZSWLJjLj0dvpAXm+QIPi2qeRG9anu3lkive0+cAANrJsSficTm5k5JSFTq11MSjvyrF/7Y+IpR+Q7/U7quuweK2q4NIUG6MylQsTss6lJtanOtg40NTSjraUdnZ3taO9os/OtTaC/n1n1cU3kGujvN+FGs7QraECDsmQ6w3y2NFStHa3o6OpEY2sTRkaHcfzkMUzUJtA8VQW7NxvpzMcn0Tg5hTnd3bhmzTr0ooL20VEs6e1Fz4JezJzfizND5zE2owPXvepl6Fi2GGhiDZTM5GY0NbsOboiUB4FjP+lIhpUVNzW1SkiG15uQoAgwsTETKk9Y1GtaGkzjM+HVzk1WUuFLwQRKSGavfT6H4EqGI33he3ATy9CGlrAZs6FpXxrXlzU592lPmAzH0X8UVQnJRh9iZxEaHBFZYxqfVPlKJ2Pykp01g52Ew+RopTRIx9eIJgZBzI6ZpU0y63QGMzw+gm9/7x7sO3QQ7d0dGJkYw+DYiGF3svHpyKOGODFqR56IkWptnJQWU9LU2z0+AY7/NbHH2arHZ1InfwgDF86j72wfKtpvjWhjB0RLFfM6W7Fh7Wqgcwb2HTuFSucMNHeSPDqIMTALrYDIWbXSGO0805W1VKrKILdE/krYuagtB9FLBjZ2hEsyKQxSn4CWmbNb6px905Ez++ZrPdLUsHEiO8kAzgzHAZqzMf4uHan6xVPBjPYhRD54jZr/HuUKvi75PLqP0OnOn7MGbidrRTf+tfBNk4aRqPYbbVM+0Gyzc8sWbUb+vp2Rr5MSx97PRsIE8ad6XpRMsu5vaU4T2Fia5PUIlREi4nGgmd3bETvf8qAPSOjp+9+/D12d3ZjRMxMzZ/ZaslVytk5CbA+ClMfv0zbE2GH6OYrBSC+goao6+drVq7B182ZMkNylWZTZAAAgAElEQVTH/nm1egZnqIRm2qlmxm2bwPOYmWpQtAt5apNP7R7y/rm8WfaoZ8QOyt2KFvYnXxiQd9m+l5OK5GWk7XWZJR2rS0p0+GynpXMmaiquSQMlqtkVQQ6PUcoMIDSZLdrMXOaNsl0xKfOFfjPr2dPsZKnTSxayNOCL75BEa2XuZd/pha5/p7i5nAg33ZFPz87rfeYvgOhrx07X7vr61/FfP/MZwazMygn5KcYtiGJRa74oO5YyV7YQ8CGxDaStDXMXLsLxs2fw9LO7mU7q+xOMohndMTLUQJWcskOBhZR4LLsKO/QXVq0ZWdZ7UTMDceuLpwu5JaYmwhGdPclnJF65XY3ryOK+e9npzGl4mZXTCUpgQqSoyOyZJY9brYnvq7nZjRVl5l3dnD4EDA4NYHhkCFMj42gkqZjQ+PgEVsyaj6U9szCvvQMzKhV012qY2dGK7kWzMG/VEpybGMBEdweuuGUrupctRWsHJ6E1YxKc+13BGOtXmttNiJBGh0vFiJiwHxmxE4JQBa8GFMnMV5rVLS3FuM88XJnZeENmlBTtKPXwyRs/+jKTBFMc5Ai0iiAgVfKKjgTXkGnAUrYyWdzJGM+slptUI1ZpHJv/N23vAW7ndV0Hrtvb6xW9ECAaSbCAJMAOgqTYJFtW8YwSO2OPZhx7nFiO5Niaz/kmksczsTOyR59lR7G+zMjyF9sSJVMURcmiJBaQBCsIgEQvJPrr/fb6j9fa59x7HwCRUjKBDQF8eO/e//7/OWfvvfbaa0WlHc7n6R2q+Hx4iKnKdpCwBSBHwHO9VYmdxOLGJic7WZvZiGX2ma3XagIu7GOTiR9GJplUhaLnT09yyrY26ti95wWcuXAWqY4MKtSy5twxq3I3vaFKJiCf0fgKpjDoA7pVmRI24kGTYNKYVjDnZ6CsJ3v/5VIBxUJOtrSJaAKxcBzhIIygVEKyXkZ3JMAtN16PejKD14+cQKSzB5meDMqNMiKpCDo7OlEqUt7VCGzqlzvCkE/svIKbZ3n7xMmqoFYV5klwvgJvVlOa4efkQEFVEhnEXk9ClahrickQBBy86GiqxjFZ4r7hgerbDySWqbUiTwAbJfKtK94zIjaqHFkdO7lW/l2fzSFPHn0i/C1NgLYJgdZIkvVqfRLHg1vmFYS7IxEFZyZk0uxvmgjFrK2gqQ2r8puiMW2VpJ3DnjzZ4m0QgeD1U8hFUrtOYIsoDCtynhcyN3FMZs85YEXoR9GqFTrjFUV6m52dtzFfkt30uoYS0mq1FZhMHpfPkp+JCSbPvM6OjCx/OXGyYd1V2LVzp1AnjRHLcc/WusHD9luf1wVyf4+5fltnh1X/7e0OTzT2z8hD9dwKnqxoCbdNqCiRWvTLzVNfMirmIWt/n62dYEx1T3hW28Y9C59AtSr+xdfpK3oiJJZQOV90IWYtS1UfNC+tnn0gb7VhL3fqvAwO9y2htkBueaRv1rugvOjfXRvpkq9dnlq0vtIkzTGQnz54ELufex5v7t2L0YsjSFAYXqmWqf941Sw7q1v5hQ/i/JO3VdYTrHQ4tsNRg2oV0/MLyDIzZrXIkRcyo5lBUsGMM5USMGjBOf71jURgVYLv33higR4YoT7O4rp+k9ifzWBWEbTMg51X70cfVK03e1rWm2eDwBaFpdsmfkF4kZueVbtB9OpXuX4JVcCYoXPjdHV3YuWK5Zibncbs5DSihPHpFV5tYOeNt+DqwaUojI0jSmtHZo2xMHrXDGP9ts0YK86iEItg4603o2f1SnT2DCIcTSEUTpo6XtTU8Sp1jgWyv0c3uigioZgCCP/UnGuTNNBqJ4iBzqq0ZG5hfgPaE2xLkPxsfxuc5De3wVwG47SqB6tK2rNMz9rWK3PZsNJx7FcP1SpAt1l5evUuEYaCuvrQMTkEQQds83BxylA8/ClEMzo6pn+j1OxVa9a6ERinGeCELDxPwgcK36+Ti5QqLx7ggTJ4QuqG2PnEroFXX38VZ8+fRSRGr/aiFPN4fTz8eWB7Qo+RKO0AtMWkck89Vs54c3qgXKkhmy+g6qpjvpMIUtIDNzg/qFEKN45GLUB+ehoZ1FSR337LNiDTjTePnUQj3Yl0VwrhZATlRkla5Il4Ugmd788r0SCCQURJ6IxVvjZmZCQin2A1WyFuMsS3J5gQakTQiZ7weYgY5tzajBxnim8+kGv8LARV5CK31WoahVSi5saveOi3q8H5kTgmXr6/qdFLdwDKKMT9vK/4/KHrWcVsl5EIxopcI5iOPe49zDWz7ZI5r3RnPV3vjGXscofXmrmN67EzufGoEteMQedWEfvX5PnD3rrWbLEky0oiFPK4dhAxlSz5vPl9avs1EQkfRAxilzMjC5RaA0eOHMPExCS6urubAjw+qZCAkdPIt+keW7viDbCX3WhoXXMUjT73S4eHcO2WLRjo60VHJm3VuCOoCVlyVbIf5TWI3AV3N7UjWV6H6GlfuySnXVHNJ1s+oPl/4z1rjoO2xXH7Pk9Cc0x4v4ecKYn9rPFrDHK2cbPWa7aSKr9u/DHm2x8e7vdopE3gOBKjI641A/VlaYabR7fy18WjS76praJ237VI8EVr12H/iwO5e51LKvZmomh/WcQD8Ofrld4nFIxMBbVsDuOjo/irr34V+/a+KX1tjsfQXlH9Sp+FuldoZi6uGjfIMiR7Uyq9kQDXNzyEoeXLcej4cVwYH0eJsCTXEOEX9o6cLaj3J/fZ4eJAbotUD8/bK7LH4fqD3qaula1bxiMBGJG3vD42qzHW3FaZCToXnO8qUwc16Q8HlymQu9EQZnK+IlSfSrKakPFFV0dGs5oTY6MYHRkxsk80ig5EcfOGzVjbP4RIvohYqYwYN3Upj55Vg7j29hsxXc2iEA1j+eaNGFq/FsPLVqNWoz49xXRiYqs3aGpBpnqDvT72XtlnVSGHZDKt3pi8rZ1SluaXyWp28pean20TqbCk6JIeeXMkr/V1vwD9OIi7U23MhvaA3hJ0kAZ5tWYsXUJcxYKuhwczNaUZIDwERhha/XvNpttYkIcubX7bxnteffUV/Me//I+YmZmRc9vOe3Zix23bZaaiNeqCCJ+RYHmtF4PTVD07C00FHgUlm4Nnr11fi9ILICaol3PrfL+z587qwGyOu7AtVDMZVM/sVcAUtE4CoNnpyllK4jIMbqLCc8GbupvG0Owg5n0t5rMIeMiHeegGqJXrKM3PI1EtoScewr133gFkurDnwCGkB5ege7AbC4V5VEM2ucFDnytRutwuifWyq62+pZtvd4xtth64f5t2vu3JuVoGFqyYECgYUYiDBinOqMb6m4aISV3Mva9VWw7dcQewRkadxDOPDu4jgxztN++tN1DxSYfaF+0iMmoj+ZZEy2u92TpyCb8lHCYfymfM/ijXDwNre2KiQMU+NeF8TRUwEbbeNe8dAxL14flx1CZwVbpv1/DzM6jz81Ooxs+ZC4qO8jrjTdY7n7FaFPKlNqtZIg9CD9XfpWCQuRWaWZUlXG++uR8jo6MabWVbzypNW7usyIl2mFCNm6IQ0dImcwjp6wzi3iqXdDZ94P77Balr/IznnvMC4DnGX37ywoKvBV6R51i4OGc3zwL3QdmgdR+Ir4SbtuBsVzo3jXJahfmVAnk7XO88xtuIZb4tw7PfYH1rLfKX50Msmsqo1YXu8J74ZM6EeDxv/yfXux6+9t9xacXug64PsL7l3ILObWrIf5+1dq58r9qvor26v7TSv/RqWxX52Cw1WTE3PYM//9KX8OqelxWo4uGoArrg9WYFZwe9jWdY5eUPeMLlpjwV0pwrq/JoKoVTZ85gNpuVFjuXMPWiQyQwufniptyfg3t9Fta64BY70GeK7YGoNWfp5sqVnduBzoNXmzseQ5FQrxsN0SN0AU3CB86alIdW1I0M0ZiCqAE/Exc0Z355MLAKY381zmDeaKCnowNrVqzE9MQ4RsfGBINvu2UbPvGRj2HH1huwbukKhItlnNz7Jt568SVcPP0O0v0duPnuWzFVmMV0tYzU8ADWXH8trr/pVhSKNVTrYUTiSZRrNZTIVQhxXCeMTDqBYpF+2HVEogkjG7o5eh6EPHAlPCIkwiqkdCotOM3DX/b8WhU5F4rpKLcFd4ExJvYgWURXw/v4r+/0pbrL1f0Bz4CsSrRcxujoKHbv3o0jR47KMnVgYBBbt27FI488AjPNcB7FbnGrkiUk7WBRVT5BAy+88AL+9P/+E00K0KyFTmwbrr4aG65eL3e25597VuNcPNyWL12G//mTn8R111yrJMf3akW608FswiC8p2VC7JQ51Rw2JWJJcCri7QMHcOHCea1zEp54T9WPVZVmXuY+GPrKy1c0IsLQfCMwsli5Wke+UEIobHPVLALUNy0VXb+ygXAjhOx8Dvn5PCrZLDrDDfQlIkhwj6Q6EKS70LN8FXoGe1ELVcH/8z1u9SXcLw+dC31xs9HmTWD9bl/V+SDqD1jb1G4vi29iY2km3mLyn3zmXp7Y4NbF4kl8/k21O7F9mZjZ/LZVVexpOn5AzSYcdBi71NAIRxFV+7zfzT60I2Tx9aXBr/lnY6Zzzftn44O4Mep9ELEkRuNstRr6B/oVwOdmZ5sBQLPlJB6GQmqbMRj4XrsVCDZq5xEEXofX3GAg59dNb8JG/qSAR9Y/20IcXVJj3Xrx0gon6dVNGvB+kK1OgZQi9SNAklcSr7++FxdHRrBkyVIpKkqgyTvtsT/umOp8La5l8oCYMPE6erq6HBkzkJVpf28v1qxeieVLl6K/t0dnO5PHli6IE3mRwEur2vUoDB+zMffbY5ALwE0BmJa9qaFfTmfdLU1Df1pB3ydylwclD1m3XNRcbrlojfvna+gBZYkpR2xok+dQtOuVeFlZ7gNLhsjlsMr8vX69VyBvBlD9xelItOuse3SyTTq2PZD/JBSgfS+2EoX3SDYcWhAKJua4A5GbX9Ch+PJLLyEVSyDCjV/nYrBAzkO9HXJ1X3XnSEiBmeNozD9JeGNfnPPlErEIAswuLKDIWVsqDLFaFLvXvabfeM20wGvRtrK6dljFE3a8L7hl1HbwmBCJzVfKjpHMeWaiHgUgwalaJU1UBgNi5fL7Ndcc2HgVe6ncgM70xYg8ccuCqUhFVn+tgWQ4gq5UGsN9fShmsyhUiliybCkefPQh/Po//+eqPLXJq3VgchoLp8/hpaefxvjUKPqHepDsSKCSjmOmUcWaG6/FHffch1yR5KiQUAvD/aziqlU5tjOnSm8mm8Pxd97FxYlJzM/No6+vFytXrMSmjRvR29ur9+UhEzjRGJOVtJGr5jNs1tYm2HDJTjU2rGNANMO8X/dtmaU5mNlraFrRHWSUiv3Od5/UoUJ3to2bNmHfm/swNjamquWXf/mXJQurg3V+DhfPX8Abe9/AkSOHFfR37tqJe++9F4899hj27d+v7+Fnu2rdWuzatQtnz5zFj55+WqxU+rP/00/8E3zrm9/EY1//OlatWIl77rwLH//oxxxa0UB3d5dm8Wk6U2eg5e0g1B63AFupMYkwr+ZDb7+FC+fPNfXP2XdU31iM15pphrupCDHUvSiRg9F4J0xEhYkQX99crnz+o9irfmVZMGcsHEN2Nov8QoFzY+gKB+hPRDHQ3SlovRiOo57KIJKMIJzg77CgWpsPtz2kQ82rHToDjFYDxJO3LDBpDThBFyVyOsCdx7rX0W5zhvLVud93vtnCg5MVNX/ZhERCojJ8TY5m8k3Yu/WMfb6vtMPdmCTRolwuq7E09n9ZrZqErdMPcEFcwdKNgrULxVhwi4nExSBv/BhzJTOo10bu7DPaoc+lK3U0J/BjRjItQSyvzGfoS8n11ol+WWXskxKfPjHJ93CzVYjORcyrnklj3ooBm5k3vo2SBA+pS9OejG+Oh8bxysuv4uy58xgYJHu9S/ews6PD5JudsiJzKRPwMvMbalkwoDFA04ioI5VSRU6InWZON1y/FWtWrdTZx9+NetVGcl0SbZ/Ny5G6gN5WsatC5/mnyOpPf61oq251tniXssWBvD0MLWrxXdKqdTvE9okY9ObZbboYTqzGq3U63gSfpR/zZPJJZI1tUONEGMfGB3X/7FSxXwKJ+2u8NHi3X7vulUOkjFPgKmz3NUtQWqPS/p74e9T+/a2jtL1Cb5HZmtfzPhV8M6Goj80EJDWQof6//Zt/g2d//Cy6uShoLcpeQlOxyqTr/M1QxuZ+a+RERLckwpxzZZapYBhgxZq1yBYLeGb3buSZnROK40Eoz3LXo+FG8xC6H0Vzn6R1SLneDTejUx2zLN8cpLzohQ42JxTDha4lR6UmBnC3QBjEebJK9IaVAKX6CItya7nPgmhYhz2/5u0KJUfIjJy9OVbq9QDJSARdyRQSoTCWLV+G3/rt38Itt96CdH8fquWiCGsZstQKZWB0Ak994xu4cOEMhgf7kMrEUUrFMBeqYe1NW3HHrvtRrodQDSKkt4mgx00zPTWN3bufwV9/7auYmZ22GX2OZ3CuPUwP9ZLERAgj0rzkgQfux6aNm1SN20yr2AFOqtY23KIC3FXknohhhJyWx2aTp+Coh8qv3QJr8SQMcp2YmMKJkyfw1FPf04wu7VRpKMNDlP1tzoNzk7E6Z+Xz9ttvq6L+3lNP4qMf/Ygc2574zhOaBli2fAU++cn/UbreX/nKV/SeNH35lV/5Fbz+6mv4ky98AatXrpbb09zsnFClcrGMlcuX44Fd9+Gf/dI/sxzUoS6hMOUYuX7YAgrE6ajQBIXjQTGiRIyrdbzy8h6cPXNa98tXc1KVknhG1cGhzlvZO0S5ytcIOWx/WDCpN/h9JNmZO5qWPNcv59bZPiDxrVBGvUK1twARVoSNCnoiwL133o5Y7yAOvnMWM+UaaqEaMr0dCuT8JalbJ77ig6xXk2v1Oj20bjPjHob3bF2+ju+bMyCINOmgSts89j+277nWqDNvFqjcm54x7tsW3smM41JWSZp6ng/AzcPUiU21V99mlWznjPgUMtqhU5ntc0+84tcVlB1c7+F4Ig58XpQBJTzOBEGTA3Rs1Lx7SkFcok5OotQKhFYfk2eJRp9cT5YqaZ4V7tc8r5nfx+Bu9px+8sO1FwTRc+zOKnJPSON943tTX55IIveOJVHeaIYBJoQ9e17GmTNnNTbV2dWFjo6M5EqZoPO6bPqB5iuWoBEqNoEktjuopJcQY11jlSxuwiHccvM2jaLZSDElWLkeTChIaJ0vgJyIFK9TXttufNMXAJ7n4BMjHhMtApxPVj2L29aOD5rNJMifHZcWFvp6K1nypDffitB+otyz9pd5bbDA8uPHQpycprvJVodF0OQakF8C9U+od09+U9s6X1xd+89g6UQz4Lt1KQTaxaArB3JDn7wiqVeL80G+1WtvVfGtZOHyyn4xtP5erPVsKWhUKyjk8njt5VdkbXng9b2I1BrIxOJIMKslm91lNqYQ5YlihDNMEKRCNiqJMFwk4bCg7CzZriTP0Dw9FpXueqFUVsXr2euqgI0a7aqKhjMJoLWkqWkZIdhVk+5T+81N6N9umukDNxeny7ikmcx5VlbkjrgmP99QRP1VBsJkLCF9X15XKkPPZ8KonCEL6cA3VTuS38LopANVpYpaoYjuZAqrlyzDtmu3KpDTj/zjv/ARLFu1yk7ATBqIR4BiCcHkDObPXsBrzz2HsdELSKVi6B3oRqM7g9FyFqtZkd93v5Tc+JukwUKxjDNnz+GLX/wijh49hHjcKiqG5grdwpy6VnNOnKIbyaS8xT/1W5/Cpk2bEA1bL5CBiN8naUoRjxYzaPnvrKaIcohtzgOKhwTZ2r6HLnizJKW4ffv36bnfeedd6Ors1PNjIJASWqGEv/zKV/CjH/1QVqeEwhm4aeyyYcNGSckODQ0pqHDeMxxpYMnwIIqlHA4dPoyvfvWrMoBZtmwZfv03fkOHzVf/6q8wNTUtDebf+PXfwMG3D+LLf/FlbNywEbdt34EPf+jnpe28MDsnvYBMMiNNAJL9+JzVCm2UgTrn2W1cUsQwBlQe6jwYBa/X8Ozzz+Ls2bM6PAm3etEQVtIWnE1RUP1fhypxg/pxGB7Y1Sr3Bf+d5wGrL8e6dT1jrqm6q8gjAZUU46iVa5i+eBHpoIZlnWns2HYTQp09OPjuOZSjCUSTUYTiJEFa9awJC/ZCHdzse3Ta/M5kyDTgrZ/d0mP3qmMWIBm8mYSZIJAlab4nrKAnG1ibEVcv2XEDTHqzoYSR309ioKQ2HamRz82vJSmdycrTpDiFGDUCsbx9P9+3WjyU7YO3HzH0iTm/rt60q9KJuvn5bKvIzalNql2qJK2i523xQiqsyMWgrxr0zz3SUhY0zXhLLCyJ8YmFLyx0DUTKnGKeFTXeuMYQLiMJO2SLSaEmJgiHU0/B5p+NBMnkkgqRnejr7dcIGpNhCsZ4fgD9Edjrtc9pBEahkFy7UTNCkkGR80a36aNw0wVt+603Y8P69abZobPSArnuvUNyfFLgOUbekazVdnPqd23EMx7HXqSGa1J+5uIi2Wy/LyjtOPaByGlW+H93kLSqbragdK9avuie5KzX9WvbMehNRa+VLLRX0Nb9sRaQH1zz6GIT3v9JFe8VKvYmv6jtZxYHWnv39uDvr/nyQN5Kei4N5O3seF88v19vPVSeWQiUXZF4ki/g0NsH8a2//TrKC1lVnOVc3uYrnUqVN3ew+2kZizY++5kKgA2NEUUScSTSGTl68RTt7u3D9NwcJmdmWgL8cvmqg2IyIcqfsofJuV779LYYXA+gVbEbAcczJz1jW50KB8VYRWSSlKoaiHAKymLJxfPaxGE0g005WhKtSIxjtktvZ46r1MpMZ9XzDupVpJI0EgmhWigiyoAfjmDF4BBu2HINHty5C6NnzuLCidPoS2Rwy5atuOMDD5gRiptjHHv5Vbzy42cxQci2VkRnbwfWrF+N5LIBnJmfwvDm9bj5rruARApIphFOJIVifO+HP8SBt9/G7Ow0ItGQdNJvoOPZb/4LdPX2C4b+sz/7Mxw6eFDmLbQj3XbTNtx22+3o7+tXj5LuZ0ePHsXDDz2EW2+5FRs3bhTjn4cE2cXM5ufnF3D+/Hkdyt09Pept73nlZby+9w38k1/6p/jFj/+iCGw/+MEP8Kd/8ieqFG684QZ88pOfVHD1B6ivBM+dPy8f9Ce+/W2cP39BTG6Ta4zoQHrk4Yfx8MMP46p1V+HZ53+MP/iDf4ubb92G5cuXK1EYnxjXQfrpz3xGB+Zjj30Dp06a/vm/+tRvY3xsAk88/jjOnzuv/vjS4aWYm5lFpVjGjlu346YbbsL11201hnIogng0hChHDNlfdq5UfhxFfA3OkFdKmM/n8Mprr+DsyAUhTGIvS37VIExV3N4wwh9YJK5p9K2sxJZVn/zqpQiWRCKZxvzCgv7doL4qGrWKRGGI8HACYWE2i4Kg9TI6Qw0MpmK457bbEOnuw77j76DCQJ6OIZqiZK+RNnOcnyWZhxK5rH4dfGuaCiY9agHJKvem3Kn2CqvGlrIXX4eJs7mfGdlJDF83w+0r1fZDs1WV2T7zPAxPPvKHmK/YvDog95sXeuH32tiY9c21X9v95L3mv9TFbASQwVAJAm1OUymrslS521xwuwCJXYuRjmwMyRjlMZdQtMh3HBs0wpuXW1U1pQo4rtE6noMatXMOa6wGPTrFYscneBonU+VmzHd+f6Yz4zzN7d5Lb19uW5QgZgsggdOnz+DlPa+gUCRHICYFSfqTW0/dJSQShGFSZckWRa0IuUvDnAGWegzUuojH0JlOIy3TlRhuvukmrF21SiOPDOIivLeRXi0gOdtmhzI5nNhJploQtoq8vS/szFtccPOJrX+990aGLx8/M4TCYouSsIglmSL2ubXp7XZ9a/WyQO5ik1AnBapWIFegbQvw790lX5QWXJG1fqVA7sJ5Wzy+lH3eet0rVdw+If+JwftKTPdqtmA2po0GsvMLeGv/fnzzb/4O2clpoFRBKZdHjexhNz6izNzP3gnicpkTKxW+DrNeSjQS4iK8wSyR6kvRGBKZtGD1cxcuYj6bFfxOq9OA2bIOPoMf9SAJp/FgcgeEVXymCyyIzfUrvC6yNzjhf/Mw9aQYy5B04iqQ63Cr0z6SC9nPyts3WXZrVa/mtTVrzjEv/iS102u09EG4VkcqEsFD996LW264EWuXr8A7R4/hwtsn0VWLoasaVYJA/2hWY2Vufh40IrpEUY01UA5XsXzDKnSuGMZYOYuhDWuxdfsOpPsGaH+EbK2Gr/znv8b/+3d/i0Kd7knGfK3VOK4TQTrVYWMdCGnDL12yBEuGl+DenTtx00036XDjKcMEhYH8mWeeEfR+1VVXYcvmLbhp2zYcP3YcX/7yl5sOSyRycfMw+/+9z35WB9O//dznFOQ2b9qM3/xffhPHjh3Dv//3f4wd23fgjjvu0PsRsmTQVQBw7mf+/lMZzx/sPKBfefVVfOEL/5c2ak9Pt55vtpDH7Pw8fud3fxerV6/CX/z5n+P8+XPqC/72v/oUBgf6seelF/HiC7tR+cc57P/1s5/Fin9sY5DF/vaB/Zgcn0CG1qyrV2PN6lXoIFOZPWw3fqQDgIcv547ZDonGdZhxbRPRIYcim89henYGozOTKNSqyFVLyJYKmMkuYD6fVYvFwDZjIrdIPUYsoxsaE1gFGMcMtsBPEij7eKY7b9UhXeJCgtbpSFWr1DA7NYfcfA6RShW9iQiWd2dw947tCHf0KJCXInFB6iS7sSqPs8+ssTff2zSSWqtqNQlSJVgOsrZDwwKusaQ9ZN4ytmkGOyfV6/e7V9G6tN/IZ+uDlfwI3HvytZmwcE15EpwMkhxj2KvzGTHPJk2MYOkOuUsO32alI1tQl8h7RS63xw16dwY9foRK0zEGxevckkuXE7RyKJ93OjM2uEH6zbnnpvWyJQL8RdiewZ1nDhEoEa7kMuhV5c9+670AACAASURBVAwt0F5wBirqucs/gOYtKa0ktgBSqQ4R2ngUHj92As8997xEYMzONKVATmdKWZjG4/q7Wh1hHhMpm86pWVIufhBbLeQhUPRI0zX68Lht+63YtHGDaVvKbrdqgXzRDHeLbKa14RIjUyizZO3SQO5HEH1AumIgv+Q93iu4GyvezjVXw1uix/OM1b/c6Uz/3K+V9r8raDdnw//bBfL3JKv5K3cJyfv23Ztx/UrQ+Xv30P2PhoJKLVAG7Owq9+97E3/2hT9FdnIGEWbjJWphm2ymYdwGGRnL1OBwefdKXMWRaFx1TuWxMNmrAVvEJcQ4Rx6Py7avyOqFvUv+ezikwO83kBPL0uuRKMMDkVkn97igPrE2yVby7GpzArP7Zx7IXuTCi3V4PhcPVjMcCSEZN1az9VB5E21ekoIxkTCzdn4+MozziIYaiPHraODGa7Zg5+23Y/WyZejr7EK4XseZU6cwdfg8otNlpLMaqkc8ZoetAgoCxHndEaAUr6MUrWHVNevQvXopxorz6F29DOuvvx6dQ0sQ6+pGJRbFybGL2HvsCL7xxLfxzrunzKub10jp9UBwgTaXEfysV8dDbsXy5fjVX/lV9cdfefkVHD1yFLOzsyKGffBDH8I9d9+DF198SeQzQtn/+nd+B7du344nn3wSL+/ZgzNnz+Lzn/+8etTsV+/d+6bWwOc+9zmcOnkS/8cf/iE+/7nP46GHHhSZTJrWbr0tzM9rDO9bj30Thw8f1ojY/ffdj50778GBAwfEQOf7/NzPfRAPPfSQqvVX39iLp3/0jO7VypUr8OgjD+PkiRM4ePAtfPJXfwXbtt2ITDqpAEkBF8qaMhCyV8i/MyizHyj97HAY+VxWQYSXNDU5qYCfX8ghO7OA7PQCaoUKgkpNHJBKvqA1RgJWgqIaHSlEOtMohgNM5uZQCuoohygxbG0JJY5MBD2krjYRvQTYUrKDRrrWuk5WmkxO2bagv7Sb9WWwqZYxOz2FfHZBPfIYSXGNCIJiQXPkA8kY7r/nLsR7BhTIyy6Q18N1VGDytgkS4NiDFlnKDFtE5orSbMP0xk1whdaVJt1pKmFWiRsx0apu63FbktH+b/yc6s0ikHuZl5nlazOweP109VTb5ILbZ74VyN0YWbMCcYm4WhSslAO21OyafbVtjPmWAIr1562dIfaxMxVhq8iTm6ySM0EowtCE8/l56JI1ODCoNTM7O6Nn4ytuD7MzoEonvlRyftRGEPJtPA9DWw/UoHeeUdx7/FlW2Exc/J4kgU9EXMdW57nF19fcPZ8HR9WY6KlHHhXitHv3i+jq6lYg5z0kCmZ8A3umTJq18YUUmAsk/84+usi1rtCSghtV4Nirj4Rx244dUnlj4mgCXA5i90QtB1ubZKnzBXBRoh1a92Nnvvfd6pHbN7eblTThax3sXhCmBbf7INQORQuh8LC8Q2O86Y7ON2e9KoKpfNW98ZY7gJqa6y3Rnlb961q0/rM2lSwvD6DtP9NqCbS++v6BvO173edvf81Lf779HjQ5TG0F86XV+WWM+lI2HygTrpvP7ttvvY2//NKfozg7j5iD1r0wgvoqGmJuedCaApg9amNi0re6onlsVt8Si3FM8HgiKZUrwtcM5ufHxuSxTPlW9czdovKQjlXRtghY1asH40Y8PLnG0ASfxjvDlDafWvUiiSY0TRg4u2x9KfaPla0zkBN/l7oX4S4GbErUlhAKqoiFA2QSESwZ6MW266/DpnVrFcT56WhOkE4kcO7d05g6dB71kQIyWY6nJVAqVwXm0lqUkFeNB2q4gVKsjlKshvU3bsLQ+lWYrhaArhQ6KXJy7bXoWbYc5VgU2aCOiWIObx4+iOeeexZPPvmEDphoKIpUPKmq3y8Ar5+tw48HeTyBD3/4w/iX/+Jf4o//6I/w4x8/IyiVbHH+ZuVBBan9+/fhBz94Gvv27dPYHjdfb18ffv/3fx8776GPMfClL30J3/rmY1i9eg2y2QWcPnVKwfznPvhBgyMFjdY0BSAP81oV33niCfzwB0+LhV4q0KbTLBjXXXUVdu7ciTvuuB3XXXetEioSwVixUnZWtqd16hcECs48iKRxXioIGQkFdVXlszNTmJgYQ25hHrksfy/oN5XE/PVIi5uM5HhcM/fxSArRUAKNcgOd0QSWdPehli0gXywKdeCBkQvVEerOoBAPYbKYRQE1FFDHQqmAquu3SyiJ6527kTrw1H+vV1HR+oHWhPctIKyeSncgm8uZlGStpkAyPzutxCQWJo0ijqAG1Mt1VLNZ9MbDWNHTiTu334JiKIZ/eGEPOoaXYXD5kEbPQnEoKRaBTkWsz9r9+JDXoDbpYt8/1vSDm3X38LSHwz3LWwI9gtNtfI6VpRjbbgzJV9xMDtS+ImGwbAxhvr6CTiyObDarBMK/D1+LlawP9h4+5/o1MxvjcvB6vIiMvzarIVo+5z7AM4Aq6Dv0wJPh/JiRJSxWbPAziSDmVAIZ7Lk25GJITYFSqam3YBa9Vn02uQVOBEV9becJYBWjnXtEu7zhCBXa+C9yS3RFBc8fT5RS8GMiEqd8aAgLCzns3v2SRGDk7BjifDmTmAR6qBXe34dOSkILASjpfCK0LoTDiRzx9WNkx5Pz4wRhJPzCZ1SvW0W+YYOeI/eVEm/XH/e9Xwu8riJuk2tuH031432tQO4UAi8RL7G2q7tDbT3wRcHdJwptiqEtkqaJtngSp9q3TiHOJwzcflKja6vOrRq0/7Gfaa9o/+sD+WUB9ArwwuLEZPH7X1adXwEm96OgFvoW/7z/mn+dJlGvMJ8NPJW+kM3hwrnzOPDGXpw4eBjnTpzCwsysZP+8iIL6M7JqMCKHArsgGlvgDLrd3T2CGufm5sHgzSDc9J91wgm9/f1YunIF3jp8GOdGR5GipKAXcXGLiP/NzcGfVVam9NiYqQz6qn5UhFsPRf/fVCOz3ohkCV3Gb+uGZBjrmZlzo8HBIvHRqrLBsaASQvUy+roy2LBuFW69cStWLh3AYG8nUtEwEvxNYpTY4iF0ZtKYmZxC9p0ZTB8dQ2SSLxxDmYc8e/CE2Xhd6ok1UI3WUYvWsWrjGvStXY5iPEAhGqAaj+HWe3dh+YYNqNBZjL8jYVWE3iKQ4iHlahlnz563oFmv4z/9p/9HIibsc4vxy8oqEsXHPvoxfOYzn8HnP/c5PP3DH6ri+eQn/yf895/4BPbtexPPPPMsvvOd7+D3fu/38PDDjwrO/vYTT+Cpp57Cpz/9Gdx955066F7cvRvPPfccjhw6JG16BuzPfPrTeOC++wTPycpQ5jRiIbgAZ71GzXJrbIv9V28K0PKDlnmFpgfCqNBJjZ7jtSqmJiYxMTpqgXp+Htn5OVTJ1WBVVmaFydcPSYoyk+b4UsL+pFiH5oZtfpoHAREd+j2XqwHKlTqmJ2dQmJhFZXoekZIxpUl24/dlw3Wsvuk6cRcmK3nM1kpYaJRRo8OU7H3DCDnFQ+4D/jfV90qNmhjwgha53ip0BqPOto01lqnLTjGRlHnF0xlP641JC9cjWevlBur5PLoiDQxnEth+4w2YqzbwxI+ew8Dqq7D66jWIJiMoNUr6PGFqrcsC01UxjmVvVZIFc70VA7NLbsVTcPaenpntRU/8z+nwaCOYcm/wmTChF6RMclybdKodrCZ/610DfcDnv/lg7sVR/OHU6sU7smobi7nJ9nVMZE988xW7iQVBPfIWGmcjrX5iwKvZca9Lv931S9UjJ0TrA3vVFPvEbZBgD0lrVpXKu9uPrjnOgdeC19p2fB0LONY/1hnk0DGSLb2yG6+DSQKZ1DbOFtX64L7du3cfRkfHUSpVpNZHhKizs0vEuGiMkryE80mOCJDJpLSOlGypymdA5xit7S8WZHFnnEIjFcLs22+5BevWrpGIFQ8+C+ZOnMcVUeZZYa1NnZRqpFvrwxBLm6m3IOlall7qt6lZ3uoHX9q7fv++uRnNmECOEyRqSyiawcslUD7R9GqG7RVvOyJk7YM24p0L9ooabTyBVg7gv9eruV2JYe7u0U8ZyBfHpbbg/BOU3RZ9luZ/vAdrvZIrBNpolao2RblYwujZc9j9wx/j5edfwML0DEqUqHTuRtZfMhUh08wycRU9JPdwPTTGily62FIPolqUEYYEKbFybzTQ3d+PWDqFbD6PqZkZTM/MiK3Jwy9PGUoyN0lAcz/L11Lv0Sk52Wds6UbLy8yhBB4CEztTV+FuhOuXC+JyHrx0fEslolg6NIjBvh4sHejBdZvWY7Ang1C9hEw8jHiojkoxh2Qsgq5MUkGf78fDvFgooDxSwrn951AZK6McRFDl6EpnB/r7+zWyFipVkJ2dRaEwj0qthLXrV6FnzTIUGMjjAerJJO78wAewbONGlIMAZ0fHcOjkSXz/h0/j2LGjmJmaErx+zdat+Nwf/AFWrV0rGJDWh88/9zwe//vHVc3wqZDJ+/M//2F8+tOfxte+9jU8//zzmJiYEOT+0Y99DH/zN3+DF194CceOH8Pw8BJVyxcuXFQlxXuya9e9CtQP3v+AiDOn3z2NP/p3/6ekQXfceivu33UvNm7YYLrNbizPDHBMiIJwnldVk6RnmXPwWczOTGNsbBS5bBb5fE7km0phAdXiArozSVUUJF2yiu7p7MaKpcvQmcpoPFImIY0Q8tmcKZpx2iBXQD5XkBf6zPQsZqZnMD+f1edX77pcFXN+4zXXYPlVq9E11I+zZ89h7MS7GD32DuqzOUHrqoBYEfZksP62mxAa7sWx8fOYrRWRCzdQV7UTlhhQjX7iDNLlijgIdEkr1qsok0chGf8ApDvxQJUYP/spTivaiF1EeyqolPIIU4c7lkAylkJQBebGx5AOKhjOJHHbthuRCyL4/gt7ZJzC/vhtd9+GgaX9TqiIrZuoBEU0reGIYHY4WetBPV8mfM7RjKgL31/VipdvdSIqLcc0g6eN82B9Z69B0N4D9VWySe9awqDDW9Vsy8e8WSkz8Lj+NlnrPtHyr8Nr0py5U6rzSYAnw+lz+SrM9cp8f5rQOYOAesYSMLEzwaB5U94ziN8SQB/U+fMKum3Vt+axqW5H1z7ZpJLb4FzWmjPTVjwQurdRKC+HS7OUtBJTtTok+2zBrcn3UVAxgZwjR4/j2LHjqNWYzPAlzXSFiQEJpdJYTybR29sttIPPJUnirRJPqge6GWuuX7LUNc8fR5IIJluibm/eeftt2LJpk84roZS0avWEYo94eJvoRYG8fU68JbfqTVNaAWexyptfgz8b2Y0BxBIF/vKJnp9aaokWtRFOVRi6kcn2oNyWpLR65r7v7pIUfW6bKvAEu0srXXvPywP5+0Pri3/m/QJ5+78rgWqibC7CXZJw+PverMjL2XwgUQsyuLlpCcWVyvj7v/06nvzW42JpG8vRArg+GOFdWRw6X2c3iuPZjGZdZ/aH2rCNQIub64N/ZyBW5krNdfaPnNI5Pa7JmF65chVKlQoOHz0qUhwPHylNOZGHsmO5ioThqmyvzqT3cBU7N6cRgvgomEiYahT7T11dPejt61ffmH+/cP48pifGUMrnVJF3paL4+IcfwearViEaVBBHDTFUEA5qYq8nYuxRMyPmLGMCuVweuZECzh26iMZcgCCVxq5f+Hmsp1625uZ5sIWAi6M4dmA/9jz7DDqTcaSHe9G1YgjzQRnjhRzufOgDWLllM6rRCGZyeRw9fRpf+g//ASePHUNSsFtY43olqpIlk06ilYREY6ty8S9buhS/+LGPY/v27RJjOXHsOHa/sFsBfWpqCsNDQ/jc5z8v4w2y0IcGB0SCu/mmbTZKFlhWz8ydPeizp0/jwL59eOzvvo6t116L3/2d31Fwl8Rj0EA+m8X83IxkanMLWTmKTU9MYJZz3QVC4vRIjipAs685NDyEgcFBMfDpRpeiwEmMc9VlhCg7Wmsg2jBS4uzUDGYmpzExOYWJqWnM08s6EkdHphMdmS6MjYyhuJBHPBRDnbPWkmw10xtq+q9Zvw4bNm/GtdtuBLrSQKih6nL06Cm89qPnUByfVvJSKOZtCqM3g/s/8VEkVgzh6df3YLZeQjEWwgJd50hYYyXqRuyNOFRXIGdFXiUxkqx8mjOQzJQrWD+XkseCqiM6lPN5up7No17jYRogEYujUWmgnK8gOzWJu7dtxUce3IVSdh4nz49iz/63cfids5jLL+Dm22/FwLJh2QHTiIUJrsHGMWMvS7jGeCKOy9TsifuRsmYryhUG0sMXU9zZCbuD3frnJoHLwGH2nqblzqSH/8a+eVOFrS1YtUOo/HfuSyJ7TJgIvSvhlLtYuimFKklliba0VOMsgbBkXRWTI7h521YmTrwmuec5XYuWzaghVka6M/if10LBFLHf1XZjSyfqXNzKmq5QeeIQDM1sO2U1S4Zs9FatLIdKsJXFz8F7waTSoGoLSiyO+DnJUWHVTGczPgdyQ9juKtILgXr5HNGF9fbFcUglZb2pipwWy6mEArQJnvCazAmQkq0M7E1nMDHyo9pv6o87O+E7bmOP/GoRl9nmI+S+OFx4kSCvd2+QtR9B8/fe6w/45Mzyqda60ZNSG8RD4y2U4kpV5qVBlmip2i1t9qJ+xM/rC6hN4UfOvCKhY7Y31T/b3szeo1lvOz6Ik2n9bxbIF39an1j6cbi2Irs5Wu2RqivB6e2vps9jVHzn8wCEitlsU+TRoBUqlzXw2F//DZ785t8jQbEBzn/nWAXZyAI3Ad2jmDWadrCDwN3BYDfZK4bZFmxdnIdeTOm8Io1j0wz2RAbBY94T2W189te4WUj+4IHF12MlIpm9SBgZks6iEavcXWJASJ5V/XxuQVB/qcrxIJqPNFCv1jUfrCRBmbN5CLPPxCvrycTwyAP3YPO6lehKhhCuFhGtl5AI2zw5Nwg/ZCPEaoSjcyEUZ8o4vPco0uEOrNlyDbbcdiuWbFpPhQbb2Bpkr2Pm4DHseepphOZzqMfD6F7Spz9zkQZuvPdOLN28HvV0EoUwMDI/h+/+4Gm88fKrOHLgECIaZma7wSRkGbjkzc3FHwph59134b5du3D7jh06CCjXaiIfLR1sq1DMk5n9/YBkJ3IkWHHqKUNz8uMTozh56jgef/xbeH3Py9i4bh02rL0K69auFeQtNj6TQEJuYQj+6+vpxfDAAAZ6+9Hb0SWpX/qzMygT7udDL5VNX50Wn6OTExiZHMPF8THBjqFsCbW5PNJ19medf3Ctjmytgq7lw1i2cT1uvuN2JWEi0AQhjJw4jR8/8V1kx6Y0bsdqXVViOo67HrofG7dtRTSd0u3nQUzXs+LENM68dRjH9u7DqZMnUKmUBEFG+rtw4667EFvSh33vnMB8o4pCNIRcraLrk9GPlPKsx8jPXw1qKFRKaIQDIUjscVI3mxU7R96SUY478p4HKBTIXKZ6XxmNEBXmuJciaJTqKOfLyE5O4Np1K3HXLVvR15HE9FwBb751BAcOHcfxc6NAKowN12/Fvffdh2K5qHXN/cZDXj1w5+7mZ6sNnTIY1Vc46hOLlGWptw5nFwSNa2EGMXxWglU1LmWucdyDDMS5fE6HieavZToUUqvLowIelWMyb6x1kzb1gh7cz7wezfk7Uw5vTMTAxf3N9yO3wFdn2reushb0TZEeWdAa6U5wLKvwaNS4G/V6G4uemvpmMKTP5u6HmWpY9ScRFwb1DAllrOypiUCLTD+P7kyKJF1rY6s8b7gmmJyZPCh12CXnJIi8VjUlPX6dQZHnDbU6zpw5ZyNxmoAwBTLPCFf/nhaxmYx7rnGZM1FAyfwluL6NwCfTH/IsaAHsTGZYuZOXI+11kQKjGj9bv/aqJr+JiWa7z0V7z9vVRhY7XEltI4RGkFzUgrmE4LZoosgJRvrP1VR+EwJiz7hVsVsPvB2Ot/ztkgGxtqDcTBbb4k57Ark4yWgfAfMI8uX95yslG/5rP61W+qVBV7HQJX1+Rt/fY9/j1xnuco1FyY33aW8j6PkW8iLuQn5hvnmnjDjWUC/38b97DE9969toEEakTnml4nrjZqJijGmDqy1Ltk0lqKoNZrKb6SQkdfDZfGuz6e9Yl95iUnPqDi7ymtbKkF2fij8v2I5JAKFxHqqUM2XVQ+IND+quLpHtLo6OqbKnQUskETUlr7K5gRHC5Q3xvuW+ByQFeaqxxQPcuf1GbLl6FVYMdiOBChJBBRTVspEOm2sMQnEEYSpBxVHO1nBw72H0pPuxdfutWHf9dUitXmGogO6ZZp1QOHEGx158DVMnz2CunMOK9atRDKq4mJ/BjffegdXXb0ZmySA49LRAGDQex+z4DE4ffwevv/Qqjp880VSMYoV7w/U34KYb7LeZupCR7yom2SvSt5rtDdenRoD5uTlMT01hanwcC7OzyM3NgxyJcj6Pcr5ozFZZ35lpRW8qjdVDS7BqaBhLh4YNjeAuTFB6ktAytezratGwPcOZ7oXxaUxdGMPc6CRmpmZl8sGJASIw8Y4MhlatwAOPPoqhtWtkd3vmnXcxcvgkzh88jtrkvIINAzIP+KAjiTXbrsOqG7ZgYNVyxBi0lJDVUBqfVoV94cgJnH33NIqs2kmQ7Ezj2h3bsPb6LRhYthSRGDUCGigXiph49wwOv/Y6xt85g6nJcT1zPtdKMoolm9YhuaQPC6EGFuhZH9RREh1OeJ8xhRucXSYZkiOUNAyqIYgECEdpp0q/br5eCGHqEZBZX2XCyJ4r90oc4TjlYcOyJS1mC2LTl3IlxIMGtqylyNB69HcSQUhgfqGE3S+8gt1738Q8tdu5H0LAffffiy3XblYP1YuvmJMfE2sTAGLwYPDl/jHJYprvhITkcG+qTSWOiYN/xZ7jiJbJWPL/OHPNoEp0jQGYbRhPcPMcBBvJM4UwC8SmAaFJE6fp4GVWvVqbn3GXmIpjghs6UGv2qXnLzWiGtqjGNGeiRva2GOZ0OaRyW6nUPCzNIcx4IlZs0JylaFC7GP0pB52bkQ2vl4xw4xHwt5nfWM/fBFcYNPmZ2YaRxCrH6JqJCPW+TXSJn5doUNAIoV4lGsMAbejk5OQk3j19BhcvjKgFxGrc7peZwvgE2xCQmGySiVhx5IziRKzKhTI6pz4Gcc6Xc1pDQV2jc558ZqgBme0cx2Q77Op160yetWoEOLaAlMg5XpHF7dZst+8z+xE1H5A80uN73gajWxhpBXKLSh5BUUz2dr9Nv26LBD4gNcVbfMXpIqKHtj0Pqklmc/vA97mtYGy9L7/fOx96vQCfG/y0QivtQflnD+SttoTnptj7t9AlUwZku8OQKO9rroLby2q7i2gmKZ5L0nZxoVI+J5V7FRhOqYkV+VtvvIk397yK44ePYHJsHIV8TmQkwjKqWZ06kGeG2qyhUwlyto6CKl0g94FYWb7kQk05zNJh+9N0g63Ppg2krM2yMt/LUiUulqyNZkhRjrAyZRVJWiNpitcYjaJvYAALuRxGJsdRYVXhEgRCmQzkDOp60M6L1+UUCkyJcE1B/JoNa3DdhjVIhWoK5inSjDn64DY0wgwoEYSiSdTzAQ7tO4ZGEegdGMa9Dz+EQTGz3Ypj3lMoYfqtw9j93e8jOzqOSiKETbdsRSUZwlhuFptuuR7LN61D15JB0oBRZ5VIKdZGGEGlgYC67TALzFqtqASrI5VWgEG1KuRkfnZObnbUuyacTYJabmFBo2Ikk0k0IhQGZ7w5q710eAmGhwbR290j2JGVU/OaOa5XayBeriFSrKE+PY+piQlcuHABIyMXcX5yTExvdCaxfN0aqbjx4Dp29Bim3r2AdC2MVNVO9GiEh1oM9VgEO3/uUVz3gfuAZEyIinmJBqieH8e+Z17E9DvnMD05hYX5BSPNDfbhjkc/gPV33CK1PAr1cOSLyyN7YQxHXt2LkaOnMHFhRLPicV43D7rONJauXonbdu1E19Jh1GIRvHvuLN55+yAOvvIagjxRBRvT4ZFSiAQIutOI9HejY9mQwepoBXIPT7OCJ0tesr0xTl3U9NvADW7OGFJ0gKNbXamAsIhwtMiVyDsakQCNcB1zuXlMjE3o+aajKQx0daIzFqAj2sD1WzYgHu/A6bMjeOXVN7H3yDtoJCNAugPJdAJDw4NYuXI5rt6wXgeony5hBcSDnc+d89oU+WE/ldWvIHhWjvG4idgQ2m0GE/MQ5y+5bjnfd3nGk2EfpYub9YTNEY1GRQ0FUv5i+4zXQB0HsyGlCh73s+Wy3iPeH0hWfbk2m/QfKnpPXp+9p424eRiXCBqXCZMJr2bIStyjAAzuRBA0bufadwx8fB1eM4O4H62zCtzgYwUzbR/7bJaIuAPXXKP0y7ckhBxIgMdaBET0GLzlPEcPB0knEyonvG0tDxKA9x84gO997/tGxLRxA/GF1HoQKmkGNRLwiYTEVCc6kEonhTgQTrd5ctOHZ6VtAcrOSCIiDPoSkJH3uZ+uAHZst0DO84JJLltnZmlq48OSbXVBxqufWXi2qtVb4XrDLHU/7H8WVc2tr/mkwKB6u4EOpfUe5e1R8goqbIYet/razUCul/KNfEOaeB2+z+wTCMUNr5XgNAR877m98veXcSmk3Sw226/zZ/i7n6bwCbNn0HuUzAdue3wt9r/ngvxMgTyXnXfsfSeFyiDaaKAwl8WFd8/gW1//Bk4ePy6Ilr85pqVerbMsFKPVyTbKQIC67Y79aImBffIWQ9IxYmUrahQ07k6fTXLm0jPhzXLUM1qNBc3NKEIRof0oM++YVNtoE0k52FQ6o5l0vm4yncb45CROXziHeCatg10exarIzS3Nj934MRE/I5+OB1gx1ItrN67BbduuQxIVxIMyUrGI5jPJTOYByUBeqrJ6jSMohjDyzgjmx7LIZQtYv2Ej1l+9ARvWb9Thi3INx19/A+8cOoJxQmv03e6KY9X1mxB0x1EI1bB683osW7cK/cuWyjGOlSoffKVQlvLXwswcZmcnMT3J/OwKfQAAIABJREFUfvQsirk8svPz2qDcnDbrzL5rTCYjw0PDCtC9nV3o6eyUo53EWYlIsBIjAiJiTA3j01NSNDt94TzmswuYY9Aen0YkiKCzHkKyUEO6ZPOnSv44NpiMYscj92Pbhx4CEs5Ugc+0AcydOo8nv/Z3yF+YRCJqbG0+L3SkcOeHHsZVD3C8zTEkooZalM+N4vUfPY+Fc6MoLGSVgNDAJ97ToVG9ZZvWYd21mxHrpIiGQbajJ0/j2e9+H4WJadSLZQRk/jZCcjULUUOdLZdoCFlW1w1DaELFMmoLOWQoYUtjDQWiJKK9nahlkqim46imYihGQyhQZVdVms2umpmDTTewPREl2tOootqgpjN7pwwerAhjCNGCtlxsBvK62pMM/HUFcxrt5OazSMfTSEaSCFerSIZq6IyHcP2WjejqGsDsfB4vvPgq9uw/gBKle3kgUhgoHpHiIA1hNmzcIEleHvgcT2KAoSc6DwVNdzgZY65zEak6OxS0GDy9CiLPW1+h69kq4NQNpqXTmIhftmekRy6JUZuJ9sHUNLttLMwCeKsqMQ2IloSrh/slx0lXQVrJ0gmsRAMUokiWCAhKVHVlf2cLzM/Cc82YaUYFXd1dSmB0ULpr4ms159gdKaqdgMXPYtK6rO7NJMV7WPM9JN4SgsiUkrNlYqEEx02+uH64t/c0xq8adQrup0+fk2IbbUkJv0uJj/bIPLecjK7uqSBwjkkmbUyxUVMQ53x4R6f9Zt+cwZyfkX/yXTRfLjcvIzDyv+2sDTRdIgW7aAT33bsTWzZtVKJPDot65ALcWtogunav2OmDtEcTrZS8BOpeDI23quFmaHSkLR+O3devFLR9srTI96EVyJvxs10oyPpCxmlwvAVfrfvMwQs3NYO7vwQvUtO2GNoD+fuT2d4/ohtT3opZ8SkcAa89kDeTEMcNse93s/E/U0VecspuRg3UhgkzQ6s1MHb+Ir74hT+R/CePWQYLP29uwgOeqWqwgEEglit5ElrTVN5/bsUBg/MYtOVlLuF/L8dqohqa/aWWtCo1UyjTRiaSKZ1wwpTGJmUCwb4rpVVpjlLi6A97ZEEDS5Yuw/CK5Xht/5u4MDGu1ybsrOrCwXFeqL95QFBsIVxTn/yaDWtx3523IBmqWiBnT0pz93UXyOMo0Wg9FEOsEkFxMofxd0fxztGTSEUSSITjiAbsqUcRRRjZ2XlV80lBxlHEhruw+qbNqHXFkK0WUKKiXDyMjp5uOcZNzc1qMxBOZAhmT5gzyplkGgO9fZJh5X/HHTznWbL8b5LM1JPOF7EwOY2R02eRnZrF/Mwcxi5cEHkr2dmBhWoJZQrg9HTi5nvuwF2PPohMX4/udXZqDi89sxsHd7+CxsQckvmqxrCYJHV1d6Nr2TCu23UHVuy8DSCyV62qrxiPxlG+OIXd33oKk0fflWogd5vmZLvS2Pbgvbj+vjsR7u9SrybgyF80jPy5ETz35Pcxffo8SgtZxIneE8ZMMBgHCGfi6F82hK6+HiQ6Ujj17klMjYyhtJCT3j2rjUqxpGRLYkTc5VRSSycQ4e9MEvFUAl3RpGbJOyh96rTGOVmRQwPlRBRzQQ0jC3MoxyKoJWIo0CfbKZUJwtN+sf4qT8RiuYBqnfLCNOgh89glio0aIrQ0lXgFv8Z1HoX0fMJsM9TlRU5YvZQtoZzLYf2q5dh2zSYM9LBFFMP0dBY/emY3Xnj9ddQoBep8tE3zwMQ9+vr7sWzZUqxfv16BnZUuIXBWUpyt58Guys/1uxn4PItbMLQUs9jzNSU2VZnqxZpFpK9qxd4OWVD3bHLK/PL7SsWSqbPJhdBU0kQ8c5MmElpxqnjWMzRWuW+VkQzH9zGEwImdOIUxVZ6OrMaKs1QoqvKXApsLxsbkrisQCtJ1M8ZM/vkzrPJ5rxgQ+RkZuEW6k/FM3D6ve29Lckw6lp+H16n/ZgKv/nNELQO7H9Sgt+SBo4BECmkedGD/2xgZGcMcPeY5M86zTmdWXKdhpWyGRlZl81lZO4PPhtfS29+Lzu5OBfFEgkWSib+wP65+v0SQ4khTQdKNhjFoMxlIJVmVEwGqoVwsYNfOexTISeYVXsSWpA/iTTKhVdh2lrtqu73q9qSKNvIhr99D7JcHcj/XZId/Ezr3jOw28RYfeJuwcxtr+72U24zD4ZjlThymnfHdgrHtOj1CfCVo/f/vQO4/tUci/HteDq1b69hukiEQdtudY2V78uEQEB9nmylToZCXRKsfK1GJzz50AEyMjOJLX/wijh85asIJZItXqBNNqVKrlCXeocUVNearq9ZUlLXxFDzjMB5LqD+nrDQeN2lLjuO4jE+JhFtMBkWY4IvNspogTZUbQLOglCytSUyE/VKx2rnhSIhhX44kHiIEkYgEPXLlkg4gBmzNA2s8hSQh29hyJ3KjK/FQFR2JEK7dtA4P77oTXfFA8HqcM91KKOoKnqFIQoS3UCSOeDmCylQBk++O4syRU4gxJtdIIIvIqpLBmEGVB386lZQ/dq0jgqENqxAf7kIsFUepVibyimRHWp7uoXhMn4PBk5rhsUgMSUQRb0RQzdHAJCsdb7K6L4yOUEmcuxTpjgwGB4dkPNKV6URpdgFH9x5AYXqeLDN0UNWuUsdcqYBQRxLDV63GPR96GMPXbQCWDaBYyCJcriMRTmD6zAVcPHgcx17ei/z5ccGxPNRIqhletwY3PnAPVu68HWiQIEXZuRCCag3Z0yPY8+TTGD9ySs5kvF/qddJbffUSLN2yHtt33YWeZUukUrFv93M4tv8tFKamEa3WJbhTymYRUI2KUHQ0UBVb5zgY/y/cQEdXBmkqBoZD6O7oVFXG9oBMNRJxkdBKHCOqVxU42c/WjHUtQFCsoVGqap0SyaGUap4jRfEYpitlvDM2iiK5H/E4qpopNmERbz5iaiyE7+pivbMq51x3jY5nDZP/jYdDSBDmdKSmBll+AScP6siXiihUS6iV68gv5FEr1dCRSGLDmtW4Zv06ZOdmcfbsRex/6zDGx2cwTWMf7jOJGzFQcW+QqV+RyBKrZAr2rFm7Bg9+4AHz2WaPOx6Vr/pCdt6SYQoesdqkDnfS6ZtLV90QDqt+vcug9YJ5AHrxFQV2y/oNmnZBszXu2bbxXWXMe6EqujmfbXP+NrplfXVWpKyg2RLiRAUrdBHYLJWw6yJTv2qjsoLvJfhiBjZMFKRjT0iefXWnM8GkQh70ro/PZIO9ZQZnT4iya7H3ojuZ5whIYlamLBybtaSD65+HLM8N6xfz2ll0hFHIF/EPP3haOg+xOO8v5VUjGtvk94rwqardoHrTUec5VrWJh2RCiQgTElbkafbIO1Lo5Drn/DifWYrQvlX0kpctVzRtwn/zZ6aeu0hzYVXmu+65G1s2b5SYEgsJq8j9FJL70xfdzT8pL9wMRy64eIJYG9rqztJ2pMPaJ54ZbhyM5hy/1dBW7bmetg/kXh/dF4V+jXkk3S0G18v38r6XV+S+n+0h62Z/24uO/RTz2/+10PoVA7krTH205nVpXTfJbq0xvp8pkFerNTNN8WQyBXJaKlYwfnEE//mvvobDhw5qxIizszIXYZbqmNKCbySuYNKP3h5O/W1HmPGwm20k91AF71KylP1RGyPzMJyMKsrlphIWsxWv0awCiPprHPtxG4rv48faFNAjUbkq9Q8OSJCGgh2szErOFalUKqJUyOvAYE/QawlbT8MMYOKUcmmUsHndKgXy/kxcvUtS5shApsALd2aIfd844bco4uUoGnM1TJ4ex9lDpxAp1BEvB4iFLGsn3KYxOkJgCesDFoIK6nEgPdCFoaVDWLpiKRKZJOZLeSxUy1iolTFfyKNS4r2vIzu7AMwVkCg1kCxRrjNAJJ1EjdUsYerOFAbWLMeuRx7Cui2bgCXDQDYH0JCjUMGBHzyDF3/wYzSyBcTKlMgNI5RJYsXVV+HhT3wMsfWrgK44SvUK4qUAYfZ0Z/OYf/e8KuWp0xf0/KV5z+y/txs37rwD1997J0ByFp9kuYTRixcxcuwkDu95HfmRSYm4cNFSqIJVdS5cRzEWqIdNq0getBLA1ygkq34maiF0dKSQSsURS0TQP9SHnv5uROnJzdvJipYku6pBq+wZcv0ViqyOmcgBRXICECCVSSnQliuEWqsIVTnmBoSEDEcRjdM3u4FZEjsTSWSZyOZyKCKEMu071We1PEUHlDRd3AgPGfgUsmEgkGtcRCRMoSMMnJyvViJqiQATTyUX1N+uUsq1hmQ8BYr9MEHuTCbRk84gN7eA8xdGcfjIcVSYeBBlSbHJwxZRSWOQvrfPsSnegwTbA65NQS2ArVuvVUVuAa6uqo5/0p3NgjDZ3MZGpma3Z5D7kTFB8zIEMbieMDvhZY7s8WcYmKyPHVLAa1Ubztvakey4h9lDF5rmqjxeLwl0/OWFZMSO9n7qqqAcCUiCU85jmi0kF3iFPDhFOauovIe1m+SQW50Ffw/He/jS2gTmbGaqd95u1fXH1cMmCY0B04/o2Sy1VfkpteqKxbIc/46fOIGjR4+Z6x3bf2wj6Uwxr3ZyewjRp1MZK3zcnLnnAHhkQfc1GhZTnT3vVCaJdDqBeNKqcgnA0AGNyQQZ+wlOSjhE0xHXmORJAU6FUYAbr79OEq09XZ1O598CuZ2nvlp2hiiO4+TFYFSUaYrI7F/tJ1qOY57R3t4u9wY2/F4781uTE8pjHAL8kwK5rzRV3/mg3yw/XX3voHUVoo4A5vkXiwO5/35vCkM0qM1PvP3N3uPvPzvZzaWgfhzPox0uiTBuhrPB9e3K/9KKvFppKJB71qkyGAoghEISL3nqO0/ISOXi+fMaU1KVQes4BmWSpiTLyQPVejT8zQdH72ZfwXj7Pg+p+96BMFVPVCBTkwQOiqg4yz9aZnrym9SbHHJglQFbuwZH8c+h4WGJyExMTWJmbk4SsCTmqHqKx1FjReFIL2R7Sgq0QeUvZuvsMbV6oAo4oTrC9RI2XrUSD95zOwY7E4xviHGenGQiJges3lklJ1LyD4+WY0jUExg5MYK3X34T6XoUmToh9Rjq7PeJ4Gf3jr04wlvRmDkZkS1QD2qoh+jjXkMOVQxdvRZrb7gWt9x5O5JDSwRxVEbHMXHoFA4+swels+OYZ2CKR1AKB1hAFWtuuAabdtyErbfdgmh/r5rVsmEt1oBiFQefe1E96MrUHGLFqvgFxaCG/uVL8MBHfw59V69G0JdBIxlDjNlPFZh5+yiO7n8LJ946hPnxKSMzUZkqEkaRxMC+LnRR+W7FMh0eU9Ps4U+gOD2LSKmMZAMK4GKGcwHFQkj1dyMz0IN0dwe6uroEBw8ODQpGJGksEgsjGmfQoQ0t53tL8hHXHHiduudUTSOxqqSNzmBCYlfJeQ2zZcPWCiOVCRJxVLGq3iN7x5FGRIEzqAagomadQhxBFJVIFPkghJlSCeenZhBi8Ml0IFdmwOUaMVlUEgB5MJM0Kf1sQdJVJTgyWHF9XO4ZolhMeHmoUeM7ny+iQMvPGAmahNsJSPBgjoCWppxsIKkxFUticnoWBw68jWK5qvUTS6dlX1urlmnOp0OZrHUFMAebew1xrvElS5fgkUcfRk9PF/KFPKpV7ilmMDycnZELeQTUDJDXujfnyChw5/I2Xy8hJirlOZIYD04vq8qgzkBNEprGy1jxOTiaeuOE3FVxOqczrn3CzzxM+b1igUeokZ/Xdan/7uWYnbeCzIxcQs/gxWuVB4SSAjvujbHvYUnnDhYzpzUm7XQwYxXdglDNGY5rhNfmR6vExFfC5UxwwjQpyrgWgzGtCY/ztX78o2dw+PBRV5mb0Iveg6+haVOiiFaImOKiwfB8DY1XUjGNXhIkD0qJkuOcPJeYxKaRTiWk4tbBhJcJbZwtCyKNROjI9aFdaUxIBRMgIizkepA7YSN6htqsWrkcK5cvw/KlS9BBxr8nu/mAqkBoz7kp+Wt9I3sWgdlXe8lUP2evAO1G05oEQVcQGZfOM8ed2Y0QGS8yZC/vofn25KCdwb6oU/4Te+SLyW7tgXxRUtDm0ncpue394rkI2h6QeL9vdskRP6vaUq5H7te1ByPM7tUTK1sjcj8ztD49RYlWyxqF01Pik/2oehVValpPTsp56lvfeEy9FZ6lrMY5ZsRKiDeMAZ1Vrs2jmuSmAjTnPGVebwQhT27RDaFZgFN848IhMSmWsEDO5ICVytz8nA5FY7m37iBNBTSX2Whgdm4OM7NzGgvR4SlovarXJlzKXjltASm6YAhBa8SkOUjLT+Ze3/f3YwGZ6w2sWtKPGzavx+Y1y7BysAfRgJU6e54UxWGYDKNaJ/M9ijhSiIfSuPDuGA6+sh/pIIZUjdUDMLhyFVasX4/ewSHUCmWcP30G4+dHkJucQoJMVznMkDMXRiQZQ6MziTt+4RFc9cH77abb7BMUdU6N4O3vPYeJA8dxfmIUkY40atEQ5oIKBtatxJrrt2D7fXcjMcxZawa+qqRISbZ767kXsffHuxHMZBHOFu0ZsldPBam+Llx96w3YevdtiA72AoUiJk+dwoFXX8XRg4cUkBiO+Hz4XBkci7UKSmRrRwIku3jYEE6kPWoG/V2dGO7rxZK+XvT396qqYCXBa6oyXLO/65jDvmfaiMCSGZLBuHYIoZPxXa/ayBtYBZKIRacpm0FmAmcSwMZkJ+pBroQpadmWYaUuc5OAB2UgOLuUp8QuxXo4C010KIEGxX1qDcwUSxibm0ONkxDRGEqukqZSHCtyH3hVDVDu17WAmCiQUV8nOU66+BEp0hH+9D1lwWmhMPJMVJnXaIoiilqlLgGcZDSNvq4+cNiesp1v7tsv4xU6CdL2t+HGPXkvbFbYz9+aQ1dAhTkFJ3JP3PhnYFrjv/jffRzr1q3FxZELSoS84qE/UE0ewSR1uSVEToubfC3Z4F6iVbauVZM/9qM9voUqqN2RKfl8rOdqQk1+nJBBhpUr1f28BSv/W22PJn/F5sAN3TMUTkS7WFRJFO+vBX17Bvx8ZnFpELn19au6v2K6U2GQ45FlOgiaDoZxANg2cGihlpIXMTEo3JNqdWbxOYTCOHHiFF544UVUq84Jj/RfN5uus1TWuC0tDauYWQVaBeYnd8xm135W+hSxqEx/eLIMDvbJhpTJPl0TKfySTtssubTWiYZGYhaUXfDk+UmWu5H+uBYsNJO1Tvczk9i28Vkpv7kJIj86J0KnC1LGW2pxn+wQcoiqq8x98WZ/Lo5uRnR29f4V3Oz0M4tUzDyB0KMwLc0Ry9cusSR1FblHNJjISq3QJYi8IBkrSWuj7kifRjxrJQ9t1+zI2TbJ4ORrvYZ8sxtwuff5ouvyaIN/xq7ilmqiZ343P4uTgG2D+e0j2Y30DaorQvxtQjgqvn//s58PduzYgQ9+8ANWacg7hOpVJOFUkJufxTM//BH+8stfVkUucxHHeJSutpM79MP8YvU6P2TdDrcY/MbSHLnbRNwghOwoqkDWeZJCBp0ZVVU59fSy6OnvQ19vr+A8qiNx7EmT3LLvM59o3iQKcTAZINzLn+drCuaXnaAJN9QJTxKq83mnWwjNa/RayQxWjSqCSgED1FtftRQ3bL4KV68YRjJcl9FFTOYDdH0ze1S+TzRMU44URi9M4tiBIwhyNSzvW4Jd9z+IwS1bgOXLaVwNMKgyHu/eg8N7XsP82YuIZIs2opOMIdGRRGSwG9c/ei9W3X+n+sPC6vhkyZAfmcfc/uM4/9pBHDxyCNly0ZTFYmH0rlqClZuvxs333Ia+q1YD/d0AZ5lJcDt9Fm+//gaO792PUK6ESKFsvAfZqYUQTsdRS8ZQTUZQCdURoYpdiEIllDytoCvTgU4K82TS6BvoQ99AP/qHBtDZ16XKOprkQcpLJcRMqVaa0VQkR8oDlQGcFTu7DBaiuVbsOZEzwV8cEWSw5b/5cRIlX1x7XpFK/Vqql/H5MymgMA+97YkE2W8GSB28zumOSRz90KoUQ5FJDlvF7B8m1B4pVeoolKpYKJUxWyygyKopkcBCsYhssaiJCFMStCCl9c6EtmoVaJPo6cbReNDq60zyGjYy6aFJzShr7JFCPQxUUZSLbCUVkV8ooivTi4HeYRTzFYyNjeHoseOqVikAFKOrmfr1VSXcOgedCplV4sZYNga6S4YcKc9aV4SLTSnsrrvvwq00ZinmFaRpyCECaEAY3JjQEpxx1b5BvlQPjOh72Icm34X+8UInnA2oRvRYmZN0SuTJ9avFQq/XdLAaksaWnPXovToYAy2LAo3JcT46mdSomTdg4SHNPnJ7zPBBxLcFvOWnetNss7hJDrMpNRU1Es2I2Hk7Up4p9vNhtQA0KVKumCtenIExiT17XsFrr73uYHbrEVP0RQWCJmBMWbFAbwr26ck/cGFb0rTOlMTHQyVb7uv6N52ddSFXiVgYfb3d6GSPPJ1AJpNEKsG+PwMVEUWrPZgkcu+wuidqIeRCdHSonURlx+3bb3We4vb6Gu11xDuVBy658BW0hzXapWX982lC187u0HhvFtxbZDdrUfog3l5RX0Zcc0/S7lOrb/6zVOQ+6LWPcPlxZSaihrQw6bUkSkWls9NdVGJf0jf37fvWRIJ91jYGiHu6LZJaMy1oJ+A5CL1JB3C8kcXB3YpVQzd++kDuryd009btwUd+4SP41Kc+pWqYvyrFogJ5hAdvo47vffdJ/O+f+7wOcjIkBeSxZ8QN4huHjn1ps6N2CMsB7dJA7ufIuegjUR2qEmcj/K2+ZoCrN25UUJ+YnsK5ixckKyrBBMGBThDGyUG66Q+rIggPEkZ2ghSeAMdZTlkdKzkVy4Qho0nzF5vUQUqGNIUUyFmRdyfjGOpO445t1+G6q1dbICcDWGxhZv7WEzUCFEUhopiensfImYsozBawenglPvRL/wMwOGjPmNaGtHwj1D05h+yRk3jh8e8if3ZEn51kNwbz5IpBbH1kJzY8cCfQRTtEIGA1iAjq747j5b//B8wePqPkxvqSAWrhANUwA1AUvUuH0DHYg1RfF7LlPBbm5jAxPob5+VlUcnkkya4VtG8z2QwQA0uHNOZFK8/ugR4MDnRhyUAPujoTxoylCUe1ijKdyHho8DRhxyMcqIoWc9v1YtVFkA6/9b0psqGeHYOJD+Te3tH1HP2G9Ha48ou3soZ9Ea059UjEDJdIHmpBCFXK1kZoJsI8h4Hcvs6Kll7flD9tBGEUK3XkyjVk82QrU6rS9K0pElNkAKnUZFdKJ7N4Rxor1qxCqVZBtpCTRan1WimyYlVOuxKVDh6NmRBLYO1vlSir7HKR/XsGH5q2FFUp1SkYQjlKHYCEWy0hKBerSCd60N05gFoFmJmZxdkzpzE5NYVsLivUSm+lqsIshe0g9SMrrpIQcGZkMt17qRXbAcvvJlSqvzn54q3XXYdHP/iIrsEY7abYyPequDYGq28S0vg6NBlRC8qdGax4iIqRaEgSJIMgzyMv2qIxN6qoKbk3x0HdQ2dZyTshlUIn92lVuM2pm+qcVbP8b2+A4it921j2WjZKFm/azLJdZ/BmQyZOTLw6Ojp1zyUu5Ui65VJF78cgz8AoeL3ewOHDR3Dm9BlMTk1LlY2CRnyWvPPkNhAS58+YNKjdMiY0/DzcC1YRO+euNlMVHw0YUH1gJcuc6oJsVRK4YuBOxaPygOhIJxTcGR/ThM+TCZNhJVwfjqCQz2tKY3jpEpGIO7o6cc+uezEwPCTOiM44FYBWjfp76RnJPnA2bUEdSuD73p4E6YOa11o3orSv1I1p7fvjraq3NX72voHcVaSXVd8+Qi6yKbUA6itWz3USd6mt9+wnonSdxk5sPqvLYITFoMKiQO2Tx58qkPvX8XPs4szYL9/G9ii1IRMGsfu5/EvfQ//k/90lT+3fE+rrGAx+7dd+Df/uj/8Qecpj1mrqr5g7U02M2ycefxyf/de/i/7eHjGDJSlJJmfVeoS+R96O+7u5HBNJWCTr52ArwaABAkJwURNNiKesquahtZDPKSiHWAFoU6nzqM3q3c+0qFRltHSB2RdN0BGJ4zB+RpY9SE5P8zTWwWcirk1HKCcvwOfsn3U0qCGOBlIRoDMGPHDXdtxy7QYkI/Qlb0h6M6TK0xyTnN+RCG2lYgX5+QLmJuYx2DuEBz/8UeAf9c15ghGBiDCQN6LAyCQmj5zA3qefxcLp8yiSQc7NGoug2hlDat0y9F6zFpt3bJN5SCSZxuHX3sCpNw5g7Og7qE8tyA2Mz0Kz9VFjQ1NhjXV2kIggmkkoMUh1pNHd2yURkSXDQ+jv6dHzTPX2Ahx5Y3+RVWRQazG8yYFvUJLUjGG4kNhG4QElwQmp+fHwVW1twcElbwaHGztM7Fh3iPhREQpekOgoHXJW1WWyds38QONIOu3ZtiFTmf7efHMGdkakKBrhKBpkmZerWChXMV8qYzqXx/xCXv3kiqK5WYM2qlyDDOQBCuU6Khpbbq5WycUKhmdyyGSISVw6juGlQ6jUyyiUC4I3GZwJOZM0p8pJh5hTM9QMHXthFPOQc4qTzuW6i4CBIghqSCaJQplPeYyz9dxL9YakSNlrzmWLGOhbgZXLr0YhTxjY+stHDh+SJz0rZa5hEy9xdplip7cUFEXicm0uI3bZsxEXxtmTsgVCzXk+S+4FEb6ScRHj2INet24drr56PVatXolCqaD3YnCTxWcQyKOAr0Wymq+uGUBVPbsZdn9gsYI2SN72sWbZHUudTGsRAEn+IxoglC/seuAG8nICgb9VTSnhYUJhrG2K2hAV4AgcORK8X0QCRD7kzDbFjdoMXZgEap2peo7o3OH9JxrS3z+gs2XPnpcxcnFEz4RscxtzjSto8me8Hjhhdp9H6exwY7VMbkyW1MKf3xPt7mgeZZWroQI9r4wTMWxbFhENBejr7sSSwX4sHerH0sE+9HCWPMZR07B4Ol7whYkA1ftYpueYYMWi6OzpwbYDe1v2AAAgAElEQVTtt6Kjp0f+BBGilerbm38695j2oiu6vO6N9WZbsLLFjKaWbzNw2rpy1WmbHn57oP8vgdYtYLmQ5yDoK42fNRGAtuuQz4Czueb6EIBJcxg9N2vH6fVd68TCalsi4ALtlYLoZYG0LeBfEfpuC+T2Nk4i22ms2Jdcoevhd60fs9y+Uv/+vd4n9O2vfztYt249rrvhWvUNNQ4S4uFpgZzmGC/t3o0v/8VfSHiklCuoVyoONheEF9lryu+5bMgRJZrVubsTnIjWgVdvqBrnCHY0ncbwsmWYW1jAxdFR6y0pl7WMWQtQDmb24f1sq0GajvGqit2rwzmtdpcNsQ/KYGCIOjeWvYM2mvQb/JiFbQ3+jjRqiDZqiAV1jZ09dM/t2HHDFqQZ1FBDOKgKWjeN+KhVEgHlEtOqquamFzA1Oo1MsgN33L0LA6tWIdbbD2Q6RSDDXA4Hn30Rb7/0MmbPXUCsWNbcJ2eRSXorxRrIpyMoZSIIdZorGLMMZt7lUg5BvYxMOobuzi5ZeXa50avhpcMYXjKEnv5esd/Z/6Y8Le9mvpj//2h7D+BK0+s68LyAB+AhZ6DROUyHme6e5kTOkBxSWkkUSZGyGBRs2btar73BW7u2t3a3LEqy5XJYW5a9lGTZVXbVlspaWSRF0qTFpCEnz3BCz3TOGd1Ao5GBh5fD+px7v///gemRKFUtSFQP0gv//33fvffcc85Vb41kRcqh0DBERcxqGe+wR2lezqrmuJGyaTGsuQm4ObSxvR8pqNRle7ZuTLdu5EkbE8t7Eg7NoOEUAUas1xj+ZsBmZUMXO9qvEirnLSMxbGVtHcsra1hZWcdaoYRShclGC9UmZMZTqjcFhTOo08fc+phZkdmyzbRc01KpNrQ49zuTQwMGtzFRtFqCPW22F8Jsmzra2tPo7u1ERu6/hKzJ1C8LdWjQVCYQf1zfzPerIOVVGIl5supsUcvL/i691qm9LqGjg0zvTqwXyKA37og06jWyn+vo6RrD0OA2oJkTu7xYXMP58+dw7epl3SMBIUzalNw6ASnqCZuTmgVyg3qNRGQ8FYPiDDET9iTxSNwHZbDl7xBmV4XbRre3Knbs3IGPfOQjIiTSJIW9bQXNGnvQZg1K+JsfGuZBuVfL3docho3RDBvCwiOUiWCoqvj6mBSEueRBSWOGL665Jrnwv4zRXVtd0/sfHBwECXXch5Rt8SAkHK6D0JnM4kzIwInOb5SCldHVRZJlnyrqCxcu4Ov/6etRVV0s2vtQD517hQYwUdEZPOsJ07dJOcOfMdEgkY2BgdfBrF+DN0Z8YIeiI8TGUI0zTbTZ9CmsryyDjI5tE2OYGBnC2FA/Bro70dvZjjx74PLCyBqhzWc+MDixPqAZFttH7d3deP+HPoTBsVEUyhUNqOIQIZ1vYnl7D9aDeaC4xcZdfCeJkBasiQOSHvavJypxXHPyoffHQ1Ue9biTAfA+PXIlEX8Wo8wxagsxcUKRDOS2Jm209n0DeejfJyv6PyOQJ176xuo4+YPN/+0ZW3A+DaNiQyCPyIPqkNm+DD707/Ww9wvoqdJSQWNMpc3M501qIj01h4s0RLa4Oz2NMydP4tnv/glOv3NCntwd2TZZfJaK62bb6mxWsYQjer1JuSTaF6Rg1bkhdim0MlmM79iBVlsOp86dU7bPQ1zEJR4C9IX2ZpCmEimIU6YULzARhVh9c1Y1+72OAPBKSzrCg5aVnCpy29wpWorqMGuqGhMKqwXKgG6EFlbkBNDY5aLH+o8+/RieOHwAfZ1ZtKWbSDcq9Bmx9xbceFo0lKDzE80WMrh0/gpmbs8K0h0Y34KJnbswNj6J8tIazr19UpruOiuaRh05VuqUU1VJGmwi05VDq6cdqb4OdA70YnhoCGNjYxgfG0P/SC9yXQxMNrCEizaYXwgq1QK36pDkK8GLbkHJiokJWk8+L5lhuVhUlk8SDJmvtqFtlxt8zQBl14iHFe8tYVP1c8h1UK/YYG8GK8ZDaqXFgJUXPaF7/stK2iSJDLKEONmn5LQojh1dWqS3eh1lEifp7kXDDvqo1xqoyBeAyR8TNRIo+Xqo3W+D6G/E6tM8+ux57QKY9r5FBjjheN1bkpCEpeh9iEnKwzbDr50YlCZjmKYhGfQPdKFcWUOpvIqOjowqbQbxeqNiJE4lpKYxtkrEDu4Kh5mQTU+dcC6PfL5XTn+01M3lSEKz9gATvmrFSIMyaiE3oJ5Gb88Ehga2o9kgZMvqvYrjb72Bs2dOoZ2sZYsXUbIrDoGg3Xicrw64kFw7gUuHvk6BpG+E9U1DAA4VGQOj/NsVaC2osdJk/5pEVx1EmZTkUb/wl38Bhw4dlJc4FQ28JoTeBS1rBCiDIV3g6PVvw0tUITUaqqKp27Y58l6ZVyqSn/J6dvd0C7XhOie0zXVH69vk7OxAsrI2ghmshLMm9OHDRDQ+xvz8giDz8+cuCIgKH0xaAqSuayl2us3Htse1ityCsBG1RHR0jXyQQVkwNPtT3RuvAtWXdU95LlHeCkLr+mQg51yDTAqF5UWhgXt3bMNWImhD/ejPtyuQ95DFTtmnYHj3Zyd6Kn5JSooGBvK2ri488cEPon9sDEUa2WhqorWedDN8tK6x2r3NYSabcdda18B+n/tWo3gTAdyuW5IUZtW7Tmf9mdng/nl65EFH7g99/6C+KZBvhNZ9nse7oHWzFbfHdUmcVYYxNP8XCeT36ZnbVYlhclXeCWhdCWqQy4W1EUh1npC/FyqwObhH7726Umg9/9xz+NrXvoZf+qVfwvseecQck4Luj1Uue3fFIr7wL/8Vvvutb4t0xBnKnXRLohtTo6FqLczbDS+SAS5Jdgsj5hRW6WLUlkO5BZSaTZR4aFPD22zIpYp/u7C0KPY6Fwc3ughuDO4+7IQQ4PDwsORLnHFNjWZYALb4TN6iXpZGgNqMZGKumtrllZjqGmapzrBkMMiQhEVCUbOOXKOCp449iEce3IfJ4T50tTOYN9THEuuSVY0fTsbiTUsXTH7XyuIaLl66ioWVAtbLNZGwcsggn82hr7PLzB568ujt7cIAmd79vRjoyaOzuxO1dANVCp05C5uQGm0kqzbSlfCZnlsWoW1qQSggWQyzw9KzPLK7CW+zr0Z3Pt5fGfzwwC2XkKMDmCbHGfEtbNYsJVpo0/9aZEZn0ijLeIPrw/tMDb6frMaI6slTRFBy6kMvFoqYWy3oc2mlgEKpggrJeq2MZF80QCmtl40nQY09e8wMQFz0tOikPMcnvUm7zdaIvN+NqKZRpRp7yOe1qokJoPPbbMM6hC6fbyabcgSk659JxKxtyXdM9jvdA1k1U+ubweTkKBqNEiqVNVXl9WYF5eq6tOuCgLmGvUKxQ8t6ufW695h5ljP50LAUBv0y6o0yslkmbTlUy1yH3OT0Sa+o2l9bq2BtpYlSMYO9ex7CyPAA0mn2ak/h0oVzaoPQnpV9ayo0eP+T1XbSKlT7LbS1/FAN9pCSW0kaZf1z00XnXKLG1omNHjXJkR3ghLRFtnICkbTFImdZIJDzmLep+De0jWUVPz4xpseenZ01uaC7tXFvUhLHCl+T0dywJexz3juDsy0YBNRHZi+EhtEyoxXdC7u/PCc4x5vvh6SzUydP4eLFC7h69ZojEj7pzLXSfA0abdrVbQxtdmTC65CowhAl2u2ysAgjY1VZO0zK18trovjlsyW4NYmw2XRADxhe1YZi0KpxG0LFlcQUk5B6ulFHX74d+7ZvxcTwIEZ6u9HdlkZXNq0Aropc88e57g2+pxqE+0bSRHIXuntw7P1PIT8wiMW1AtKccphtUyDXOae2pJ0R/qJV3HjNbuRDR23MRtST8Sh4xyElWXVvDDSBuPUX65EHiP9dlel7VOSBHMu1Eta5mRSFiW0+yMeTDOvDJ2mT71UDv/v779Wv3vx989QP8zxitCLEyBD0Q4s4Zv8nXtd7JAvJhCG1eGe69Qd/8Af4whe+gN/8zX+Jj33s42a84CeUKnN5ITfxf/3jf4zvfPPb6Ml3SWdu3zfdufqnYWSia8PFUVIP0WfM+qjEwBgkSYl9zTXKTsJwBA5NoHSCAyxo6egps9lLuoSFm9jlMKOjoxgaHMSdO7dVBchu0zMeVRLeCwuTt6zfEsB7iz3K03RDbWoTt1aWrFwSaDgxrFbCsYN7cHT/buyaHEVvnrAt2evea2ewp4RLr9uCCccXttHtLduOXHunhmmwuqWJRDsZ7nweVrtMKjgatT2DPCeJMegyAyABTUYolHrFJCAG9DS16KqyzHjE2sb2/JS9CGHgXGNaP1KrzMqxRqvGkllQtnHsqvV4GRuleUVLTmOaxtSRU4DM1LPINtqQQzsaJDgxoaOTGM1ByhUsL69iemoaJcrYyvQeJ4rSRKXaRKlcw3qtgVITnOLOZgQarZRgbbY6yFmgZppKAlbT6Wy7/Zz3QUmDSRiVVqj6z4ibQdkXw7Emi7XsMOUtDa5iopkxmHvbJNxbg3IZ2Cibquoa8fAzfTk9wLkGmM1XsbKygPZcCrt2bUO1WkChsCRzGvLjK7Wyfi/Yi0q7LUUEkwB3etOAFCv1AoogRIjeBGn2iMsykzHMwJIT7hMLbHUsLlWxutrCo49+AFvYp6+W8corL+Cd42+gnTpvJpCZtAxl+D7VanIoOXBJTI7EyteCk7kwmhFGqNZlLMIJXhULrrEcy2BysaoVtIM+26BwHk58zkB40hhbVe1h4plp2jUoSdr2UPG76ZOqED+GZPRCJYwdlvTEYd9869ZtGBoaUr9+YXFRSQBVLKzUY+KqPY7eeoB8LafQvhE7naNxfepZ6OsGU6aYiGtIndp4rP6jcakN9dCJPEW8HI1ubdfvcA+EKt7ODas95YWhxIfkOPIpjI9hRY0FRWs5hd649cdzaXigzmAw347J4SGM9/dipK8bA/kO9FCCluXo4TbkeF/qbPFYe4UfqsZ5chA96enF4UceRf/YuCSURaKuLKD42iULDjO/40CupqJijd077hW9pyDHi1CnmJVuy24D7coeI7JD9avyQ8rPwmO9J2s9jl7GC4lGogY/c0MBiODygwmdEC+eh97OidniP1wgT1bXdkHiKv5+LPYNAdZfY4iN1g1IFLibJpmF8B33yIODXvyv7ZSkSgBIzd661fqTP/kTfPlLf4S/83f+Lp7+wAdFFlHv1AN0mJLzq5//PL75jW9gdGhImSSDg6Y/qbhx+ry/Em4WTiXTRaNxgcwvvOvC32fVlWtX1bZaqaryCjIVmlBw4wQ5Bd+UJiP5sAZVApS31GuyIGUwn+Kgj+VlwfPSseuAMA1pgO2sj0k41SU0lCm5XClNC1WxWw2aZQ+Zn13tOYz0dmHX5Aj2bBvH/l2T6O1MI9MqoY0eW60q0Kygk8Syjk4FrKaqg+C/bHI7PmfQw2qmOyFHWcoac9xs+uqyjiQbldW3a4tiyNT7nTYhykYpmqEO4WGTMvFTchhTizqvwC02/UDVQe4dMMm0tPPskCkT7i4WsbS0hvm5ddybXUWtlpWxBV3SSlXO5a6Jz0Dou7OzC9VyDeVSDR3tHK5BOJj3iz76aeS7e0Q8Y3WU7+62ATdy5LNRmaogwSDLA9Qm4WnDBYcvtWZ86brjV+gracCNkx/Zs+V6MScujritGWxL4iPlXW4ck8mmpItmgGEAs/GPKRSLBR/ZmsbS8gL6+3vw1NNPYubuHVy/fgW5drJBqFFntU3Pbg6/yMiYhcOEyCUht0TDd0iIc5cwayvIhk4qBxrZMGqx7c6ZBszwmPTVOUiFTPZmFiPju7Bl234srZaUIJAF/sILL+DN119GJ19/2m1wlQPo2PV+cKiH7XqZAsOtVKPDNkzLin8W6o24J7pRE2xkVZ/h7DW3vud/GI2IdNg+PtgtoIeDLfq96PCyRzCjDWsFmBQtlvjo4Ns0i8GqXquyuI7C62NvnV/LMc1lXb4B4p65T0BMXqlQmW3UA/tBtklbHKDkAEAnSUnhvy2xMM4JE3Lr+tq0BFvX/Ncnl7mSgHwbkmhzqRb68h0Y7urEWF8Ptg0NYsvIIHo7c+DgOyIyLBra2yxJY4HFc0NDXPje0xlB6NmuLhx78kn0jYygxDVGRIPnL88Gr64jzoS7wSkZcz246pqIU2Gol90tg4kZIGkHTJRmcJDGUza8xoq0QA43IrLQCufOhMVg+94w6CgJl+GQewZIlUFiIpE2Oy/VP/ZJleG1KGGw1f7u6jqs/7DAA8gfFbt/vmo8/PaGtCWpCU88TwjwIXDHbPRATgjFY/xHgZ9gSZTtHRZephAyH/7AG0kmT9qby/dmW1bOZwQv8SAmE1rZmFcY7KkSXv8Pv/d7+P6zz+Le3bsiw5GAReN9PrEFdeNui/ThZDclyN6TEXztmzQE8kY6i3KzhbX1YkRo0WjCVtMYsXQwcqclmVAQ8ubNJMksncLgkEHrrMgZgLgQZBkpwwlKaTjogGYY3ORkw5ofPAOd5lyzWqyz/0b/9pQGoXR25NHd2YnRwUF00uu8WkRnpoXhvjweemAnRvo70JVroDPL+rKCVr2IbKomIhV911sZQtWsCGxR2nxll3rJ6zoefMBrb71DmuKYxagOJ7GM7VATrN5mXtqR73Uwc/DRoKzS6fOthCTD4JRTcBcr2tn4/JfmOffmFuTNvrJawHqRrGgaibCyJMmJ0HkV60U6p5H9xRGY9A9vqPWhTcx+pspgXusO9a+rVVb4TAaoc2VQI9nEWKRWjdjgCR7RhJFZ6TCgiixEeBkGXxqMGnpZzgp3chZ9pwXBijEe6JBWZTLxkT6b/gE+g1oGJm1tprFtI2O3jkq9Ks9xjiAtrK/punMgRV9fjwxSVleXVVGNjA7jwMH9GB4ZUqJ14sTbWFlZ1O+Wy+toVF2imW6J9Fir0MPaArxJimBBXSdVkCfyxzVzuGN7hFWR4G2uyzTW12u4fXcRY1t3Y/9Dj6DaIGJgBjccgXnuzAk0KV+rFlGpV+StwMQoCtbxkRaS9ohOEshtybPGj7+onL3/sUajElvHlhyY3CgoPkLItddgMK/OVJEAQ81k7YsAsFqMiI/DuOIJzxGH2XDYW9drE0TrKpZwwIU+uPzwVbGY34TXL5aCiJ5tsjuTUoQ0w76MYOLNF8p/zV6BfYYKPwpOCbZ18ExoEb1hG4ivSKqZUJF7Ve6mPUwCGcTb0y2M9PdgS38ftg4NYLQ7L6Jbd0cO3R1tyHeQ78IX7fJfBjzfY+yDk9AmX732duza/wCGJyfROzhkaBpRB+r2+XvOhjEiZLhGIfVXT86vgN/P0DpyxJPyzTNnTmNlZRWPPvKIZqfzbKeCgImZjaF1QxdfD2GanaGJnshT+eLcHJ7dgT8heaKSfSPeRslkdN19PQRrWg/oyeo5WmGBs7XZiOV+9/hP+d5fJJCH1RWR3Sy79v25cccF3pGUDp6XqMATQuSoLNEmmqfJN8CGIMmbZX5mqsUAkWvrwK1bU6oOtm7d6hamNqeZAZuB6OzJU3j9tdfwrT/+Jhbn5w2O0mawYQZhiRvf0V6kBRGrfB31svnfPIAybZjcuRvp9k6cu3BR8hvevG18/mwG9+7dU9ZHi0UGdzFqZYZhRCNuJElbfNgCf49kLkGKkjZZNmc+ycxucqoKrVrjHGEOhmD1246BgSFNEhseGtFBVSuV0GA/moMYymtoQw0j/V148pHDmBjuQr6NA0UIGlcBkpgyHKbRjmaLAdWGGpg0i9AngwgPbFqPWsbKwKgbwklsHEkYtSO80lGmau8jsI9tGlWb5HrM89Nt7YLq29o6REgrrJcxe28B9+4tYHFpVcGYUDcDJYMtGd3FUgXrxQoqVCiQBJiijMcqYonCBQEzmbD+rwbes89EhIMBiO5T7Tn9t6bN1ZvIcj4zbSkVuNn+MK0tX2uSqa6pTuk0urq7BH0xcBLeFTGu0ZBtp5GNDKZmocZBEVxKJFnJ9Y8TrpytzftPGJY7g71WLmpqkQnD8vFI3qSjF/9l5b22vob1chFHjh7GxMS47lFPd5dkV+QRlMtFabVfeukl2czu3rMb23dsR09vN1555WXcunUdpWIBe3bvxPBAL9ZXl9U0YC80RRetZs3aIoT1OA6Tmnolso6O0LSHMDZd01ot5HNkIfPadaHeyGB1rYxrN2cwMLYduw8cQTPToZ5msVzBS6+8ihPHXxcvg8+pHmZEXrPYFAfVcFDEvND3CuTRueUKIzvT/aTxxwyHaHzGBUeuwOqJny9qOfpDhK9DoI8Otk3kHqePRQ+UTAySFVeymBKr3hUjXBM2GtRc2iyN8JGQoRLzdotnLvGL/lODdgjwXkHqDYT/jh8/PIRViOZzTqhSqoDQDFIgj0RjljgYB1RKBAZyfo4N9GHb0AB2j48KYu/KZdDdnlPfvJcWxrQaJqxOIiL3ib8/s4E2UUwzm0W+vx8TO3figUMPokBZIPk7hNbJNfJ9HaERkdOtBXODx0O8CVPDnBfiVtfaoynyEmgvawQy7nHbl51KEEQ69OfSdL0aPf9NaWHIWhqcescPnuVMvkmm5QfRNU2l8xaR3PGC3FgHS4JX7zlZFMgt64xiZnR/dP9c0fAXCeTRgrbHjtj49+m187VE7ZvwnI44WfK3MZAbYz/hseA/17mmVqihEsHtMJBAFchvX7/UUgVTa+C3f/tf68L/8t/7ZekyCT3yQGSFwclVhK7fOf42fvd3/jWmb99x1qUxl2XV6uQac3YzOMksOGMme5A9kGzE1liaA0eyOZGPAmyQhEs1CtGJN2axaMFAMCoDBVnl7e04cuSoeuTHj78VufYEH2f6JJfLdIeqSndKaIujCHfs3IXR0XH09Q+gsFYwpm3VBieAgzWoCWbwopa6WcFwXyeefOSIKvIsyvaZqqMtXUdne0rJkPin7N26jCCC+HM5LVRKnpRp8j05pC10wofM0MRGSUo642xeBrKUoGna0S6vrGKlUEKx2sAagzLJYjUGVCZLjB90yWPbgddT4LMCto6TNBMGQnpWuZOYRuKZEbEIbRoyw2pajmMkzalisFNeRDh7KPuaygLabpJ8REOfmvnVU6Yfw+bOag0zrAFB3oZQ8HniSk8QG0yypDnLvF7u/014mX9HeRfvN5O++YV5TG7ZoseZnb2L0ZERbN++HVsnt8qYhOvp2WefxeXLlzFAq9jxMYxPTujf6Zk7+Pa3v4UyzTI415m2n9WqppixVUPvfv7ejh070DfQj9d/8CqWlxbR3dWJXbu2Y/uWcQz0deP7f/JtfPUrX8L7Hj6C4cF+lBncqyXkGjWRkjq7OL2qR/A44VBrWFP2R9Bd0n2kUjksr5WwvFrCAp3dhicxtn0v1uWqS78F4KVXX8Nbb/4A1UoJVNYwsQ0JT/I8iuB0D8dJmPvd51YCQvcmcwjk+jsvHmIL1kQVHUGaQZMfKl1/Fi94g7WyESidQOWchgBFRz4TjuIF2NpSkwC1h8wgQPF2SJoZCxP1uk0W80AeVeTO2wmyL6vGPTiHCjp6yYlqKXHyBwKhrdTk4bvJMjT5OKr4TdJo44ctnDu70seEEqxJIZ01pzZKXZmij/T1YHKwD7tGRzDa24V+9sdZkbczsJHk5yY/oXJzhj3lZ4TV+S/5R7V0GhPbd+DIo4+aoyHfnngn3LuGlG4M5IagOPhhiYb3dM0zPQ4kNvnNLIGpBCA/gvvS1AhsW1V0b2zCXDwhzxQaFoz43Dzr6B/AJ2ILNEDzpgSxijxA65Y4uJmNR9HYS2SDWO7PDtEBEfpTyG4RGuT3fENFnqjyozbLfYJzBIlFyUO8rza/SHtvbkfu7SN9T4O8fLhKIomKzHt4JRdmbiiQUwr0+c//Kjio5J/9s3+OkdFRXXBWTpQXBRHByXdO4B/82t/H3Ow9dOW7RNpRxVtvJAwTzK3NGiAOs7Pf4XAA/yX2yKOswgCEtAaXcBQfA+z169f13Dt2bMfMzF0x0pXJOQNXLm9krJbLRtAhwzmd1gG8b98DuHjhImbvzcrggQkJWwb9fdSb5k2jrr44h0SYdEjMQofZFKeYmLAfypF/dZLPKkCthL6uHB45egATw73o6eTglDoyKQb8iv3rWaDYqEyOfJYx7WMDnMWxhhp1yWvK65DKKhCXWS2XqygUSyhWWElzaAO/X8NaYV33hT7f2bZ2INsJDvmsCJINbvQ+bS7k5+w1SUdMaD3otgP0Gfe7zCCDv2dEH2W5ko/pzURaXPLK5cjGzUvmNP3QWWGy5+sDQozdS/9nSqRsGh43K+8XWxsmR7I+F9EIbn4RrXxWdqFYkE6eTlT8267uPB54YB+GhocFb1+/fg2z9+6hp6db643w3WOPPYax0VENxaBOmNW3vP19RObVK1e0nqambuHwkcN4+gNPo1wp4e7MDC5dvGhQXiqNlZVlPSf/nrAh1wV/xkBO0tWbb76OtZVl9PZ2Y2igD6PDA9g6MYYfvPoivvPN/6zpUsND/WgUVtCXBfrb0ujguFCfDMjXz8qdRh6E4nmB2cLSlL9yTWY1hXIdi4UKrt65h5t3F/HEh34EW7bvQqnWxCtvvInjx9+UfpvGMuqd8dMh73AohEAelAchkMcVebL//cMFciOxbaw+Q29SsLazm0MlH8HrfgjZSkpKT53w44fo/QJ5spK3nrnLoESj8AlpXpHLFY+tvmQgd1/zJLSus9Q26Z990Cd/477aZoeN7+MBbq/W36/6zgrlFsijLMJkjybKIOoJZDm/oVXH+GA/Jgf6sGWgDxMcJtTfgx6aOhH5ob6DgV/3xCFYFVAtWRWzGmcvvE7CF4CRrVtx6OhRZDs7Jfet8gx1xnoA0pNcCr1tv59hzUS9aT4mPUQytLHtjMjN1PHzLGU1rQRdEzFz2qNS2LjkzuDyeHhKIGDKI13xwYjK6hGTxMmzxP1BwutS8peQj0V3MnRJ/hx3dkP1vunv7kbMBs0AACAASURBVPez+wXyKLVLEuD8sUISFF5zsvW0oSKPkoKNgVymU75Wk056QiTDRDl3PEwVFu60mD0tLCzh13/9H0pX+YXf+i30Dw7aIBINRaFvsuY94p3j7+BXfvnzuHf3Hrq7emKXJLKKOW86bb1RaasFtZJFbAYEjATBQMWq0Dbku3qQzXWIGGdmEAbH6rCX37LpxJn5MeNjYE7KVAiRy8+ZtoyucaZLk3k8W3ASkUpk9TAu1TLjYFZj+JYJ8kn0U8uA5BN+m6zQGlnZa+jIAnt2bsHWsQGMDfUgzyo8w81khLeQaaqC4bOS4AegVKH2mJaNdPAqygpU1XOdDG/2nutielcY0Kt1fV8Oll49S3/tbHpW1M0UEwGiHeQCmGEFL69Zfhpkw+vrmYUCLv+bo1Plhe/yGutBmZMaN5IhKgZZBSmV3Lx4jambz2UxNDKIyW1bMDE5hv7Bvoj5zUyb94kEPj7Wa6++hksXLumesRDjQUvEw4Kk3UtWyUeOHtE6u3zlMjo6OzA2NoqjR4+qGmegnpufEwLFYMqKnHa9Z8+cwa1bt7C8vISf+Zmfwd49e3FvdhYXL17E1StXxa3Yu2cPPvLhj2B5aQnT09M4d/6cvvfoY4/Ine3e7D39PitjBiJ6mTMR3L17D1566RVMT89I2sjXsnvXLpw6dQrLi/M2lSrfgf7eboyPDOLS+bN45+038eDBB/S96so8elpV9KUbyGfJhTBJmqwxWzb0hYcxdwf3FREGJrPFahNr5Rpml9dxe24ZsytFHHnsKQyNT6JQbeCF117HW8ffUkuGH+oxugZ5c1GhWtDJYJsr8gTnzcDn5OmUcOiKK/KoobcBCYwOfy9b7HHeHSDfDa17zzVRvYTnMptKB4pDOUR51X0CuQKCB3KuPcnIPJArCfOe7rt65J5U3Pe8vw+zOuSzgYUdinK7domK3P82EL0slPuY2Ahaj5uP6veL6GaBnB4SrMZpV7RtbATbhgcx1tOFUUpSe7rUH+9k4GflTgmgRs8SMeT5Yy6CDOIyjSQBlC2qTBojk5M4cOSIpua16LdBR05dT/e/CDJSr7zDmjC0JFSPAWq3xRLshHk2BH/5MMrazHAInZshCw+eQNRiYDduk6spHIUNI6qjZJSYQ5hKF1XklnYIjWWMSQyoMRlkTL4Mj3PfQB15nDgf4j0q8vv9bUCXYmOl8A5jmHwztG9GYc78T3BIdP+TcLtf/9C0MQ5B0O17UhjuUUCukjyT+TtXfPelkc93CR5mYKNDkPVx6REdZD4p3Lx2E1/64pdx+tQZ3Lk9o76zAniGLlTsbcL6tvQgbiPUwoBtUG1wFdJCUmA3chS/JjzDDwYDvg7eHFZZrPppGBHGjNq/Jp0Kcpmga9WGd1lW6MGQJMDqlgAXq06y59W7cSKZbaigdzTinqq5ehWV0rrkI7QaoZtbPpfG+HAftk4M65PfAw1CqiXJlrj22JMm7483u1SuiOHNbJXoAb9mCh4PWiFxJSvZFUlN1FML+ub11FhDY5/zZwYvcfHZNRML1qV1wVaWl3SD6YTncxpzSUKW7AqdReqEIxujGM7gENjbTMZHmJtuZiRYoY6+gT4cOPQAHnn8fVhYmsOlyxfw/ee/h8WlJSUJTz/9FPbu3oP+vn7cnppSsKTXOV241teLePyxx9Hb14ebN29iy+Sk+tQkKL7zzkl8+zvfxY/86I9iz+7dWFxaxK1bN3Hz5g399wP79uGzn/usXtPs3Vl857vf0eMzufv0p38Ghx98SL1xDhihLzaD7paJCfzkR39Sa2VmegbPP/88JraM49ixh0XI4d9yfa1zVjvIy9huXItSRTOl7969p+9vmdiCgYEBnDt3FtVyCQP9fZi/N4tKcU0Wmj1dHejqpEeBmXn0ZBvIlpaRq6yitz2Fdg7+0JhQHrrso9ftXw+03OWNVAarxSrWqw3U0zncureIG3cXcOTxpzAwNonlUgXPvvgqXn39dREOeZrL85yP6VMFjXxlB4sdeZvlKv59R7UCbBoFNEeco8M0kHJEzPQJZF6VG5RtBCQLVkEfG5PggnIkqkK82RYqGKu6kgehz4dOMG0sDiQ6/wmyWxTIaWDlgdy03Ma3CLLToKOProzH0s3XRwFM/ddEsHVNeHxtk7B6CATW3bf/e5sooAeu0kkzMeZn4r0ZwZg2xWyjsWpnECdrvYmto8MK5JOD/RjpoqNbB7rbs8hTO551foKjOmzNMGmRdS0TOAZxmj9p/kAaW3bswNHHHpM0TUOFaApDAmWozL3Ctels9t4De1rvya95IJzxaxZbHCxDNI1JfiStojopTJOr1ZzbY2xrVdxOzLRzOrYRTrZSkusvJGq2pt3wyF5UNOM8+ttQkW9SPGzuQyfZ5OFnyeD7npX4BqKlG99skN3FbYh3ZbyedCR79psDvnUKbAUxZvG/xAmL3rurH0LfXFLaBLl0ffFOi9UrmcpdXT2Ynb2H555/EQ8ePYJjjzxmQYTwc539kZSkRsuLK/j+957Hd77zrPrBFCPLRCXDgG79VwZKVZYa8UhJUc4kJhrmEPyHab3qpLV2O1zlGuZENRtEYuSQkKEZHZ+9XfPRlbNbWzYyg7HejfEILCtk/9dmSAdiG+EhBlfTjRKmI2RUdVtFwjuc8kYmOZl6dWMjNzj/uYF8exbjIwPYOj6CerWIcrGA9bVl1DlxjRV/iv1+ypssCwskNu1Wbmw+pPfGWXWr8OYCl4woVNJ0Q6MyyWB/VceabNTm/uVsY/i0pOAQJPmesdp5TVmVBl9tVr7cONPTt4VwaC6zEjQSB1m9EKI1OJzXldeL16OVaaK9K4f18hrWS2so10rYs283nv7g+9Fo1TA7N4M333oDCwvzgtwPHtivoMtg/tz3nsO5s+fU3lheWBYkzuE8Dz74kK7Bc889h9de/4EOBErY+MnWARntvK8PPPAADh9+CL29PYK75bWdgiDxr371q6rI+UCf/exn8L5j79P7YUuF1fqd23cwOTmJDz/zYQV4Dpa5dOkSbnli8MTjj2P37t3o7+sT0rSwsIiTJ05hdWVVntoTE5OaasW9wIDA10gHMxrqdBAhIlIj4hoZ5PT0rmgd1OiRXStgsL2BgVwdbc2yJsClQfMg8kxS0oFzIBEPP6kqvCKXzSxlenVgvsARqgXcWymia3AERx97P5596VU8//IrSLEdwz3m07IoEbVKwQJ5gLzj+jiukrX23G0shNBkRZ4MU3ElbxWY+pWSwATmulkm80ltIlqMaulvQ0EndYFXU4kgGewo7SGMYR5z0hOvJBnI/VALGQDXutQK7ghnFfnGQM4AF85bg+dN7x5aAmGql8H1nkxEJCN7r2L7sEeZkPOF1x0FcFVXfuyqmrBZAgqMIsnLSSAOlCoerGWezgi7FKwuaH2AjPVB7BobwUh3l6Rn7I8rkHMOgw8moiKDenKiYLyerMYbYq23BKvzc9vevbJq5RS/AttY9KAQedVG6VrwsHNZ10QFjjGhrWo0abH5V6RFOuXb4zli64K9bYPZrVCISWwxAc5m0dORTxMr5RxKbo1B50moOKgj+HgxmTEw6925MFIj+PWUKVeQNjsJzdfVBsjpPhSIkFjeL6hvruw3glf3G2e6ucp3hFM1q2toNySv704M1ZaV7a5JLE3macOmTKYZRu4avK6Jg0Rl525dVo9c/YlGCy+++DL+3ud/Bb/01/87/K3/5W+LzEQmOw93PQqDVSuN//yNb+HLX/qKLCgVuGnXLcWar04yoBPmBya7CFTIjcSEDb2EADG4jjja3HLvSgharKT373k2HTLiaMOFQ8zZ3qpu7QLITz1r/eOgWefCs1m1XLyE121UqUhfmgRnhzfdl3ggs3/OnIlVl9zvGimksh1oZYy0Yb1Du4mC2iQlYxVuLmTB5pNsbJFGqmTn5/VzVvAcIKPhL9I7t6O/v1+s6lp1DbkcFzVRAJvqxE9KQbZu246BwUFBww8dPoxPfvJT2qDXrl3DN77xDfWRx0bHbYxjuYpquYrenj605zpRLlWQy+bEJeBz1lplznOlDQqK5XXcmZ5SRf6JT31clfry2jLu3JmS//bWrZNSDCwtLmHmzjTuTs9gdWUNHe2duDszi9tTd/C5z/0sHmL1XG/g/IULuH7jhp6byURhbR17du/Dtu1bBaPTbfBb3/4WRkaGcfDgIVX7ZKDPz8/hy1/6sqrvrnwnPv3pT+sx2RK5c/s2rl27josXLmB8fBw/8pEfwfzcvF4TYX0eQmTILi8vqz/NRI8HCcdUWnLT4WMuzWaXyanZF5ubXaVcEtlMVbC7cHEdsOLu6mzXekFlBW31ZbS31pDP0DTIJuURj0rTBrZelaELE1Ky/hnMaUPLmQP0j1+r1FGoNbFWbeLu4hqGtmzDj3z0E/j9P/oavvjV/2TGOTIEIgJAzwH6+xP5skNBByrXkixOY4mUkWbMFjVmocdBXsEqEcBCwFcg25QoRFVTCKzhcPKRxoHE5nE+JqyFAOEy1Qg98OrfbCwDPyOqRRJl+yaSWqgY/X2qPRT2c4DWnf/C6yM0z+EnwdrBoCCCJaJjPTpuTQ7pZleb+uHx+4zPpoBOBFREg4H4nupNtDFZzpJUWdP9YnJYKq9rIl5PVyfa6DNQLmLHxBh2jo1g60A/xvt6MdjTRW9FGcaQZyGCnCyxTWsinw8GYcLWVJSQP0S3zEYd49u24+HHHxPRTca6ZPmLqGpqCnscM8GR3WwY8qJr6f4BfoZpjSVaCEkUaMMljL6wQGtIiUFFgU8R7Iyj890fN7RRkmtISh32/9mfF/nZ5mpw79DZj86UMgyTas5es3l2OEEs8b2QwCWDsmnT47Of54IlF5ZMhCQn+R71zsQNsr2ofeU+HTrjvTVhsSb5sZHsFsU+R4WVoPu10uhVDcexSYZhPzMJ4qMK9QordXnmhj0PD5JKDS+//Ap+/R/+I/y3f+Nv4m/9r39bfVtVsxRaVRnUmYlYIP/iF7+CbIaHiI3vlAlJS7ZTG/WSnvGFpr94kR5s+SItoYphqdB/2rBRQpkdQYj2+8nfjR4j0evTW1OV2VTV2dHZqb9iwJaXO12fXHcuP+cKCXRpTfciDCrf+WoZ+c4ODSog1E7tvAI835dr/HioIpNDhexOZ31bNh9befI5OR+Z1poMynx+Wc6KlWhViU2jolYwZ7pyEhE1VpKZrDnIZdqoRa9gvbSkyvnJ9z+lYPPc8y8oiJPcxyB5+MgRBToG+CuXL+N73/ueYJvR4VE886EPY7B/AEuLy3jrzbcFP2+d3I72Nk6D4oFBPTyH2lTRTHH05ypOnzmJ/QcfwGd/7jMiqDHE87XddBici3Drlq04dvSYTorZu/fw4gsv4eKFy6p6f/Gv/CIePnpMWf/FS5dw4+ZNkWYY8G9P3caHPvAh2XrywOAgi3PnWNEPKSgzUSDrf211Fa+99ipmZmaE3hw8cFAHIqdVdXd1o7urS4FbvbpGE4ODQ/o+15vmW+eoAy+ripMfgbtW8T4UaE60umaIDlsXGc5J79Caob8AXcbIbi8W1jRjvacrj3qljPJ6QX1zBvRsq4hUbRGp6iJalRWkm2zNNEVU6qCZCwlKHAsaoGm3BjbYk/a0OSysFTEzv4T51XVMLyzjxswc5leL6qGn2jpRbdk64T0SL8EhuCAH4iY3NMakjsGDnP8dvAkEVoYGsO+jCFL16izs0dCyChV/2FOhwk2e24ayx5VGDPdvZK0nocWo+jcmmkXr6ITyY9BOPKsFApQdVfixdp2PJS8BD+SyoPXBPWZlayiXBfJw5ng/ItmbSPYjHV1IVt/hAI6h3SQk7YUK77UCubk4hkDOpJL3hNV10JvzP5uVEsprJezbMYpDO3fgod27MMAgRRlIrSpXt96ebj2lVWv0sXC/dkHqdHZrSmZWoZqnpwe9w0MYmpjAwOgoOnt7Uff1xiAum2J3AAxFUnTdIxJjkFDFt2YDt+L+EdwRIjvTQjL0wwTyMM5TDoLysTcXQVWdPiCGZ93i4qL7+TewZcsE+vr7LVFzspz5+/tMBcpZE66GyfeYJPJZEWdDuQzJsZ58+JDHh3MEeHbzLNW0xmC969WzxRtLmHlmiK/kqzokerGVckIm54Wf1qVX5PcN5OzhbnptqaU7V1vmGawOK9555wS+8Nu/g0//7M/jL//VvybdMatswuYyDZFMKY3vfe95fOPr35IeuUlMx/XIZGEbxz22IvTugWcmGwA8L9Jjs4gAg4XsI77ooQCPJwpF297hIduHtus2HFLuhMYbxZ4sMzr28JlNMQfVoBVJvoycpOEV1Pq6HpTVuSWjLTne8ZAQxM8Kp1bX4A8GkM7uLtOLe4+MN5LZE5MDwsMk6hERYGapipu9cKICbnlJuMosMO1G+amlAC7uACVHzTrWyquYuXcHR973ED70oWeELiyvrKj3TI03q7HX33hd8qlnnvkQ+vp6BVlfu3oFQ0ODkmwpqxW5r465e3OYn1vA8uIyysWKwV5uzqK2Bs15imu4ev0KHjjwAD750z+lSV03pm7ge99/VreIDPOFuXns2LYDP/5f/QQ62y1Av/XGcVy7eg2LC8tCBw4cOKhNde36ddy+Y1A/ZY1Tt27h0MGDGp/JjcnASmtOVtdkq9Pwh2Q4XkMmQX29vfrv4PTE6opDfDraTdPKNc3NROIjq2khHqWSMnj+N9eK9X4NreG1ZcBma8akNi3dK35Nn4GwcTVXgFWBDmg1tEwvTitOkkPrq2hPryOXWgdqa6qyaPKBalkT9XgYp5gcSvdsUDDtMqkBrjYaWCVRUxNYU1gp0q++jLmVIq5OzeDm9CxWS3U0M+3oyOftNTFr9/GNfM1EmewAM40vtwMPnCgPThy8EWEtVmRFp3XYS5sTgeS5bdD6u75jh9YmQ5hYfhZOAwvMyf0d5xX+fW+9R63l9wjkCmril3jrSkxpUyMkA7kSEN/vG5KSkJlsCuR6Hwm9+8ZAHvrp4ZJtDOQKjJmUEt1mjchMRhJechuCHlgmOUT6qNrgkVkto1ZcU0W+Z2ICeycnMNyVl4a8i9IzN0viGcHHpeIhl0mjq7NTCWaGQb+zQxB7udWUdry9twejdL/cOoneoSEb1et0SyI36gJ49ZoMIEFuxjuhMc3urhZJ8fysTd7CkITF3zPo/ocL5J5Yhco8GNWEgk/9dxv5S/dOJus8v9k2DCZa1hpwiZwrmWyLmp+HqTxM8cBkz0YRB+/9UJEnArlP+AwVuaRhnvyrsPLWgnG1bJhXqL6NwBknApG3uredguzPlp5zs1wqaXNBbOzpD12Rr85cbfFNaRhAlgYjHWjvzIuAI1sFjn2UmQgdqdh/IjwNnDx5Dq//4C1MTc1gbZUTuwj+EE4OIwAMVrHwF3p3G3Z96MxEvb2wn5L9vogd6vs+6dYUZTnKKjc+dsRWTay00IsL5DDJzlw6JTYwDRkIc9Nwgf2eNiYwJvXQXG1WyhzrWCGkwyq9SyMUWekTpq7USpKGcHxhYMzzNUZDGPzQDWxP9orkVCfLQxLxjCHOG0gofX19TRUie0/sFbMqJbt7eX0NW3dsw6Gjh/Hggw+q/cFrxtdOpvf0zAy+++x3Vak+8sgjGBkZ0n9T4P3888/hpRdflM764SNH8YmPfVww+9LCMm7duIkyRzjS85xmOZQFEsptNLGytoIzZ0+rIv/MZz+NWqOGK9ev4Ktf+6peLyez8bXs3rEbE2MTmiM+M30Xz36XToBzClo/8RM/iQMHDmjjnT17FleuXlViwRVSLBQkM1xdXdVmYZCmY1/Qk9NERsMyvB8bPM6lLa9axk0GOjcYJWwM4kaC5NxvQ0AMgjbfbK4Xm4VtqEgIPtw43Atcs0RF+DhsX4gt69WFyChMvrixBW02US0Vlez1dqaQaa0C1UVUCvNI1ypop7tXvYKOTAr9XXm0qiRBVl1u0xKTmB75pGQymPNTE98ArJUbWFgtYn5lHXfmlnHm0jUsasxmFmlCeDRB0UQuVmgWyFWVBjtecUTiHveGsJvo+Wq/hOlQ0S9ZBZxMisOPNvfiZfcUZeGGQqn6cKZuCATWZPf4H0H5XhlGFfbGQL5BMpas+J25bkHHx+g6DC6ym3uk8zVH1qFR8R0Ieskrkswr/HUmA7mtkridFx05myBnN4UxKhJbKxm0U45VrWnUKtcwE9gOzjTQoB7KWJs4tG8vfuyZD2DmxnVUVpbVJx/s6ECelsWc58A1yzXZbKDKsbe0IKZRDBNa9cc5MMX+raWANfbEc23I9/Ziz8EDmNi+DVkmqjyTfG633NdC1WkRyzgNXlXatYur0vsF8s2tl7ilE5/QSQa8JUixRaud9xbITWdu6JmtH58T4P1iomlMzun7wd786JjJpLlQIwhfvCNTz6h37utS5663dyOZW5gYeD9o3We3i9fVaGBxYUEJgZ0ldM+0IVxSAskMxyTSTBZkN87K3ttJQQtvwdAleJ4UGL8kxrGIFlqL4M8RyEvzN1uCJOoN9WfZG6QE6u1TZ3Dj9h188JkfwcjwqAI5JzbRvKLZTGP27gKuXL2J5597GTdv3jGHsLS5hEl+FgXxBHx1nz0TMuMNMHoChkhCcIL+nNih67EBdUuSfSwbsn1nZI6weJh9mmENgzItLt2UoFoWS7uzqz2ehtWsYXFpHjdv3VAwpcvQ5OQ2u0YlGh7kkO/oQm9vP9rb2F+111CtllAoFBSMGJB5c02ekbUZzj7eUTay9aoCGC1BHzx0EKOjI9I5nzlzSt/nm/zEJz7uDO8Cvv/97+P02fNy/Nq19wHB5+PjE0rA6G72wosv4PTpMximmcToCMbGx7Fv314F8pnpaSwtLWJxfgGXL13G9m3b8NM/9dOaHEOI/cLZC6hV6kpOFKLkXdJUIKRX+fmL57Fv/1586i99Si5pRB9ozag+b7msxc3fL66XRHa7evkq9uzeK/ENAzTHR3Kj9vX1CS4fHhmOIE4RaqTptsw46jnR3KJKNzrz3ydDmegCP7hZhoeZpHRrLQTmbaSxDAQtBkglSPY7NurW3OO4hxj8OjspdytjZXUVa+sFmc2QULf/wAEcOvSgDHm44dgKKBWLqFeqaEunjZXOqVLViirydKOIyuoMauv30I4KurIp9LZn0SgVNFGvh5PmHAJkosADdZ1QK/tsPv5CQ29SLRRKZZTJO8nkcG9pFVOzi7h0/Y4C+uJ6EVnyU3IdNlzGZ8DbpDJLHsMHr2WY4hUqFjtsE4ErMSlts4ws2a/ckAiEczoioXkQUCXj8scoMES1isOGyf68SvgNZLcIXdtEdttwhARyn1diIq46GpMM5KHqUqEQcgTD6DcQ2ALsmSS1haAUB6uNBcPGI80TH0U/H3EssiNJjjlJxcwH3sEIIn3syGUpY03hL/3Ux/GPfu1X8B/+/b/Dmy++iLHeXkHrrMh783nkc5bIXrh4QT4ZlFNSRdEhnkcbmpkUSjSyolsiW0CNumxan/rxH8PK8hKW1wsarmTDiOICS5wdJzXzgvC9alaEJts5w9x76eE8fe9KPD6HY+wlutCRLnpzIA/VbpBrMejy+cN0OgvCZteqORuUK2ez2o9MigVj+xx6G9bjMWBDIcd6zBBYDf3xIB9IjjICc5J0ElpP9siNgMd2JwsAjvq2Sl92yR5vom2xiemuJCn5uQFud+FlmEGhnOrPEciXps627BDwVEErMIN/8+/+Pb73/Iv4tX/wD3Hs4Uf0c/bC0+l2BfRKpYW5uWX8/v/7RZw/dxnZLKsdC+YK5ErqEj2v+6z/0DM36UdsgZispqM/8wEJyQPIKGvxBYiQ9cTuCj01yySNmSpiB0ehyvLVTE4onyK9tFguYG19BdV6BYcO7ceuPTuwdZv1Z0WOa7aQy3XKY/zWrTu4fOkqTp88g3y+Wzpizo4mi5m9a7KlCV8NDgzIWITBmvafM3dnBBMPDg1qA9Jl7OChg/jxH/8xBZY703fw4osvyPebycMTTzyu10B4/uzZM7h5c0qJ1c2bt8UG/4Vf+Ms4cvThqNJl/5njSQmJdXf3ROzvqakpFNbWsLayhutXr8kB7Sd/4mNo1Fq4O30Xr770qiaTTYxvQVdnlypQm1/e0ojN2zO3RUZ76gNPYWZ2Btdv3pAsi1OpRBhMZ9DT3YPhoWH09fahv6df0i0Fd/rgu/RNmSxYNdaV8CjQpNJyawt2jbyFvN5j42PI5zuNSOKMYxuEYlUCK2r1hsVXMJaoiC/OCg+yIpFSHDKnGQ297OnqRhSEiTsJR7wPTNre//RT2LN3j/zgCe/PLyzYunFyGqF2wutqTbBCWF/H/Ow9fT0+0IWR3ix62+ooL82iWV5HplY2iD0F5GlwwYqc7QsOWvGDlRUWfeBJeBSJhuzkRh3FWhMFDqVpAOs1YHaxgHNXb+H4ucvItLUj1Z4XaUnIgXzmLbuXyYZXxYLWvQ8eEd02kJaCZi05aSkRaN99auvaJ6F1q+IStJ6wcaOEeqPX+rty+ogIFSfe3gpPYPEb/yqQe8J58a5ALvTF2lTB2S16hdHrix/zvQO5nRs/XG84QIds1cktQAkxyW6syvMdbN1Yf5vtO5/Sq4l4n/nUT+E3/+k/wX/8vf8Hx19+GSPd3RhiS47rnWcU+TxtWVy8dBFzC/M4/NCDGOjtFSrEcySVy1o13uLUwQZWSkWMb9+Ox55+v4I7e+jWIze7bJPdGtktSpxbRsTkHgoz3U0Xbn4Tmz+sHbKRzmXxzF0iAwPbq/wAPr9XIE+2MhjEiTAyYQ9BPPAd9Hs+GCpMOuOZqvucCORBWhyS0SCdFMQeArmjLskeeZBHmpbbSHQ847gm1R7x963X4bax8udIXguv1oVAOaEuqDuintQmG9mAY0c9ch+UtYHslvCmD/cjtTR1usVDn1VUX9+ANOA0L/ntf/Nv8exzz+M3/sW/XRBj3AAAIABJREFUwrFjj6JUrBgzvUn3L0IGWaz9F2LG7//+F3Hh/FW00zWNntlitScC+MYmmlUBSUhKX9hiSv7sXXHfJ6zZhYuSaTtNXCKxeaNFma87KpEwwayNwZXMUfabFRzcYKFSL2N+aQ4HDu7Dw48cQVd3h4L6jVs3cOLECf1LOOfhY4/g6ac+iNl787hy+RrefPMdDPQPYWSkD+XSKvKdrBSHsf/AfmzZMqnKX/3yekOQGl8yn/+ll1/G62+8IQb2E088gZ/9uZ9VMGav+4+/+U0tHk4W2rlrFya3TMhtb/rOHczP3kVxdRWXz5/DjZu38It/9a/h4KFDKJbKOH36tPrP7PcSdmag/MAHPijr0uJ6Abdv38Gt6zdx/doN7Nv7AH7+cz+v8aNXL1/DH/7BH6Kvpx9Hjzys9gEz1ny+Q9UuteTTd6dRqXF0YwYcYJLvsk9mo9zoHBJicDwrVCOD8M0WVteU1DAp4QFG5n1nZ4dQAl7Pjg7+m5fmnpUjK3b+LYOaNpyIgJbV8+dEOeLebeziRnkL0QS2J5i1h6BlByc/LVdmIFciQdc+yX9MAnT7zhQuXbmEDz7zQWzfuV2V+czdu5iemdaQGb7HkeERzQBo1RvYt2evDGdm7tzBY488irGRETTWl7F29wZK83fQiSo6Uk3k0y10pFugPRBZGRnXUJufAGfI0664LgtcojSEW2law5njNUo7szlJ05aLdVXlF65O4cS5q6il21DPtqv9FaB1jS11Q5gg3wy+C3z3xoV598Frp1X8/aT8zA6LjRV8COTGMvavQqXpX0bB3b9vjFxn0m828PhTAnkSWg+w77siisPs/P4GQ5iIte4JfGDqJCry6DBMwOjR8yjhCdBnuAabr8VGaF3Xv8mWTM1mQdBKmlJSkYXpbkiUK4uu7k6FVFogD/T3oINwcL2K0f5ebBkcxM6xUQx0dKAjm0UHFQoykEnj7LlzKgZ27dyJ0eEh9PX2iJzLYE0z/nK9hiITQzQxtm0rDr/vmHrnqtRZ6baaIlsqtXIioEHNTs5lG0nz6hNGJKEiT1z4mGORXE9xRS6750QgD0iZdSdsdn1YW2pdaTiWcYSC5C8Q3URE9tG6/Fu10nT2E8Gz1hHPVq1xn+Ymh84kbJ2o9AK7XYTkwFpXsWA98mQgt5ht7SojwMXG7kxuQpLAvxHEv4npHir1ZMUeLmNIOsLr4WPx/NzcIw/9eP48OWQmWrtzN95umYMaD8CqDmDqv//jF/8Ibx4/gV/+lV/FoUOHsb5eUiXeoqtYnb0MYGV5HV/60tdw/vwVHVE2fMOhdY0DtQMgZGiBvGVvyCKwBX0GZ3P7CVlxsjcezokAv4RMfcNm8x5LMgEIiYFZMdhcZunHWRkSxpV+uymImMGiUFrFjVvX8OTTT+BHf+wjkljdvnMLp06fxM2pm5i9d1dkOSYebW3tqsKHBocFtxNmr1TWcevmVezevR0f//jHZHJz89YtPPvs98Sy5sL+9M98GgcPPajslr3s69dv4MzZs7KW/YmPflQBnpXzK6+8qrfNipaaZ3p/M8AtLS6isLyEWnEdZ0+8g/PnL+Lnf+EXBAGTQMcNubS0jB+8/rpc0LiQP/qTH8W+vfvkXnbhwnlcPH9JiRu/Xl8t6rp053uwa8cu9PX1SzImaNLhHY02ZKUnsMYSKWbKNvikJs06PyMItmVe4MYfIPzcrn40AzkXBVm7HBTDdRcCLPdAR2dev8+fywnNJ6bZ6HbOhraEga2H6zeuy5mNevNt27bqOulnxTLOnz8vliuvm+92BUiSNQnDsfInPE+ikSxmUy30D/SiUFjF3XszeOL9T2JicgJLy0uC2kkeJHueBwVfL9c19wnhyipNfpotDPT1q4d24rUXMNmTw/bBTuRTdbTTP5v9TQ/gKbraaf3RCMhcD5lQqkoS1GoJCwlQ1PpSklYg/6IJFGstzK+WMHV3AZenZnBjZgHz6xW00fY3WCFLqmKKjHCI6TVHvU4/PCOIzw9E710nA3h8zHpreEOJHI8bjRC0wAR3JDU+qK0pblWUt9p8Vnk4y2Md+aZS2eddu8lw1K+353RTlfvIzzSZUdwBElVdehfGsXoFlSAARGdUdCh7BRl97Rdj4/kUHaNxMeFVBs8exhDCrww6HTnuBdIjnQSlto9Zrg4ND+C/+Wu/iIW7d/Dvfvd38eADu3Fg504F876Odo1S7unMo4OButXCW28d17ny4KFDGBseQg8VNR05VeNr5SJa2Qzy/X049v7H0c9WHSFqJq7kS/BWuLsauR9KjhVUk1oDe7OyVPVAF1VZCbh4YzKVDOAh8XaTGedi/DCBnHef65XnSwhqFpypU6cjZM7snmvkufAcNh4L90+YlKbpd95/5jXm14LNfQ8Ey2EtU0dr+FwxtG5JzLskXs6aN3Z8MCUzJrt64AnWe4DQhRJ56ylwTQICba1Ai5GxciOMPbP9JU251CYJ+ZlIihsZ9amFmyeVhgUWnf2bRUe+R1OZaCEq1N2Z6E0S2jT6E1hbK+Pll17DhQtXMX9vSd8jo51DN+Q+RhlamFATemBWgAe2S5SRxSzXjcE/ki8YlpFsfUdBP5lRG5nBftcSCJs+1KjSBctIaPy55RlNtMgolod4DYXSGmbuzcj05OjDD2FwZFBs7GybyX3I1Gbw4oHO6m+9UMDU7duq1rlYKFGjoxgdy8bHxlVp02KU8i9+FteL6O7pwbZt20UMW1lblb76xMmT2LF9Bz784Y/oVTOQLS4sKshTZnHs2DFMbNkiHTW/XppfwNLcAmZvT+Pu3VlB7qzaH3/8cQVUMrz5mAvsSVPOJvIIdeh9MmgZ6BuIJkRp7Ksc+AijU96WU7+dAapM3/diETVqqCWBM59l6jbVF6JJRT6vgGwEPjswzXoyPrTNjY+z1qn/ZBCsmqSEJB6/SbaRrHMXyalIIhPUnEZHZ7usZklK5OP3D/arx76wtKjXyN/p6e4WtM/HZuJ05vRpDA4OSn7GhX939p6q6V27d4sZPzw0qPu6vLKMS5cuolBYU8B/8KEHnatQlqnN6TNnMDc3hz17duPjH/uYNjzvPW1hCZcy+aH8cH5uDpdOvIHRjgbG8kBbhX3xJnIcPQjOm2YvNK3eOs9OEgY5WlVsWx/dGpyxLI6kNN++3krJb71QqWGxUMTc8hpmltZw4uI1TM0tI5VjZWeTBgXVC1r3A8JZ2qorXXkRgknEnvYg7tF2g98D94/1C8NYS9tt79U3t5/Go9RCEmGMYp8TnnAX1OGpXw+mMFap2XlgPXdzFTPmcZQceDVmFREPy0DI8uAejk/vlcpUQ2dD0AXbK42KByc06fDkWlaws5aFKlVPFuJAHt6pu4yEQsKhVua9WY1SJpLJwU7knZAsbCMpeYjzvGC3etvkBH7jn/4TPLB7B25cvYwXnv0url+6iOG+HvQRueroQI5oYtbkkCSK3rk9jd07d2B0oE/zy9uptsnSX72FBnvuvT14+MnH0TsyrOqcU9E4r1yhO7SP3QomjMzcWDnaGR3sVXid+RkIXXz39r2gs3d5oa0OXddwu+KE0JO0TRLF6LROkCWj6+3JY1T9O0JiP7d7xP/mOuO5ySSF0Heo+pMkaGnCZWdLxYglVfZ+gilZuxEkOdgqkcVaUE4kono+Wxfh+ZNJoZ5Hb8rMmsyEzwhxhgAEB01zIlSiEpxGnQgohCJqA8d6fv4627Z8gWFWuV7D8u0zragBrydXHoJ0tgPLK+v48pe/huGRUXzu537OpmwxqrMXLhewDBbmV3Dq5Dn8yXefkwwtk+bFYFXOIG4yNA+pkZzKAmkItHGPIc7YvUqPNk+ifx49Wly929IJ3sVRORCx4elc1k4IspUyVjhlH3Je4kSvBmrNGjrynExWxfTstOD19WIBE5Pjqsy2bBnH9h3bMDQ8qICkalF2spbxk8DGKVtvvXkcB/YflMTqwP4DChIryyu4ceOGJpdR1rV37z5MTm7BwOAQ3n77uOxAlfmSdZ7LSU62a9cu/S5vGN3FvvKVrygB+OQnPynb08W5BZQKJXNwTqVVeTOA8+aS3U2SXTfHc1LGQA2jL0S+VsHPHZ3q97AiX1xc8ue3jRkmzBH27unqkcyLvfJAgjEZkXsei+TRZl7sNLPJszK0+eoigrAyz3dqo/FA5HXiWUpSpc0OpwwsgcJ4RcdBIDZvHLJT5f1im+DCpQsaQ/rMR54RyY7Q941bNzE3Py9OQICNeU2GBgeVHDFL5rW5O3NXDNftO3YoGaJBzsmTJ3H48IMiC7711lt6Hwz8Dz98VMkYrz/17FeuXBHCsGViHPv27lVCQphv6uZNn9SWE3GQVfrN8++gs7aM3mYBuXoRba0U2imdYe+RkjdCdzoFyXZtiJfBKjwMitAhIHMlOzzqLQ4tTaHaAEr1BlbLFSytFXB3pYg3Tl/A9dlFZDu6bPa8u/qx0iJ0SpRLQd1bC7SJZXAxmVFgmbtDVdTipuNXkt8S3M3uA8eHDPpd/3rADX14r0pMVumtMG+lhbXEQGxsXTvWrVKRjZIFcs488IM+ZtJ78A+B3IsFW1M8eSwVsFM4VDBhmpa9rxDI1arxil2QrAfyUJmFAzugszFuENuFxf1SBmxjlVMWRldLrU2uAx8sRN5JubQuAtv+vbsVyGfvTOGX/4//Dbu2b8XOyS0YGexHu4CwFAb7+hQQVpdX8fbb72B2ZhZPP/kkto2PaKBKd74dKU4LTAFFSiFzWTz06PvQPzGuCp3DUqiCsNkMjpbqsjgt2eVlds29Ivf/1nX3a2wJuwVQS85M8rWZtGwEQ/vdEF/CvbcAHCdc0Wz7kFAmvQJCII+qNWt1hEAetOV8DUShiLTKLU7ImXEjwuPrdUcmSS7Cc1tZvlYWGEFWRtSOjxmQOCULDudHhGufcBmY8ILWPRDrPatq54yFRCoT0KNgCx4ZncXqAZ4jvJ5BC8/HDOomXjcaW3H9sX3KM5XnVGrx1imv+O322UVPI9PWiZmZOXz+V/8+du3eg3/+G/9CMpxKjReMsi2OueQc5xZOnTqHr3z562jUUshmbJRnMpB72aXgGeD1sGAUUP1NbQ7kypgjG8GNDPTQF7fUy/IaS7gDlB8qB7vxlEPxXxtcb/CweYlX1f/NtrPCzKrKLFdLYmXPL85haXkRK6vL0mJ35jtk6MIDn8/18Y9/XExzLoJTJ0/ixIlTmJtbwIMPHsZnPvMZZWz0GScMzEVB33iSt2RVWKvjrTffkkZ6bHQMCwsLuHrlGgb6+wUXlUtlMaWZPXKYB6VYDCZkhtO0hVAdtdqstCNyh/q+ZoHI18hKlUGM/TguYhsZaJrq4eERVfjmk2/DZUI1InKJYCQbIhOG2ofJRlxgwWNZ8LhMNmIDBaIewZuZhzMhcY3d1MAPBi4n1zhcpIzUkwMGGmn5pdO0Kp73lH976sxp3Zcf/+hPoH9wAKVKSVUt4XJm43xcJiLnzpzVe+R1o6ytI9eO/fv3q5/PhILXnO0HqypMR87ExUxhCuju4bS8Xm1isvtp70o0Y3xsDNu3b1OmTDOauXv3cO7sWY1J/dAHP4R9+/ZhqDON5VvnsTp1EdnaOrKUvxH0IbuVc5g5MpVBglGdsjSxlo2hyyxfgZdjZWWJbIGco1ZYlVc53KVSw0qphLlCBS+/fQYXb91FjYk3D2jN5jb4lJC9vqeD1MidpiAWkGec5U0Vrh0EbteZ7KQnf+89g3f8g1gzbgeYtLCeUIRgHOwmDdokWkADJtmNefVvwZfrJQTy6CyPJHEh4TdGc2C+/1mBXOiFznmqFrwACGOYQ7IQhla8K38J2rng0LUpkDsiSNkq951OGd4Pv5/q/TKZy2TENm8x4a3X0N3ZrsEo1IuPDvZjfHgQE8ND6KA1M1KSmM3OzOCVl16WC2K+I49H33cMe3dux9bxYVlKV1Mt1DMprFMVk2vDI0+/HwMTY3INrLJn74iNEbfcwdKxDIGkoWC2y2oVuZBdmwXB92BoBacc2nkRVZmhdeIPYkm1Beso+AsNscQxIl06uhP62bGbXKJJ6vdbEcorckusAgnRX6s08UzCLCiH8yxouAUGRyZQ3GN1BUKeoTxXed5yT0hNornpLbOy9tdtBZc9hlXcdpZtDuQGlfPHZjolyqO35LTDEnK+uBI3p0FeL8XggCZH7nR2voapenwN8h2RkqeB1NJUsiIP9Hge+hncnJrGr/3ar2Pf/gOaiFYs0we7ibZ2Uv4bKJXofJbChfOX8c0//q6CepqUHrq7cfn5cA+uEINcDXYNgI1xJ61fHs+VTchQHHLT3zuUYpBbYEU6YcKzfLtItgbjTNwuEA9HuXWJeW5CH950uqfxk8GcTHWRKmqcj9vCkaOHMTI2rAX+/AvPq79My1D2exlgHn/icQ3VoHUn+7KXLl0Vm3xlpSCp1eOPPSb7UPp+F9YL8gm/dWtKAYCZNZnsDA5h4hpfp0h4NDCQK1C7kWUIFXGyGyFpZ18Tpqe9qhlDVI2l7IuUGkxqHUkoI3Od1T0PLFbMYoJWKKVr16Xn88mvXlBT6G2xgnbkQZmhTfDi3xpEaXCaDmD3reYiM2vC4Odt1Q43CatzbpIwulQZpvTZJi+5NTWFM2dOK5kYGOjHwQMHMDjYL3/1IJ1iMnDl2lXJwsYnt2Dr9m3Yun1rlHxKluI2k7xWHIhyd3oaly5e0nr4yIc/rEDObJYJjmnJ05Lk3Zu7ZwY08wuYnZ0Vy5+9963btsq7/fy589i1aycmxsb1+ogSUM7G8ajc8LwebKOQ0NcsLGD7QDsme7NoU0XeQjt3BWF1Xg9C6+IccBpexaF1G+8of27Jpwhnc1ETeA2BHHINLNVoCFTG/HoN529O4/KdeUzPL2qcbbBEJolO1blrcFWdyG7Yg6QQpcTcabubQf9h19SjZoDEox7ehsroPlBpRGyz2fKSW2nPO1IWKnI/HCMiHvXMgcsSTfHxg0tWoeGsSPrIeG+XpKpEILd3kzwHYutRa/mZRbKqJR+1amYyMTphhYIdJqFCt5MneXU2ZTWJSlKNO75mnm3OBVJQ03hVu9b04Wf/O8++L5rI57LozXdgZKAPQ3296Ce6RrIbSVzNBq5fuYrnv/8aSDXhufPEo49ix7YJDPZzrG9VgZwTzwr0/8+m8fATj6NvbETDmNq78vIcII+GH/Kl92tkXgh2Pbyc08+IhKlglNc85VqWKBsUzXPB5HBR8AnXL2q9hP6wFYhxRR6QFHvsMKnPkBiv1h1y1uuIMAJ7wferyJP5llBSl6hqRoPft6hP7vFIDp5tbTpXeQaLRMvx2i5/5Wvj97i3WLgE+XPcNnBo3TkXgQOg9eU6cAO/OGaXA5Nc2qcxz+5J73sj0VXwZN4mI9qZySTXXAmtD2/yUp5Bkbf9vWsnyKmJXKCsR86pWzTnBxaXVtDd24vtu3aruqTGnPIrGr/Q5Y2StAvnr+DrX/8mKiWyDZ3wpmBu5jDhwA+VtzI93VcfuxVV1EnP9NhzWZtyU9X+LjvJ8BieKFjCFIazMHth4Eor8IVdrmClBpEdojSCWS+t4+7sDIrlooxPdu7cofnYtnAzCi4ayekOYZzQ9eILL6iSHp+YlAyPc8TX1gry9FalyH5YvtPc3ziAQ3OzuzTsgNfb7EKZpWdViXPRMEDYAqsqEAsGlPykTSQy9n0JkfNrW7Tsw5mrGXdl0kkoHKQhG+bv8PkZyAKUZPCrbwdngDIZbDRriTaIGX2EijzIxsLUqACj8TEZ1Ji88HsMkNN3Z5xx3iFYfOeOnejr78OpU6cFeT/zzDO6zpSfMfAHMoQdAHaPuJCLZcrEpjEze1fSO/POJkCUETN/z67d2Lljh5zauDnfeOMN2bo++cQTqrrZ23711VfkKsf78vjjj0knzuTu3twcbt28qf46P3bu3Kmki85327ZuVRJw7epVtRs4A50udLwXNi2PbYI0etoaWJ+9juLcDWSqBWRpzUmOgvfI6c2eY/8ry6pZ9KPIh18tnyiQ255UICe5jmNveUA1GihUqlgq1XF9dhmX78zhwrWbGgPMilzh2WZj2vhgN/4IB2QE9yUCeeDHBHKqFeZeVaiacKfBTXHrPb/UfAJDgMzG0qonHckRPO4ubN5r5HOLsJesyB1aV0CMWHHW1w7ogY51mb9YImrkWQs0iTCiR4rep4ZueHAJihdnIidZ8cm2T5TZRFVh4t073h7Btr5WSWLkeSGlCu+h7J6raCNSQrSlUkZ3Rzv6urow1NeD/u48+vOdCuj5HN3c7DPfbsz32elpvPnGm3IwZDvo6OHDGBkmOZUSypYg9FSuDUPjYxjZugUD42OC2udXltFB9I2DqZx5HWgMOpstWtp5HAx8ol+wYKtRx+mMbLotIJrM076fvLcx6c1IZk2dayHgBFKYzbyICWU2KMu9wzf10BO6CL/ogeQYD7qxc88Sy9Du5Cvn9Q+Jhtax9+9jCWDwW3Ak1+Fd/p1J8Oxv+FMlMd6OCfr6eI3Efx8CuY1XNWRR0jVXXoVrFkyTAhIdtQA84SYCEJj4xdK6Cgiea1T98NqxyDMIv4nUws3TcTITGImSDbC/SsMUk2y1dXWJAEVYnVkt52czYGUy7ZiensPbx0/i7vS8mOzqAoZALmwmMSLQoadAXoiuv2eudh1DPh1yxsC/8UEHiZ5DgNV1mDvZKq4n/LG8T8OpYNHcbJLePNfjcqIGkY/FQE7yEyF1zrsmzLp37x71RFfXVsVMXisUBMlQYjY6QuOVUffUbbO2QjhUPHMlQ1muZOmMoO7VlRXJllR5OzNUtq8ksxCG7rCgH7SOXOCE6TRzXRPRrPpkJc3qm69NnsR6T7YhY0OEKBHWAS+yH1Iib7H6pIyF0rVt27bpMRWoM1n1mxhkMiT6NcxwgQuJ99IqfOs9Mdm4cvmKHOcYGFntsmr+xMc/IRc3jhQ1jsASPvmpTwniZqLC8aSUwr3++uvYunWr+v90nOPreuihB9Hb06Oslc/Fhc7MlJA4PeRn52axY+dOPPrYYyIMcpOwX0QiG4P2gQf263Vdu3JVLRGuJ6Ihu/fswpEjh5UkqSrJZtUrp9yPPTG2L9gb5+AVasNJDJQVbHe3WgPsd/KwZiZshBmXFclZz7Sm6VoBxYWbqCzeRqZWRJvIbi1kaULBYJ4G2ukWSKtW9sezMbQeZirH0LqB4QaVQxBpjeNxOYK12lI1fv7WDM5euibok7bDNY0WNRWIcHtVPIGPYlWXdcADc8W3v0tGrb3mdafhh14FxYErBLvo32g/+o7y5MumaDU1W8Bct8JwCUcgwsMHtI0hxSvDUPnaWo4Tfs8xEko510JzzyVMZRTIkwzrUBlH1yOBJvjvKhGwiBZ9hL63sY+9Ig98Wj+eFESEZvl542Ra/rqZldDq1wil6klr6I5xJjrbsuhkQGw10ZfvxNjQAFK1Gjpzbdg6NoaRgQFpxdvb2jA9dRsvv/yyAh5lkEePHsbw8AByuTTaO421vloqYu+B/dh76CCKrNL5jpg4sqqnkYkqQwvY1jOO+8ZR7euJc0BQrS1CkphPREsEw4BiiJzl88ljDoNfoISDoM7r6H7bZbYCw/5rQ0Xu1zP584A5W+A2KDqgOgGR5PfMIdOSjRDc+S+vHeXGwZciTMzj4waUjmdNobCu85l8I+4fFlThem1AbyJ0OLQCAqpmiIxUKKrKE8Q4T7CNCOoSQPeFb7rhFeNFIDfzvGJrjx98TUQS7HpzGp33yOdvnPIE3DIaSy4zKJU5YrGJ7p4+3Lp9W3Kmpz/4Iezdu1+DVLgUU6AUDShXGiitV/Hm6+/IHEZkt5bNzNaI0zBiLkRtz2B540wKEPZOOHBi2YJl8V5EB2JU1MdyiNe3nfVZgozCe+eepdFBS/Ai9ZH+9wxqXCQ03hB8AYNkCBHzZ9Jhr60pCPEgF1RNWMTH71EOxkVDGFcZZzqLcrkq2Rk/pUdkFblOyVpLwZwkLD4WP6gX5PuXTzT7Zm7tR2w1aCYZ/EPWF2WWfkEEPIoIZDC2vIi9QiUUrdGLLl3gleVrpB6aSAFhYzLOmdjQ+IS9HvW9pR01chld7Si/I9HIelJAf/+A3OKIzgjqz2ZFztu9a7dvDuuJvXPiHcnD2HPm1yTrETIn+57Z7osvvojjb7+ttsOB/ftx9PBRnD51Cmsrq9i7d6/aFyGDJXIictntKbURjj1yTGRBvr+V1RVJAgldMRAzAaD/PStpziZnBsuVyt+bmrolRj8zWeMBZFR1s9rOs2Lx4QZ2aFuLQPdVLQ9DCZhQifTixBZ6rxsJxtiwqVoBa3PXUVq8jVyrDA6L7cykQTwolwLafBIa0jRhsmSJaJCqVh+VSaIb+5GyyvUgTj92pgusDyrNJtbqKUwvF3Hxzj28eeI0qrRYznWoMmcvlEFcALrkbXEgt+0QeuQeSUMs996ctodX5JsDeRJiTwa9jQHQzVDcA50HY4BygzNXHCpjNrDii4/R/PMGcu49tRaSFbm35PRcTq5lxW46Yz9j/HpEsK9XBkkxlv19KDA2QesemJKBPGmjwbMvKlbU9ufY4JSUCwzW1I4TpaFOnFas/KQ8sSuXQ393D9oIo1aquH1rSo39ifEJ2Rr39PTq7fYP9mJ0fATNVEOubsuFNRw+9jCOvO+Y2OpcYdZmMe6EkImIbMYgbu/LArL7LXgrQ8HSCWJh0FVIWgwViZ3KGPTjIUQRoOYVcEi2vGJ2ZCb8fQjs0k6HBDMQnR1ityUaEJ2QOCULPltRkhYTORDZ1oJn8nk0Epr73FuAPO8DWkAEj+cCJyGykFEV7cEzEHP5HhUrVAnHssoA31uiaWoHEXqlyjCkLRr3663F6HzRawraeJ45jiW1WDxRCkyCW1ln8vp6QXMpiO4M9A/YTHiS3ZZun/O+vS1QS6ZZMTAQkJFcxze//W38xm/uvD6UAAAgAElEQVT+C/yff++X8VOf/GkF8WD+wh55rcaMpYUfvHYcZ09fVCBPS1duoyAjhzeREwLhzbJbgxcCyc4D9ibf9JB+m0TFdlUc3OIjwX6elJ94e8T7MDwoeaMEVzcaCiihn0J2NX8m8kDwuXUdM3+PC4PBmVA5Gdo82Ckp4+8zwLM6Zk+bdqEc3KHn8T4sGeT8MLjcAjyDTsimWFWHvjP7InyP7IsHtyWDruxo0032AG39K/teWJhiQjPbzxkDnXA1qwH+Ll/78bePS9b22c99Vn1gPva3vv1t+Z4fPHhQi5Cv69j7jomtz8Ni6vZNQeUMugz+fCFnzpwVQY+LicNZRkdGdS85vIUBk8kBYWddh1pNKAZZ4swyP/GJT3gQXsXUrSkM9vXj8KGHdFhxJjh94LUB1fNuyLWKmfHNm7dw4+YNQd+syB974vHoGrP/f/bcWU15Gx8dU8I00NenpImBmEiBDcYx4lyUnXuPL2TwvA8hSMdzgbkpzD0uvC5VNFzPnl2zJcLv0eG3uDSF4tIdtMqrSFUrSJNN26gjiwY60tDgFPrx08NAVXnGDtqQYCqgeY88ENcYjFmN8/cqzQYK9RQWKy1cvH0Pz738GtZLZWNHK1vNIpOjXI8VMBEcI+XY0AnyL9gCS5TeyagaQOwETGnDJULbJQQ0+yM72P0jEezUayQHQpLFMKPaDn9jObuPtgcPorrvBa1bjzSWv0UVn8jUphdXII9IRg6tRxW5PYIJ2iyQp0nW9X3D+xZek1V6cdBWzuxckCCI20ASTMLAUQUZmvSWoJlKwIoWDttp1Kry6mcAZ8Am0a2X7ba2rHgUnHFfZ4ttfR0tol8cStSZF/pHExjuIRUW6nu3UEMdzXTTBqKkgD0PPIA9B/YjRRIl5Z5Eiji5i4RWJ17x/UYVpl+niKQYBVM7r80wxfgI5NQYRB2GDm2E1pOtk+CmmUQ44mu7adEl11DCOCisrw2BPMH05p/pfNRwIJ90557t/KZIeQ63R08hhDhWJtioYlun/AgqD3uPtr54D8URYpUvJVBIiuL1H1AFBX8Fcs4vCdcnniIX4HCuQ/5cMVB8paqCP4l3LEQuX74UESNZmDFu0UMj8A14v6y9kUFq7uYp0UxCH9XWHG8gA6yZu/zhl76Iv/13/3f831/4V/grv/hfyxKSEHutSqYtG/E8/DJ45aUfSIom5rqqcmYWNhdW7D5lQillEPYibKoOf4tVbrigrMa4cOSzGw20LyvTIgQeLigr2o3Zlh20ZITzg0GHcJBpv30OuBaw9dVUkTuJTPIFmoUUCpHtZyA9MLAzGDKgB/KZTPH12hIzYX3umw4rSn14E1VlxZlrgKTZB+bN4TWwkZPOtmR/mNU7q2RnMPL9iGTmi4/rmDdcB3+q5dWlBSgmKOxNE4am7p0BjkxrypHePn4cBx88hEcffTRatPx9jRJdXcXLr7yif8kn2LJlixj6HJTCgS2sdKmz3rlzF5588kmhEGwTMIsVeW9l1ROBlKBqVswk3PG6Ex5nQkGr0/X1ot4LK+HJrZNo0oGNo3IrtciLulapGpucc4GZDHF9sF/VbCjJ4OMwYWC130HuAfXjvb3qgRP+V2Xg+s3ouJBW22Fj5ZDOnk1MHgqHUCBWyggnhotCI1GVUdS7dxg5bP5Uo4j2VAnN6hJmb11Bq1RCF2dI16pGaGpLaxoaH5Y9cp6PYq3TOcrd/8Rk1TyfjO4nHfvSHI6SzaDCKovfQxZLlRauTM/jxdfewMpaAS3KLDvNspVDVwilMnCVK+SFmBogyM7sgCTMG65Q7NFgUd5Zo34IxhO7Yvg4yi4TwSxUdnElnwj00WPF9CXrW/P/PENi1ro9XzAT3TieLc4dnLkc6cgDW9h69LyPRJy436WkUH/Y9r5Y2E2OErWAHjz+RUhy0mGkmPEnjExAouAWiFqBxGRyq8BEDrkPK6r29jYJcTkamfrCFvdvtYL/+X/87/E//PW/DhoFkQRJmP13f+u38Pyzz6o33t2RR1e+U1LS3p5e+RvY8CAOzUmjkWmhnmqg3KhiYGgI73v0EU1hJJwuCaL8HnJK9AirE220HM4SUy94LSkTF8mMaqyStd+z0aCW0ISeLQM69zaDiP3cCsEo8FKp4VB7SN7EBWLiLBa8MboDEqoV4NbC4jaJYGfVdcT3SfAcJFX0tRsqbD2+nxvBvyCMGLXntLggIzDXdRPBND28EflUGGVZBFk70VqRFtwZdPlz9v5DMsnCjH8bZmqoExW4R2zhueWt5lB4i0iDt3yWOgsktmsXFuaVoJFLRZ6QWlI0s+HZH2KWqz8iRr7zUNQjn7uV6JEnUmsmXay66WBGT2hm+/zkIVEss6LlxmcmzJFr7A234cUXXsWJt08jncohm2GQ6hDUJdKLVwcaJ8csRzNmPbOJOVaRvpCbjo5arHL5xtWzlcDeesnGlnZDB18YBl84G5MwdZYVdkNVsIaV8OZwYUpKYQQlaZ6rNbmmserjxQxwjJKPoPdzGY2R3eqqbsN0G8K9DOqsHHN+WFpwtgpEEDTd8zhZjRU33c462gWVaGSokowwxMB2lGXOtjmkJ/SqXJPU7JSX29zlS5dULVNHzd996umn8OhjjyqIMnOmM9lLL78EkvLYR2ZVTbY8AymJd7wuL770Em7fvq1eOQ85ThZiz7he54SujMaLcjjJq6+8Kg912snymjKQ02nuxImTuHnjhiR3ZNNS183kgNffpj1llZgwSZi6c1uSrSMPH8XDDx9TO+He9F1cOnsBu7btwMjwsK8LjoxtKtBrc0R6c5cLqcpLu8NczV2ZfBqZn0/qanoc4VphIOf6i4mA/rhu0BAUEWKcOvkvDE8IY2tVsQsy9jGI4QDzDmoGFdTKi6isz6OyuoBGsQCUS+jryMndrVJYQZ5QaifbGXxrdBZkHzknGJOKAnNYZGbeoWqCgVxDGTIZFIrrCublVBvurpZx+fYsfnD8pA5qBns+DuVqnKCWEqrGg9DAdKta7GCwOB5PQwhonA55K7U3sH1lJeoDHQJCZH7hntS4RWo4yK1qi/3Vo3QhJLVRj/7/n0DO+xUFchJV27ImAVKAYAFgQcr2lr3pIIlKmlOFai/07pXABVAx9NQ9DEYyJEdruP7NA5/3k5ryDLo6mWi28PDRw/if/ubfwN6dOzDAGeP1Gl78/nP4t7/zO+ju6EB/Ty+G/j/S3gPI0vO6Drzd/d7rPBETgAFmgMHMEJkIBBEpkAABkmAOoqrsXclW2ZRYK1GUZFLetWSpbEklueQlRZtJtFx2rVeSi6QEgmAwJRIgkQFiIjCDASbnPNM5d2+dc+75/r8boER7G4Xq6e73/veH77vh3HPPXbKExFgEp+BqUPp4apJ2CgnN8OhwrN1wedxyx5tjMhTE01khAcj6PFAZ/Iyxtx0Y2oSafaqWybapHKkvQ9f1EqdcvAI0OWfDyLaNcORSz0NbqVXHqvY0zhLPjcj5FoSrnbwYhlYGqxKlkAPWgdOR49wcWOHz3XYFG0k7O6uyKF7DltWceIfgVcQ6kIFFOsQ9cgCB45QAPgMLBCtEQ7leHOmidKbg0sdm0EapW90RabWrZMpMmW2qEywH4jtgcQx/AnoHn4AJmy7JwQ8hMEKQJpEkkZtd/6fsa4oqsTzMEdRIeBLtOnMYjjyj8TJykKeazHSw47o5uB0GBcMe4MwbcPANtOFgobbF3Ex77NsLDe/Dce7MANvUMERFojAi38CZU2cYvc+oTbPxXRAbYQhAS5TBzFYiEIVaCAgQTefgh4S+KginIjzgLuLCzp0/TyEW1E6RXfb39UZPL4RQdCwtCDj6Rt7wKqsuZIpkKRJeoSKZWnfcgkW1MSAHOYRe5DKoxwG21Pxy90ZjAUGRTJKmIivAqbIOg4whhVXg6PEaZJzoTR6fHKehRECDe4MNDEETsL7PXbjACWIgcKmFYoJCJwMDF3gMzOlFBI+Wq2NosTp1ipPPAE2DUf+hD32IQ1OGR0Zi186dFKwBCxtKcXv37CW0fumaNbxHL+18kQpnyLwhC/me97yXC/PkiRN04hjkcub0mfjH/+gfxbXXXcfgCwsWU8KAJpDEB7GK6Sl+NtTuli1bTmU2cAAO7NkXzz35TNx0/Q1ks3d3YnTqTExPKqIlrpOLl3aUQY/+c5ZEg8QIXo6WjFgOU0nSk+uEIBfWpBEVMtWy89RpdhlH8KMYq9Rv5yQxfE5qKmdtHAEZjcLMWLQaUxGzIzF45njMjgxHY3oyutCG1jYbXR2olUuCFagNnAgCOeyrKY60bXKy3uDgcBw6eJjXDYIgsgSsIfTNj09NxtDUXJyCIz96Kp7+8RY6cog04f9ZMtYxFhUGXUgP7LlbYtI0L3Dkzskq08WAMo2HaqtSpCJ65/GSRifmOXLxBQxnl/wgiU2GJYuN/P+bkVsqkjVynfM8R54ZuVATX584H0TMEE5xXQhtKGQmliQEK6vO7d7Wqk5ed/p0ds5KUVKE/Wo0pYPejnMC1AsQbTruuP3W+Le/97uxpL83JkdGODnvqR89Hv/lz/9TXLxyVVyyalUsX7qMc8xxXJSbEIxgbWOGA3gp7c2OmGNWHjGK6Y05AQw2BU4FaBzey5azPHevA8+rL2qMWcuXXa058iQQe+AQs+U2Ea0UDKksYY0J6UtgsBQmZVbzyPEa7BFyJFLdDsEpbSiTFCFEhauQa00Zv3go1Wx5vR6BA4IEOHBlz0L/EOwgIUOmDb9hp1yH/WGL8GXyL/4tvlZytpB8wgal1LH75rEOiDRkAER0J/vR0clEMvPQIJ013kvC7qRkrNN18XNhPzTUqCJyO+mg1CzKUpgnn51IQCI5HrU2zMaJLQOqs0cqR274TNrvgI0BOTQJ+cGZfPnPvhInT5+OX//NT8Vlay/na8ZGYeDw+laMDI1zvOm2rS/G4MAw/w7YHU4PmT0pNpmRS+lrUjWCjDbMxNMiwwSo1OJOSMLMSCwzvAYPDYuBNeCE7RipMMqSLKlgFwQNE1TRQv2akBLLnoI4baAcKboGLwgqW3iSRAajy41P4QDNzGUdEEEB6q/TiApV+7DGL+fV4nxnZ5g9M3LEAI6VK2LJ0qW8P5iyBQb5ihUr4qKVF/E7omc4ZbwGzhALBvKMJ06ejF4wqXsEu+E4qk9fIDsbNWSMQEXWfdddd3HzQ8UNbVtHjxxhT/f9b78/Vq1aTWQBbHGM7IR0Kfrfjxw+Eg8++CDnn0N2FNk8snSwyVF/xiYB/LNv7774zre/TVY6SIFrL1tLZTmcJ+B31Nx5T4mujFMhDesIhDcEIWg/w0AVTIZqtnVEV0P98iNDw3wfnDxZpjUDTWOJftksI9gY4/7L4GpUJEmAcIyG2fFsZtC1IA13ETszIEiij4k2yrhMd1LwKalOs32xkXNtwFBkdoFNi+XR19uIvp6OWNTViFOHDsSuzS9Ed6ANbSY6ZqaiqwPlkAaZ68AJUMMEFIqwY2oKU9kmYnhoNI4dPcb7gI4C3CsEeoMjQ1w/Y3PtcWF8NvYcO0Vo/fzAKMlw4Gq0Q8SiAWGj6ZiamY2OBkB9OXKvdwnCMNdKP7sAArf3LfyVKvOu4PB8T5XQFdJULRyo1ZwVNr3GkWdG+78CrWuvpkTrQkfO/Sho3Rk5HuHCGjmeq/QKHAyKNArnUYdtrfZG5n/iuqxPZvuVM3qPUMW6ZXA3i2AWjgcGHPOqZ+nIf/e3/y+OJ8UsexDfThw9Fts3b40jhw5xzd91x52xfOlSOijsK2ThsDmwCUwAMCEPk84QKPahnRVzCMZj8wubY/OWzbwmSDfDBlArAqhhp7pz3JbosaGUVTaHyc+o1o1gQlo9KHOWzW4XONWEpBlIJRrKe8g6s1j/CpwAQKgt0QE6HTUQErSzmfhVeA1CjnB+ItQpuPGz5wREBm8N+ZOcUulBJNgvuBdAIC3/PANHDi4SlSlRex7PKoP2PTq1mFGDrZ5lKexvlC0xuAodP0AtYQsFuad65eQEyc24n/g91TUp8jSjCZrt7YLOkx+GtUmCHhjoQI1BuMu6urJ1cUPcCifOkNrO4B8odY01ePYIWOvzxxfKXrFaEE0Y1yQM/ItPfzr2HzgUn//CF2P9lRs5DQ2iMHDY3V39MT46HSeOn44nn3g2hgZHoqsLRj0hYjbJZ/sLySNqqZKikBs7nGdV/d/uE+bEqlyA2lBaHBQVIbtQ9XE8RNRvcKHIekGCQTTMYmBb1t045Qc9ht2EbscAS9aQASwuq5vBuED9DQEDjQE2eLZ3eWODfIaFMjY6EkcOHYxzZ8/wgUOxDbrkqIGsuexSZlYcSs/AY47DUo4eOxaXrFnDBYOWrGuuvZaO48mnnxZs0uiInTt3Eg7/wAc/wGuErOqWzVsYFLAX+rY3c0oaPgcODQvshz98jPOKkXmj/xm90Ltf3k1mOmDva6+9ji0NgHAF+4zQiUNABdPT4OjRdoeFB0gIwcFTTz4Zx44eYbQJIRtk7GCrA/rDeaEOREgJAjIpToNnC+eNKBWiOQh6NmzcQNQBCMLyZctjxfKLYuXylTxOsx0Bi0RWPEYV6WQR5eD0H02twwAXZ0F8LjURBr7ff/cIwozirdmd5OyiDY8Nw4ArVeVMPKQSF9CiZiu6OvE/BsBAqCchtKxdyZ9Nx9QEWlfGorsj4tTBA/HKti105C3wJuamo7td5SXVx9ujCQQCqJTMFZW7RkfG47577ycc+OQTj/PasN6gbAfN+ZlGV5waGk1ofUucPH2WQ1VIzml1Rnuzk8OPgIIBbidBlR0OlTSrHPnf/5UUWKEcdcNe09IvB+EEs2T01+BnZ7oMjH+SI2eGn0mZ6+M/RY18niOv9ZH/Qxl5newmpbPKsWDtLHTkMKh0Rikf/HqOnIx7Du+QSh2MMlQFmy1kr7CTM9FqtsUbb7gm7rzjzfHgOx+IRb09FIZhx0o7pKSbHDOMbG5RXz8NOUd5AqkM6IljDn2DMDlh9AZUOJsxVloiG2zhRMkL7bEohQGVI5QLrYMymEqOxwRLq7Ut5AVofVQMdaxblQunCgvbAjHziI/5PifZyujh1AGzy5GzHp8cI/8bQYpq3R2a+8AefCFmhpmNDjABy/o21ifsuLL24PhmPFdweYBkIumZGBfDG+ileRMgKtNhzqmriNeWUDjKgni/hWSGhwZZisRrrPwGVjkddc44pwWgln4q2mU5i6hqEtMUNMqBE8HgNDwFQuJ4qVSoEpgQIxHngO40aU/xe5R5qd2Paz5zeGuhuzgDhRMn43y2jXA6anPdPb3xW//nv4xDh4/GF7745Vhz6doYHUWhH9EBmJh42B1x/uxQPPXkszE4MMLRpggGkg9U2OuqUWAofBdV0RAd4cFJQUzQHS4OZA1FyVpOcAKlXQAXBbZ36kmLaS6EBkYWESi+Dhw4GDtffikuDJxjXfLKDetJrEH0hgEnPd04xzZuOCwMPER8piM3PWTVpPEdtejdr74S23dspwgJsiSQ6kC2gkjILbfcREjMo/gE/86yPgxniRo1HgAyYcwVPnr0KKM/ZM9w9CDbnTx1kizyiy++OGvZEOCZJVQNBTEMTEA2fOrkaW7Q9773PXS6WED4GdrrTz/1FJ3/ux98Fx3vqVOn45Xdu9nOgHPe/OPNsfyi5fHOB96pcsS5c/Hcs89zQS5atJgDQQwHQRQHWuJ4XmJyz0kz2hPrhMEWkiAWHghocDznoeWOBdnRRgU1jCYFTIiNhYACkTszYzgcqKSg1oXWPWa3Tf7M3vkUsihZM5Z3CqgkoVbGN525amoqh3iOuDa+yig2DoC3maGhtgWoD1KZQDt60W6ITao1JeKOAs6F9XFe+4wgvclJRPaQccG40uloYuzr5ESc2L8nzp88xpp5Xwukzc4YGx/VOsGah7wqyG0YV3p+ME6eOBUv/HhLnDl9NhYt6o277rozbrzpxpiYHKc07eD4VFyYmImjZwfipVf2xJFjJ+L0uQs6DqB1UKuylxxOi/3oWeMT5F01i7/WAKdzJ69AiIQgY8HLZnbbONPBG1ovKIf71etZewWf2qFXzl1rwIIwPy3ZTWB4QrP/ALTONYQyTbaqGZ1gr7qhdbasVY68BOv5eyHA86F1w8K8D2a5M3vEBEHcGNix2ejqasSyZYvjtz7963H3XbfF8OAFEuDQTz6LrHJKnBDB8SCSSQoZmRrbI1tql8W0Rv0v+VcFpNmPnJkh9oxsKrLUDuoioJSHDFScJckBk5FfRn1qsTu4owpdknANT8PmYo+hg0dkN3EPDMkbJnfGzOcLJ55OQDZbuvoMEbLlDOuKc9CBVBGuBjtedZDCXchzFU/FbXQiruUS1PVksI/7YodqBwvfAFIsBFbgmJEMofsGLbleDzi+pK41dhY2CgG8kZhyzmCGcVa6Ap2C8JX+cHUqEQLP+ntBcLPVWGRCqbjVoX/5ILQzj/P+oY0WARNLs+7UcBsc1pwduQ8iA4dNpeyg1QnCTRsZj2h36OrujU7Mjp6YipFRRDaIYqCNDRirLS6cG4qtW3bE2TMXYmoStROQeqQ4pfoaJomJhc06AYcCzO/N5CbP+lUnnEdHewwODdEBAWLE4oZjhLLX0ePH6aTQrwk4euOmTYRt0QaGzBQymgcPH4h73/62uHz9OkY7Tzz+eOzcuYvyqYCK2U89KZ1tDCWBEhlqzThXSHJCDpTki0YHp27t3bcvdry4Pd714IPxhqvfwA2BmvCF8xfI2F6xYmXceuutdI5o9Xrmmaf5kJCN4+Hg/FBrxjWgdo0a9uqLL44bbriBCxGOGEIqcNq4bmSADGSmpvgZMMgrlq9klo3X/vzP/+9x3bXXctFwctq5c8yswTTfuHED+6nhmBFhbrhyQ6xbuzb2vLqXUTsj644GISIQ1eDECUGlgAcWGPkJiDhZF0vZTXnDFLXRpoRwChY2XsupaVMi+QFGplhNKl7B6ZHQRYJHp0RmICOJzB4s6zEtXsaizMZFYhQ8J3lCa5MzA8R/VugDeYzRrAYWMPJNeJ21+paEFuCs8b9Ho0pkR72f7Ot2bRAGk05a94Fwfc2pV8Nf1F6Ca4WTxOz3vS+/HIde3hlHX9kdazCtbVFPLGo1oqtd9VhM9MJFgqTW3mjFLFr/JlSqmhyfir/93t/G3r0HA/zNt9x9d9z65jdxFjwc+emB4RidaYvTQ6Ox99DR2HvgYBw6ciza2ILWHlO4b03MKodCIwy+CFACnqSWR7NdwviKGOhAR05WIxSLIy+tSM6+kyBVyhEqV7yG7EbvUDkJ8xIqmN2DPHJgzk/FWpeNqjtz121fLyNn5gJmP9T46CBmUnXOSEDWht0jPW/qWRYLFpDdjO7YkdqYK7xIvkaggwX1eLS8NuLXP/krcd+990Rvd4sOHO1o6JAgFwTcHXAdas6O+wPrEAY/1wwum9Q9CrrIMeI7yHHMKMfHCcHSyaSGhghp2aqqiEMRWw6MUR1aDHQ7Jjt1ZOzIplUb10wHKZRJLEYBgTJTOVl3EORzT/4BJUfZNaDMGa/Tfs0Gs9r7YUtEXFMAaFU4EqezfIrr51RGTj/s5z6F88Pexj5Vm/AAofC9e/eSs9PX1xP9/X20Z0A4FOCpHOrPxDFQoyYSlpwAZdQ545zB0CxhcqE1CgCNCqvzRJ1L7FCxgiFZ8UIsjY5gHbLcmt1UQh9kx1y3VzdFPmveO41wFe9jLtrOHNqa7W/z2bxkq4N1PIbUXwMYQOwaGh6NV17dGytWgGiFPmQ4ctDk1bY2OjxB0tvJU1B5G45mE1q3agnjoPki16glj+XIDKamx0xDA2JIs0FJzjNnT8e27dui1dWKK6/cQGgW87mxuMCGxgVBCMMLCtEiHf2Jk4SEzw+ci59521tizdpLCHk//qPHY++ePfHWe94q9ZyzZ7lY4IgwYpT1hwn1e3NudqtFBTG0CGBsKeQ9UdOGI8e54CE8+sPHOAQFikvXXnNt3HH77TwfRHrIvKnO1mrG0089HUsWL44PvP8DzMzxOThHOGQsOIwsBUMcmSwEUwCroycaKmm333Z7nDlzOoYGhwMT3V56cWds27o11lxyCc8VDhxw+ppL1rBVDM4S2SMCCPR7A37HgsCmxyZ3nzQ7AjDco4lhAdPMiO3I6AjZMjLHDB2Ln4EPWiv4Hjx/Zb0imSmDc1nAi1g99cmcztYKBnWQPaRRURaEc8M5IBtHfQkGg8fO3mOsDW6wzBABkwFyxFrB5kSrHPr2EUGzPdCCHCZi5wakrGoty/emUluJlPE49ACQV5ZOcPoq3Uwwit+18yW29G3ZgjLHOaEZixdxQtr69VfEcnRCNNqjE9nP+Fg0ZiYJt7dPgZwzE33oAw6I70xGs7OLbGrUtE12e+aZ54jYYB+iFHLVNVdF/+L+mJ6ZirNDozE20xZnhkZj36Ej8crefbH/6ElCkaiPY2Jao9VFYRjMSEBYxNqhIXLDZFmHtMGWbfd85Cy5lS6KqpfbDG1lVZnBlx5cQ7bzWev1zH9e4pARA6YT6rOzBPZTQuuiQ/q9QlvmtZ/R6Kl9EeuM6xzrbBpDecTRUd+7nJBZ3CbrGfY114XITGZ+YjZXwzhgyKVDkLAx0Zy56O5uxrrLL40brr86Hnjg3ti0cT35NODVMCNH9JYtXnaocBQSoGoGJm7zM5tQ1ZyIyRlkio3Ubs/rB3pIh66AwEgUSmdUJsxsmpKhqIvmlDsjKgw+6LQSGbUDLdLNCUaY+JfBvCFzODoPU2L3UAaJbtHlc2GNPKHoFNfiXkzNCAVgKlUW5luuMaMHChKckSuTRxnj7JkzcRyjo0+fpqIjBzoluxs2jupsRvpyf9tZUsuBpQeUCDuJsAklVJCEgJ0IIfq9kaDwHqlDil05mIhIeempwgdgoGI+DsoJ5O7oOSoBmKItxWsMseN4TG6g4kg0QAkMkeEMsDgOOpn77r4n+6oAACAASURBVDxoO7F385yjyQpuVFsGHijJGm046SZJM9u2vxT/+nf/Tdx//zvjN37jUzHFGrigeKxf1MQhInPw4OF4edduKcDh/e1NGipEEhj2gS3OASCcQa32EGQbqDej6R0RKBYtnDAIPu2N9lixamWsu3wdHSKYmEePgo19Ok6fOcv53crkgnVX1KfXXro2LlwYiOMnj8btd98Wq9asZAS26+VdcfzYcTphtU9tjbe85S2cUX348BEGAXD4YGJDB/zOO+8iUxzH+u53v8vJWSCbve1t9xK+Rm1m85YtsWf37rhk9ero4uD7qdi0aSOdKIy+4Kjx+Pa3vh1Lly6NX/ynv8jrR381/g6pUDDVL1q+nI4Yk7RQ28FzQDCACVzQDb9y/ZWx7rK1dO4TYDcPDPAhwyBhuhqyDT7oEtWp1QLPmIFO5i+ielUCOqo1Zp+1BTLY3ifFITGsFdHDkKn9Q06W6InHA3rSD54wGNlg2pJtLVlXDqppNKQjj/aL0vKiY9BRZz9n5YQtf6njQb4Wc+JR+/NAFwUeep3hdfdfYldgY87PFqq6E/s1UZeHYAeD1SEGen/3d38bu0AuPHGcZRiIcWDNLF2ymBvQcKL8WJWVYLIZykEw0O1Ue5uMHnQ3oJf+2NGYgXY/SCtACBL+ZPbU3sG1NJjjZZ/78Qtx4ODxGJuIuP3OG+PmW9/EYHoaZZbpWc4l33voSDzz/OY4PzRGshsCW7SdMTxOrXZiG4DjGJDoPmheqNeDsjIOzkjI3SSoxD+rXHp+63FeedW25Hti126jW7n6hFPdx28nQY11vUpQvp15amGXSMOdcQmpE2YQ2a3A/g4MsoRScYDU44vMshBvKZvqvursoy7a4Zlg5LoUci70kOMyk4Aqg69gV+UBHQcInjoc8J7p+Nmf/XD81qd/M6amRmNqciymJ8FE1txyPA89kjxGcn4Y2GRrE4OmLD3iPBBMQ5AIlUcjEFzjmaWRxEeUKUuUCaGLXKWsmA4067ueHohjAYJGZo99QweatWhkiviyQ/ZzJf8itcHxep5bMrtFKk4xpWzNY6ZqehnFVqDeOEZkghA7M1nZJ9hB7G0gprDNCJpBwB0EUXZ2lk6bA5bIbVFniUo9OazLxNU6xyNLIGTF530wQx62iZwodsroeeseqKxIXY9EHQytC+RSbz7bksG7sNZHHf3INal4udKld3lDJUoJ25hoWb9PsuOVBLe5Ym3nDr2YbaMVcYi1gIS3CfGkg4ZD3rJlR/yr3/7deP8HPhy/8zu/FyMj4+wpbzTQeydWMGD5fQcOxo7tL9L5i72eMFjW3xFFU+Q1a6TOrNCtBvgIYgedPV0xMDwQZ86fjROnTsQll10St7zpTXQCr+7ZEw899FCsX78hbrzxxjh39nycP3s+zp45R1LS0sVLY8P6DSRznb1wOvqX9ceK1cspTXru3FlGbYhs4fwuWrGcUSCIEGfPnWWWjrnU6C3HAsFNRlvW/n376bBxe1auXBU33XRzXHrpZXxwL7ywOV59eVdsXL8+zp85Ez9+/nkqmKEdC7Vt3HxktA8//DDr1B/96EfJboQTx+JE1gUHhZoNWueGSKyY4GNAyQDngwAA2SZV36CwlBmlxpDKMasWlWpHdeuZC4i1roTPvFhMcBFRKTkBBiyTBMi6GhdmskuTnMHIOyc9wRly0WMmOSLgaSkV4WcpLAmOktyhNhp+LwnWMWaTyByQVUu9SjV5tmplJMvrJIwlg17q1nOapIbNTH5Dsq0pnhBznIvO2tzMDKN2IBnf+973NCBlbi5uuvlGBk/gAhhZwINGWYPnkRKLDpJcgxdMpjqd9iYkf4EygJzSEQ1seFzz2FiMnD8fp44ciRmMSwSkCjW2uYiuljTbcRzAg2hFQ0nl6LHjse/godj16qtxzXXXx1XXXBvj01MksU2CSzAXcfTkmXjimediZHyC9fHRiamYa29EZ3dvzCFjQD2xDZKVGtkIA0Uj7ElX1GZI+DMdlQN6Z1TKpO1JEwJ1jb0Q2Dx21M7YLUzO7qvFaOfO3n4GFRkKFZhfaAgHymRLV3l3adfxIBYJjOj8atDAAllnOQXNfUAZzjVbZK4lEEu02fAxzkHKZpntu1Uxe5wRPEuwA7BsnoeRjiRjiqKPgHcqPvKRD8anP/WbMTs7GXOzgDDRVcFKDmeXE4ikQp1r3spec0trR6ZUMp07s3i0vGqanbM2IomUIJbRl4CWbrOJWdxPGZSbZ4TPJWcjna7ga3FX9LnJj0jkxagKHA4QN07jKpr0uBZxjcyyRlYsPQYR5pTpSofe5FEQ0jDYCDb6xPET3J/4G/YgbB9JxWOjhMpxrrCZVtIsHRmeaMd1W4lxlXKSh8BkrZ3oW7LIGXIRuvYkyCogqMUB2dZWUxtkj714EbRp05m88AGLqZ87owSs84Nb7UEHncWRO1TOvaFEpS4wll0bp/cvILu5Xs27YsY5IkvUPttIqvne3/4gbrrpTfGOB98b46MQWwFMgIvCRhHksHfv/ti8eSt70JGN28FrJriGi8B4mS3OFq5mBwkdgErh0JGRj4yPxMkzp2LL1s2xbv3l8eC7H+QmhDNAhouLRxCBejAZ9rMSGxg4P8hZ0pNQDGtEnDx7MvoW98XNt9xMiAUDUU6dOkknjLnTkBhFxIUsf/ful5khc3IOa1XTzMahSobFfMUV6+O6666Lnu5eQqkYroFFd/b0qbho6dJ4dffu+M63vxU333wLCWtw1hevXs02IixMDEwZHR3LoSsrCcc7YKDhqo3Rg/OhmhIiwZw9i3+T8Z/OCs8azhkBjiNF9XFmNJ8CA4IbtRkNc1aQjSJzL7bSH5skDm7yFKMx/KgMXsQZzxoXQzlZ2ey/liP1cdkR0GpqGEl/Pxc/YClA4TBmCBSsJUCiiMlWc1LXY/tGit8I9lKmT4EVkBWnJikR+8ILL8QPfvD9OH78BCFFtMOtvXwd7zknG7GWLYOJNQBFJar1UaRIGVZ3lwiQvJ4kq5AVnrU9GUANt5ZOvdj0MJizbWiPnIq5/L8Dx4SBmJmOg3tejYN79kYnNLcReQfGmzaimXr9uFcYnYjZ9nv274/NW7fF+o0bY9NVV1PYA3tpcHw8Nr+0K3qWLo1f/pVPxDe/9Z34/Jf/nI66ial4XT0UbqIGe7LiEek74FPgoYC9DAzMrEKGTV8Mvzn6swr0EQQ4YPRz1XMvtiiz6ir7nm+0KoGRuiMvpm5eRu7RmpWvNqwvkptmOjjYyDph4k0VCYx/r/2vREs8HWXkFTohaD3rxHbkHoTiNr50UiRtzapbgNefxEm2mkEvorMZmzZdGb/2if8jrrpqYzSb7TEBkiPbVOHsFPxBs99wvIuObF9l54G0D8SazyFUmc1pLYrz4No1a+E1CJsOPx8QcYwUuWLgm0QsPjrbmtQXV+1YAicK7iAdLYIxEQFO9JIKJe9voit4H5w69hP2npy2iLjubMGBofMBW4jWV8xuwHmjPAbHjz2OIIk16hwQwr3JR6PPZotXcnJ4/cn9MO+iKtEYMXK4J+RN9XUJ6Jg7wGClIxHHWn2cyGQRFEqUMts51RYnu1EQrczyJaddCzDrG4FrrELBZLsrRTwRB7moivOvo6Z8ZpYkP7n3hQKtM+oiGzjfTEgSzhZsQrHT4RWhw95q9XBIAwhtINMgGwehhpl2e4O62Nt3vEQni99hQSIzZ3THVhiQMFKmL/sXcQOxutHuNTU7RXgdN2JwZDCeefaZuOzyy+Jd73qXHDmyuImJeHnXy9T9Pn3qDOtDGM+5ZNESOscr1l0RrUYrRiZGY9/B/dHb3xd33n0nHSXqKTte3EH4HAv67rvvik2b3kCBgs2bN8ezzzxLpwBy2AMPPMC6GrJl/B7LARkyatinT5+h8Aq++nt64s47buf8YMy55sjRbqgyLRZTO+drGxqRkfT4vsS102Bi4dsu4rtZj1rcgsqkrJWQdd5D94JaclLReL12DREcqV4hsmMNOrW0tShy6Xg8qKGc7KFWFJ+kt1mRwAgpZYsWjAoyc6AHIApiepzrkIDnHWgYIhodxbS8iO7OFjcvnCGcEQIA/C9mO+ptEueAGhKU43784+fjsUd/wJ53nPPGTRvZ575hw0bqmDsr8ThCrBdG9j1CWMjopTyniCcFistZ64TGWO8SaqB2OqEehMwyalebkoQjcE2QwwTSA9EWQvtwFrj/4IigW2N2NnZu2xYvbd3KyVdQ8UIvMRx5C7W2BgIaCEhgEMwM2xNf2LwlBoaHuZmXsCNiLs6NjEYHNPy7umOu0YwLg0Nx9vxAjGHMJPZgoxXDYxPcm90Qx8j6nqL5FMyhxcuMPPmmhR9QMzjgY5TAL41lnXVeiqFmzmVAYDa1M7e64TGTmX/LQScMHoqcMZyIatYlrMi1WQWiFhJxgJpZY2Y2PpYOWwq2BVqf78hV4pOjUwBssqSyeKvWqnsF+8CZF47DXt4Mf6AjAfGXVrM9Wo22uPLKy+PjH/+luPbaq6KvtztGRgYJq6uvHOtLawyOe3x0LDNgdfvY9bBtK1u1CIenAwZhEmtP6zwVv5Jx7cC8Qt4g45xktJTFho3CvgBaCKKsiJyVkIsgfI3oxTrQMxTJrv4FRBWJFWwcZiygZxoXIBs1Iz2KAwfJGIctxb0lIx/DQEAYSz6AGeDsXGmos8lBJFu+0lbhvEmezoSTCUmqsZk4x/bOWhusz5fPGM8rhcis4MkyQrLJgc7ivA3xe+1iraO8IF10/F2iNC6ziByn5AC+Dgkq5JfLZxcbm1PSavLdLkuRT1m7x9571f7Rupj3+8O7np5z7dOqNopQciITHQYyK/WktrU1o6urL3a/ujd2794Tb3wj4OW10d3dy7/TUER7nD59jvVmQO+YCDY9BQIU2hWgviPNY7Y3yHdzvbpHG857FsIeMROt7k4qnGHYR09fT1xzzTXR09cbYLMjUkRNkdA1J0aJKAWoenR4lP8GdI7Wjd179rBF7O33308Hi2z8mw9/MwYHBwhdI1LEd2TayLLRAoIbC+lSOHbUxZEp3nzTzayPg1wBx44Ht2TxEsLdGHPJnuqMVsvCygyPnIACwc4fzmG2JY5DLeAy1MCeVZFbicCSCVkcuSG3hMZZ90kCGs6b0ojZi8nNkKpn84UgNIpTbVwpsZm67jAyrA1mfycyWGxKZNXodZZggYIP9G9LUUkCJGZ2c6BLDi5x7QnHg+40HPQiSFVifvKZM/HEE4/HY48+RnIfjo0aNZ4NlOwApQF6R2eCIljJMsJ4kOzFXaCt41nIblHD9UqqUYRGQ/bO0N0qQlyhNDYnAW4m6161ecw08hjnmsdCDZvjct3Tns58GqxUtBbBSYBZOzwUe17eFRfOnInZyanoxNppdUZfdy8dG7oJ0KGAoAVlHRBgoIg4PDKqOQH9/TENclF7W4zNzMaFweE4c+48mesDw2OE19u5lhqajQCoj8GGg/wqg3Em6TpfBRjqteZTZIg3z4DTSRbnXr2zZLhJ1HGW5PX7eo7ccLeyv8qRF8S85shlyHLaGe0IjLoduc97fu1e+0d913TUqG3Pq5GrdUlIlgIek5VIrvQeyzWsSXiSEGYwmPcB+QhkL7q7OuKqTVfGm265Kd714Dti+bIlbLft6gTBTvtiJstPVApkHVrCRsAHRI6yNKrgbQU2spewE7B9FwYHuB+wLzjPIp0D7bhbtnIwh5j7ukY4bjh22DpzJzj/gkp3GtMr1jSIgLqXsE/MCjMgIBqGdtrRUZUFMQNhZCQmxsY4EhgIGIi34PmAxyQEUKpl7BPvRPaNoKadMDkd5DSIZZreiLUnZjmQOmm743cIHKymqOl6Go5iKMlcHgcl+JMY3hUngFk0y3NSWGMpM/XkNbcdaIDKZuYGOJCxNDFZ7mzxE+9HAkDVXAyPJq7s9vzBXy5j1b8rWFG2LSDl9YaFORDI1rvT+7coI7dQQEazkvlDjQiLR6pYIKtBW72j2RX/9b/+t/iLv/jv8Qd/+Edx990/ExOUWxWxDTDQ+DjauUbj8KGjcfbsBQ6kBzzPKGUSzErUTrQowFpnLYdsSmRkkJmUEAuEDzCc/fCxI3QwfYskU4o2NJAxAIGjvQp1ZzhUzAYHQxu1RkA0Rw8fjd2vvBpnz5+Pi1asinvuuYdtaXjf448/TuLS3XffTdIYZErBYOekrNnZuOTi1TwmFioyfQjMuB6Ns2YWBli0JbY3MlG3aDljcwbrcaSIPvHFofDeDDRIqgMbzodjUA/iHK8D1476kaJH1crqDpebr2geK3s07M1sIeFCnKOPyyCK9expog/4TPyMliy1Z/WQVIYNBmKZtaNRa8VGwvrgsWtwlwMVBwJ1fQBcMz4bPITnn3ueKAt016FBveHK9XHFFZcHetbBO7Besgh80ttnaxeY7jkbWLUz1b7RX+0MBEbA0J/FHBA5a6ygBvHgS6xlwX/YsDQwyTrF3230aFgzwFHkLyKWOjAqPX0adT4X9WJwIyKgwuQ8rCkMTmlri04EVdNT5FScPHo0Bs+fJ2mp1QEt7p7o6+mL7k5kbqNU1MNAGgU+WCYIRLqi1d8XA1OTMTg5GSOTk3HjzW+KKze9If7k3382ntu8FT1tMT3XRi0G7E2cj/pPE+rLXmg9uoRm9QEFVrcTF/ydhiX/WiE38x25M1/WrbMEUc/InVUYqq2g9arX+Kd15EL/XCOvt6FlRpPZ4zzYP+H1Clo32U0MezwzIk5pkwiNpka/9x6Jn0lGckBMh5dlsWYHuD9z0WrMxa994uPxkQ9/KKansF+k8sbBKdAZyIxRy0SMZhFSlf67tcz1aZHeJHGqtks/EyF2qptnf3aGW0SWEt3T462yQ6JcHB7VLNoIjoCZW9EnCIHD3sc+gJ1EcI0SIfYj7CM0MHA/kEChZRatu9xHyStBgIHzgKNEAoB1CD0OILK0nxi5TLa/YCGec4p6wbiU1lOXd9jaJUI2bIBQxZyol/6L9yiddlV39v2SY8RnUgfeMzHQiZMs9FpMUDn/ZPMXglxylLhmihyt1g/nt+eIaa75zFaNeroE5H1dfzbaWxUcvxBOryD3qq2t7dR+Qev+oz9ASmjWgwWkgukw0AsHrDATf/lXX42HHnq4OPKxcUztyoiYUYzg9J07X44TJ09rolrWsziBqE3ScupRVk8hNwpqTcjI52boyFEvB3loIOeCnx84H7fe+mZOzkIk1+holsEqDAlmZtkzDRhnx/YdZLKjTr9y5WoOfcHoUQQQYJOvX79ejEhOZNMsbjhi9j13SBLVMI1vNDdKMhYVvadoQkbrgs1zU+accerl5ibSMSsxfkNChOG7ukiAw2bF4udQl4R3KVVKZ6R6dD1rYPaQDFWeU7K3JRAzoc0L8RQaAn0+slLwCtCSRgGUbkk3ivFq1qeyXZDW4OSpKEQZUJyr6tUeRoPz4iYFwWpuNp566ql48skn47nnnuVzgooc6tTXXXd9rFu3VnB5m3rE8dlo/UOPN7KA0v7DGmaS5GpDDAj/5cZh+1oiHn6f28q4aYoVt7AJInsxYm0AxLMA01SMedb14VgRoCVM6U2vdjsRAutGEc/KtWXJrWgjQuyIwxHAHIaCEzY5Xgu1QNZnQeqYid07d8XRQ4e4ttBHjP8R4aNcxGsgMUwwJ6D34amJWLtxY6y58oq4+LK1VIU7euxk/Mln/jR+vGUbW9CiHdrrkLzE/8pmxETWGnb64rVZTZnKjJa+OGuDNSJalZJXipAyfAtz+f+ZGnnywdMZ/sMZueviFWM9gXGenkEZGsV6/d6OvGTPWU50zziDA84pY4ujHSSDZDjrHIOLElKRls5xl/wo1JEbcOoTMTUxHJ/8xMfJVodQEOrlIGyNjAzxZ9wxQbNSgoPz0ZrUfZWmeZYj06mKfFfxXLDWPQ3S/1bQlTchs3Osb/5vQaQMDHFdZWpYQ0EtzgHJDEYMQ6sDsPsV6y6PDRs28N5CXAZkNGTZyOo5ZATDqZjRSr9cI6LVC02kLtv66oiH9jDQXtk5JBlUd0zN9BKYgyMUypiR1MDxmyhnZE8iZlqZTGAsfpSDtajL7pGklGv2KNbczx4klDajSMkmDwAHd0BU9bZXOwH/qrPkgaixTc36F35+eZLOwH2E4rxpg6uavtey9RFkyyvkQd1DM9F26sALc5XGrl7AGlDuBLL4phFNYe52b7Q6oXYFw4A+XYz27CGrfWh4JCVYZcRkACK2b38xTpw4HS30tAZgH0RBGqbiDBIf5ZoPnDhrkCRMidKJv42MjXLgx86Xd8X111/Phw3IW7CMNgLUb5YtXRbLli+LJYsWs1azZMlS/o+eamUzcECqrdhIwwiz5pJ1Li6+HFVnkpPTFDmHihzjiJf3K/ukrbKBWhB+z1nXSSTzWLy6/Cc2bEVwE9kB5wOH4voX/g3YyiImNPIJVbMsQYKcx/ShF1L1ebRJoVYtKUKrKcnxsx6atW/XIxXFavPhd6zjNdQqqPYLTdDCrNxtW7dRChYa7wgMMBXtDRs3xurVF5NACOIKbgv7LHE+IA+CkMZzVy0JQRVe5BIBnV86GtUpk4SU/bn4nVAA1bXh2PAdWbifJ37WZ7Z47/kaCD6ATMk+cMks8h5TvUnsXMDXyPDLukgYEuenlpZqUIohTtbgzFLFJD1KTyo7FAEOTlN1aNzXyfExZSpY15SijeiC9C8d9hwHxoD3AeU9SOCChIm1rGyxPXq6upmRN7o6YwzCOniGCCYbLfagv7Blezz17PPx2ONPxuQ0wWTOJZ+cApwpBUWeX5K9zKJxJboEJ1b9oqBI6qPXCEU/qUauZKJiqhuxqJs8/24+a71iwwv9SF0CG67ikBcQ27L9TE6hymLZPVFjLLulDWghSLWGYSGNSnJZEX8RoUzPV3A6yyzANNx6OSMSJjoZkFmr+0bkU67pZkfc85bb45Of+OVY1A+OB2we7M1UTEyMkZyG9kS8B+gS9bUp9yvJX6whJBWctY6SAbstNAhFxDfdTe7dRPWo6c0OIzhmtWFxj6c1FpFTugqWn8V6hF4FZiXAtsDWLL/oIvKLAIkj88a4YCRD7E1nm6bau+xk8ZmwqSQgso04JVwpI6qhNOo8qeB4xVIqHeC6aJMzwKA+RWBITC8DY+wh2seURdUQLU1VxGdT04LOTBCzHGQVZDvRqtZckhgzeSU3IcuQsGH+LJ8PPp9BPJ+L1OZok3J/4BnW17v5NwyqUB/PpM3JsrkF9STA6EBp1yvXUR8LW2Pf1xy55VzbztYkWm04XSdU3WCSjlrzyZWZI7uG0AsyXThyENc0arGTjPSJSSxEaSe/+speSomivxwkOMDrZJvOKdOq6Hg5eD0hY0ceTczx7WgnwxHs7xOnTqpdobuTcDoMrwlR0u3N3mjF5Tq+P0ZYVFHgKeBFjXDgB8TaUhmcoRqpJSlpJPLvtYSPdX0EIhz4xs/KgSFjYywXIMsW017DW7CRuAgt4sC+RRkwogsc/CHWJqH3VPrBfUMmjAwYJQa0ybE2D5Zskl5AHBP8q8ERrper91sT2GAssXEoepLyuA5oIH6zfce2+M53HolDhw9QJOaqq69infqN198gR51KbnxvsnZ9X9xi4utl3y1UmvKe2JEwA0k4l/r7Gc2rr3RcynEZzZNAwgzdcHApiWVtU85d6ETKbmZiQmEbktzklA271WtXsotVfcrKUEBrvBHV26mVU4IMt7HkhCc9etewMihKUhwQEsd8QqMQRMxGg6RHIQhc+6kvj2vhfHaeu3pv2WaITIbDVkCw62SLGVxKR6MzHnviqfh3f/IZDk1BFwl03HPsRBE9cUBqmyAkSbCm9bftMZizFgJbqsLV4L/MpelfXKKrw/V/H7RuiL0EFNneWO2DwvfKWMAkn2pQSoGg2UpWSAD5L0vLVscxDx4CNM6ibTf43aOLfY1krFtZK80K9O6RAHDfqJ2P6mzsoZ6It91zV/zOb/9W9HSjjp6KgBRXUtcFrg8zyhUk5ajiJHIQlp1B2xhIrdpbRgmUSVb8BgSAM+ACYa5EBgZyHqGseBbSzmNx7NhRDuEBJI792o/JiGzJTK2QhOABj4OZDpui+nJVPsKzqpfp7NSYjSZT3mU2OnrXd7musz2uwNHOYFWac1BnsR07Xpcb9BlVWUhcLNl2O3ElQEAeJNxitAEf4OMJpVR9nvyc7ACC6I7tBl5Tr607OLVzdxBjm+Auinn3I0WG2M2TnAqRhFXSw3tFTqyyb9l7rVcHJQ5ynFzguwMK2yB6ulMHt9SLJhnROAsSvOMpaHDo+AsycvSyDgwMxQ9+8BhlW9/znvcRwsNNxXcw1AG1nz0DLdsLcf78AGvjkvhVMGCBEkc0Iiio1uP6LyO6zK5IAktxDy9ow4EFAq85ahpGEmFSHjazi3LD59WLbJ8rQ8A6dxlvZyOrjFU1YJk6w7zugcdEInwGhrKwx3JqMmsybXROjjoZveU1i6Cink9lj3L8CFIAS7s9DQYDDxrZpfS9pSRkyApRPyJBfMeiRiZuljXei5+xiMEWP3Bwf2zfhqz6h7Fn76vkFtzwxhvitjffRuGdlSuXR29vN/t58QVdekKLIE4la5PnykxCilO4bk4rq305uynM78Q78Q2OGTVcztkmagIVLOjBi7jG1paUpzWMJEdjgYnqg4pTzl+ZeaykLh0QM/GsFSfhqe646CQTqSBkVVj61TYR+pFkwnTaFt3BR4N5jEBLhqdGmspuC5FLhUKAdSyDoxKTMxuch1pkkLmjJ10QawlMM1vEfkCPOGri6CgZn5qOx594Jj7/pa/E6Dhq49hLEk1BdseAjoG5UlzWdU0EKiWDjK8zkOWOyIFHDr4N3SY+VeBrtS2611V13IWO3E+sZFBplCuIX/vHfAt5W78rSW7ZcgZbYkee4VP19F0+yLISkbLkAvGW8Pq1i6Uq+q3XOQAAIABJREFUl/9O+D3jl9I9TpEcoCZdUL1E0ACHC9h4NpodGhp08apV8Ru//sl40y03xOTESMzNoV88xXeyAw48jaJUmNfpJMTn4DIBsla25qLk1xLD3G1V3BfjEzE+MsquGNwzqDuixxqEUTxrHBeZpoeTuHbNaYGJzMDZSNu9mvblFtCFA1EMWdOxplwpmeYs72UJL5Eri83YyaNsSeQySbcm2FEkCsxvDH8ZHyPRkwhHMujN29B7M3i36A7bnSu1OAeG5hzgfOHY5eBBNlawbphcTl8kbc4AyRY8wfOY0KkgngNL0HqXnAl+DsohJfA3aU69+0ZQKHKWnT88/+Q5qFQnR47fu1tAAQjKJQo4zHXyIDC/lsfBIJWWdPnbzhzeDn2Ekr263mqVLEUCajGj8exoUWsd5DUIVvz+7/9hLF22PD73uf9IQwOtaMi7wnjgfWA7XrgwFAcOHI7xMQkTgDAnZ17tOUVwimjVapHQKbLJdJp29I6YqzplBUHM8yBWriowoephFQuw7m30b0d5yrZ0gtWox/w5a251GAewNbIkTDubmJ4koY5jVJMt7teScDWl+kkPRQ76JPTSq/Y0PtAORZBwlmyBqk3XUhQ5w4lkuEVYXFq00iumolhK16KOtX//Ptapt2/fFvv37YtNGzfGLbfcwuwamuurVq/KMXoaUqIefU3fgZMBpNjEhKVU+eN64PAFRLQSg+F9m5tjGwluMKfy5DNjD3z2ucsQChq3AhM1nDualKGEQ2fbHWE31JaryBifQvGVhNUdbXuz2yhxA5YhDm7jkI41yxuFoCfjw1obz1VW1pvNBBkcT8SVClJztK4oX6tGmxfrfVoqW2ijBKzP9TvNgETEQgVaDrYI0dIgVlm+n6VabHJITRpadmYQxZmmE2YvckeTLPU2CsH0xfmB4Xh174H4+l9/I55+5tlodXVzv46MjGXNTgQxnXpVm2ZGngMoFCtlxqpLzNe+NiPnH3NP2JYY3pyPntRyBh1OicNP68izZp/hczpws9XLzi5GxVkg+SHpROnIc569uQfa46hr1yKGWmmRl4+WMmbGeK7jMTMjQZdFFGjCzGmUz2ZInv2Xn/5U3HnHbdHejmsDh0Mom9TPJPtrNniRkp1WayY6FtgdRBKtSGJsnQR/JANQjCpGhn3+7NmYhBAQ5pVnmyb2rQNeZ5AlkMq1ijIUnDsJujmGl+s+nawDYmfUdNoZ0NIucIJe9TuTxcz9Uaaqe4nPxlrX7IM5Ek01alS2Q9wAKczh7y5lkn2ffzd6hvUpV6XERecENcQxXjOcMhMA9rVXmvB26rZT2M92kNiPJLyyPOBZEjqWSnhqN4Vjtc563daYdIhj14N5B6L4HV5jp8zEILXbcY6aSSGSHe0K1mbNuWt4V9UFZDQACSF8jLkPbcf3VX3kinZUPyXvlhlTO2vhWFTDI9CSnWWdHJDdufMX4o/++I+jr7c//u3v/yFhdvSdS1tdbFn0kcOR73ppd6CDqdHREumNML1hcC0iZzokRlA4RDULnJUMorWQPU7QtYqCdpb2DGxiy4GKVCeIgzcrDZjhVwcKrOwX9r4gWmIQmWWkckSpwbiNS/U3TCWajUks2oTh4NCwYbBxAGOB/b18+TIuHECs6pXWIjcsRDY4FZVykldG7NygmKnbhYwamwDtfKrzQ78dxLInn3yCTmnVqpXxwP33x00330S1MsHdVnuTMeUmT2UtGRVBPmKZIzJGy4cWL2vLuIeIZJOYgqzZQYSMsSBZCby0dH05zo/OkNdjwQNlmiwXpGYySjdCWcRjIFEG9bgcK4qIVPKaGm+o0oOCy7LhMwPz8AIy+zN7ZjsNAhxE5bmOioHLmq5rh6pZSSZShjGNbD3uyzYaQ3+WvSQLlumrsnY8X/ekYh69kBJN7hM46NpXirMUXWXdzxm833U6Bnl6FjCGM2hpA4Ta3R3jE9MxMjYRjVZ3tLVj/nhHfOGLfxaPfOs71HsAqoZ7BYOEDhT7Zj8DP6OsRJXwtSBOxemb4W4RknKk+gSWDBRqdT3fu1rgsNCRK7Or2MavyciTiMTSXK0mXheEUclAa4KuJLHz4qc4y76qHfv1CvXE7SlOLZN03hvuN9x7rDtkbkLFxkeHOeluyaL++LmP/mz8/P/2j6OFMhPFtOAAgFJNFwEicYHUsoi1obZVzMTGvpd9o7AVSGVj43H0yNE4dOggZavR3gr+j0h2KLlMsH6JNYBj4LyxZxSaKcvDdZcgE9yXbCOVrav0FNwOqHq2LtwEaGWdlWLkfNi7rjVfD0ZN6BWELCcIp6aEw06Zx7LD9jzy3APWX7fzouPO4xjyJ4JWWmYzUEwScl5G5WfyF3i9CYLq987ShXXzrQJIxKWaIucASaXVmkCPEeQMgsUnkCSyibMObPDZanNTayyvJxFMBCQ4L/gNBWFznDLHtlGqf2kT+fngmUgBsxvzyHfM11q3YASJUYqQIEwxNjbBUaYdHa0Yn0RG1s0aOQwDopn+JdL+xsAHZOMq/eCCmnHh/FDs2rk7ZmaRLULsQ33kgvqkOqQoKiO4JB/pBlugwBGgajok5JWaXLJjnRllnZkOjGQL1EWzxznVkbwAlCmng/fGzWDG8IsFQ+A8na3CSFN+EGNMe3voqPEdGbbam8SAFjxrNngu7oTR+XAx/xbTj1KIYHx8lAsdrHCJIQT78V944cfxgx/8gENUwHq99pqr4+6772Dr3JpLLyUDHdfB8X+YxU5BBo1+Vcahe+Sebi8elg6IGgRhLfye9SLU/NiKhl79US4+QkupNoR/49w5JSilHDm6lEx2QeTO9hikENZKw47PTIMB2UYsbi9ORfOaWuRaliN4l1zM7HVA4glBjtzZ8ynabxXhsQQiNKa6Hynyku1/zmbMUVBtUopdJMSkvrzrwK5nCwWQgSoojgfA5IAKCkukRr1LDVTqyxqaSEn5LNLgkPGafeqG3HG/GPAADs21zewDokvM5tqiraMVzc7u+OIXvxIPPfxIzM6qL1nM3iR3OYBIo6pzKsh9hUOlNraDX0Pr5XtmeXLnNclKk0KzfKGjV1/1PnJn5CQEZubqtZKWK0sBenJ8hqmvXnTWC6JSIW7zHDnfiil5+gx1cST72w685sgTca8CRfa1I2AFQjkZXa1GLOrvpULb4kX98cbrr43777s33vYzb+Ea4FRHZO+T49nmmNP/sixnZAunhX8jy75wfoBdKyZ0yQmrjcnXUqnOSYgIdXn1s2cABJg/p4bhHmIPIeujgA0EVsgmV2LkLBuwu7JiTVDzenaQY8IcfnaWivP2fiN6WTJk7S+zyfE0AGvLjostXs+Q7Zi49pIPVLcF8xZN/qBSUKJglm5OXXd+jqF2JgHmHCl5ARJQJXapopboi5XkShUnW02d3Bg1s96BH4ooLQrcmYnz+et65fzFUeLnc3pcSkvnhDvev8zE8VrpPUjRE+VKbB04d/wsnpEU7Sx2xYDt9KHtqg55dnOOXxO5a5pGWtEd4BAYcrS1wJnCeM2RNIHNNDo6zr8jA6fBAEmjA9Nn2mJwYJjQ+sQ46oFgGsNwK/Pz3FlOqirRoCk9maVnPyDrA5kpue5AhnWKl5h0oz2dgvRZj5Qjr6bvqGRaRXA0RIjUyDxWY781gOEUIX7S29dLhw0GdjWvXIMJDCUmQprR1BiPh+vCZhNjOpnMKa5iuObIkcOxY/v2+O53v0Md8IHBgXjjG2/g+Mp73noPB3bAUQqyAdEAkXs1s9ZBRz5KLvlSx83rxAP3gkALCY7FDDIhZcLqbANJKJhZukREsHDAQsfGAKTjFiZCR0kuq5NjJLYgiJzAZVGDkwHyonQdDz8jYDDMJLQGk4CwnjRxyJE5g4hcr8okPWhCO93BHz7TdbpK0QqbV9r0NDg0gElwS9JOlSWn8l1uQpYBPH4wyzDlHmc7j4zfnMqxIBRm9K91pU2K4A/Mcz4jkoxyRGpCizIKKUaSBkLseB0Pn0DlR/R2MMuHDGtXNFvdMQat9WhEs7OHWforr+yNL//Zf4p9+w8llD1fq9lIijNxt805JFFvtK5H8YWz+SojL5kP+QAuRyVS8pMceUp+VtC6gtyCRFnUJBf0vD7chY6c7NKqFOA9kPmhnDaL4VkC0M3LoK6yNVWtvLwzX6cBQNiryMgBqXMPzgJNm44bb7gu/vVv/6u4fO2l1NVHyyGgdzKy0aYJsu7wcBw7foxjjgHNd/f0xOXr1lIhEntw9+7dMTw0xGzc0C32oZykhrWqnWua5TME2XS4SX4SKUrzyunk5jG3VbLEo1G9XcTTendGyXYzO/RzxJoDaoDMzLMdlO8rSXJCoOdWzay3w6oHZAWyL9ci56c9m+iAg2dLjyL5SCRBAbxmsHslkihKv1TrNOBSqMaEvqa8Myd7hqcMe4z7RvZ52kzYQLP8se+4x0FI9vUyGHQgIRlbJY1VPVznOpPJj56VM38H/bYNtmvS8phk0oT2aEh6L1q0iP6Gc8k9Q6MtSGCEAA+mgmIGSNvZIy+V2yK2pFi2qgHN5oQpjU0DVA4HjlUNuJ3jAGfmYvuOF+OrX/16PPjgu+Oet76N0B2cORmzMxET41MxMAAh/AE6dZDlUM9j310aB1wcGXys80pYHwtcuWSxH2pVsgCAB2hkN00W8vgWLaAUTiCclSCsiRbZooGHCJIK5nBzBGZ/H7NZDwORoVYtSZlj1uM1LFvtHty0qlOjR1jZYND5szWjvY29mKdPnYzHHn2UU8xefHEHCWcYWfqRD384br75Zo6+tFIaZT/TwLtlBJ8hcRQJVqD2Wj43xRTsTHEvRCDBMJv5LSNKlqVahGuH7rtng5tkwkH3qf5mFMLMTjgkR/1ssUunaOgJ98Sz5+uZGJ0uCSIyUA6mCEXVVKjwOWRncs6wZCEd9eOzsCE8fKVE7LUMsF73LdAp66Iq5FIj3efiCW5Ed6pWGX+mejrlPE2CM+TrHlFBpcWXkJym7gD1BSMYFhoC8oyEaxjF5yQpBnpsPxIUKmaqtKTtUlxTZWsSs3g4PugJoHaL4BpGvCMmgHZFgxB7q7Mn9h84FH/87/597Nm7v6ifuXZZz6gWOnBn5zrRn+TIq2uWI62g9OQpFxSmPKf8h/ZnvUb+v+bISXajm8uvmhLWax25eDiQgqZ5IkIBY2HuTJ317nfr+QONA0SO+72or0fDcSZG4zc++Wvxvve8K5YtWRQjw0Nx5tSJOHzoIINdPLM1ay6hKiEMMlYgUK9DBw/GqdOnyF43tE4yUyrNMYu0xjgTIrHisabYOkkdCaFu0AlgDTWTHXy3U6z6zeXYnIkzs87aK50Jyj3I9rKUZOwEHA+SxdIeazRq1drlDLOC2n2v9HmGraldkKVRJjSeM57lNc+QIMqZ5SPaB2WYPG+1xKr0Nv/6FAzzlTXSb9FEqJVyFODpuVoUC0Qxk93wGbA3IBmzpIvyBVo2iWY0SzJRrteckgWOnAFW+g0khfg3foegDp9H3gO5Z0JP0X2Fdj84bySLWAdAUgC1wy5gLWH+B2TPQWTEF2Z4oA17zZo15Fi1nTywNfld6cTNoE1onRqyMzPE6hdBirTVSZgd2TbazTCp6Xvf+7v4vd/7N/EvPvXp+Gf//GOUYIWDV8sZbhT6vNviyBGQNE6InAMYENlaop8FmskF501uNrYduiEbPcxsN4JoTDK1RZbSAxM0KsOPjdTXj4xapDJlehVJSd4i51BTkcesWVtoZSDKPgWXsM7Bmi3YpBpscvzo0Xj++efie//jf8RLO18qs3EfePvb433vex+dNVo78Nkmz4jUJQhKcLwdnevZzuzEYuQaU1U+yYM51SmjU1y7FOQSdssWB4nFGE5U2IPrcb+7WsXEJFeUWKszWoM6ja8QEZUPWL5IAhuzxSR4CDLSuetz1CeLv2uMqbIDwDSMghP6YhsNolOME3R/P4xIkVhEuUItc8q0U6bQUXzGfQ7mTNxSPFhNvsKWrhPXSj29kCurINKQIu+ZCT+ZlYuF6/NIhbCa5/KzxnfWQnNj1x05uwBmFSAZslcPs6bOOSChMSPEqYyXPcnIGlDOivbo7ukjvD40PEZi6uEjx+Irf/6f49VX91EqmSUvttmpVmzpTWcVmbdWQHiVyDqkLpmzgrHa/ij1fquT+c/V0IcSl9cdOY+Ruurs+FhQW0+RI6E0SUrkv1NJMh25y0cM1hAYZuCmt+hCCHxivRhat4iVcNJyn21vGP5lRt/WhjuMDBD7Sgp99937M/HmN90cl6+7TI56dDjGRkbKACO0p+FmgpxqRIxBHtvVxE3BF/kgqeymLhslGOo914AV2AfYGdTdqSqJAJI15gIG81giTeV+Sa6NiVh1oRSgc/gaR4dFiiwByuUQoe7uYNkrHTk7cxgyZeZbymQpR5pO1AG27JgcrJIP7X3zUJyJV/LgyVDIgLxOIkvKQ6mr+6YxUAaPhwz85AMkX6fK9CsCq4mppdacdoKqkelgWV6jtrxQDPkF5ZP6WTV9r0Mck9yhFI7C9eNVDPIteJbPBIiqa9qSmO4Vox3+dWKCg7xOnDwZr+zeTYeNsa233fbm2LRpE2XB0ZkAJM+cGUx0LKXCM4e3zdmAFYw/4UAsOBfkXdxn9DeDFh7U4bAQ2mLHiy/F17721/HBD30k7n/7OwIqb87KMa8c4S8GrRw4cIj1XrDepSc9Kek/1BJSSMPsaLJ5Pe2HkSxm97azbqw6gsYyIoPGPFrcY6gmQdDA8J+yatUvxsDubGsnPG2hFThznAPmTyMKQ0uJxVBUuxe7UUGDZfiCjNFdu3bGN7/5MKdsQTgBc8Q3bdoQ73vve+LGG26Iyy67VOMv6bRycImFBBQaKorkAtHnEh5Pxqd12SU1WB824szDiEMa0+LEUuGo1gNf5XWpGuStn8Qgcw70mar3loEEuZLpFL2osyXP2b/fQz4AnYzm8Zql7m4EPYscblBzAto0Ne357Julg3LPd8LOjoadNdjB+TkXaLfIJiZOk4bHkBhR1uwtd1Divn0ek2iRMj0GJHnb7cjxHYGEW1AIa2YEb0at3uupclJlw/x5kenkpGW8BS8KOsU9VJCqa61kN/EaolT04ZWoD+9vKrghwIG2Ohw2gumJyZkYHhmPx370BJUYMfsAyowAa0FMlR5+xWBXK14qmhlWrw2SYXZan2VuOD3fZ6snQpqMs4PyipTkTu6kZfnmFjEiBajplZKwpnN0wJ+/zI8Ti9nlGD5bE+NqzlKojvZ0sc4MAlRz5zMohDrdB9a74bzbgXDh/kMIZjZuu/Xm+LmPfiTGRgdjEiIvFIzREBSiWnB41Oqdr9Kl8oHLQfOV8Lxu6r3FQpd0M0yicomjkDBLcFNlnMW42FxUzK9qTdfg63xZ6drxz/oOJrWCMvCaTAiWo1arrFqmQPStPSPbDPCFclolHBIClKrlM6eogbCXHT4UuQGqB0SxhUxYPB8IfIE4CnvaySBEpTvqKyT/x2gtyyCpZkeEGd0ecPpEk9UmbRIfkQXwcshV6qDdFhN+RkSymm3C+8x9sgwsEAYERUBT8XpB6EB+GiSitjJxxJ6XRPU5aqKgRXDv3r28hrWXrY1rrr0mrly/ngmoYHeopeZs+xrZDcsVtgToDhAdBv/H9jw7V4xrrW3HL8DicR0Pzlt18o4Yn5hklt7qxMxowHptsWjx0uju7tOQFI7fo/qkYPZoj+PHT3IWNFmzWe/mJs/1bFESqnGlI5Xmdy9hCTheZL/qhXZdRIYyhb544dIjVoRbahcpfABhGbY4pPAMbgKOh5oxSCycId1sMEh49NHvx49++MN4/PEfcZg97sUVV1wR733ve+Lnfu6jmqHbapJNSmeYvdvIlpgVj49zEWLjUlg/iQp2DvquvkFnm4WNmXUY95sWA5aOhe8pxtPbzdnKgm1YhkDMhz7trHivs25Ud+Q4ipyxQ4HquAvJSzacfr+NqohJOkK99uwjiXyVCEOx3tXn2MmzBpbs1op3IOZ31W1hMl3WaWsRNfGL3MxGBSxaw+i/VuP259CpZiBXro8ZchLbkqCCZ4e1CWSCgYQzygJ3SoIYBgUGQpm0mMtV+cfM/6pe71YVBULJkk2n63WBBUS1rXQObM1Jp95oYYhGM6Zn2+Khb3wzvvSlr5DRLo0HlL2Q0WS6YQeTfA8zo9UVmmS5wgXR/GtlqwpAsk6SKbiIrHjqCpxqziy5Ky5/MUPLaWwKTjzsp+7ItYbsyOsSpd4vJVvnptL/5v5o9QqiZSmCQZIoXLJN5WpKgI0JZrRakGINkMoAMUd0Ntqit6cV113zhnjrPXdHV1eDSm4I9FWfVnsmelGbcDCe7FZKLwnZ1zkANci31KatL5H73X3Jdc6g1BHlsF73q5QZqoxdW8LIxuvt7NqRauTQFJErfc/OrvHMsEeQVZJY6+mNiSJh37J/O4NWl6NcF9anKVhhO2UKeTvYRVZLhUTqP7SS5KY2NtX8JTnt0hu7R1wvL6hqJkw1WB6PA11GSAgN1cO+w16jDArbjqDZyo8sa2bJVWU2EdogigWeWP+ifiaDmMkBxBUJZnQ0Ys8rr8au3btj565dLBuAE3H11VcTRgeSQL/S3h6rVq4spTRI0MK+w1boMyVcw9ZVJIVp83Dn3A3Qdnzvc3OGmPMRlyzRsKMiSJEZQHBjJJasUTh5ENx6evvKKFP8DGOB+hUMCaP/6dm4cGFQ0ci58/xZjrmTkRYcNshU+O7ea9ZpPaPVRW6yPAErQaCkO8lpktGz40G0AphSa8RRvxYzrgGRE+pLkCV8+umn4utf/3rs2fNqnDxxnFFQf38vyWW/+qu/wto1oqtSvySjPiceccoXyg7j7PEUMzsheRvWzKJo8CDgAHlSBxgJc5fsMje0nKGiUj0s9U8Lsk6Jwfp+S9alnaUdW71dwRup6tmtHKwzcsJLhVxVjTNUNu6zrJyyP4dOznr9CTUJdnUgkKWO0oGQdS+qnWUrULYf1g2Z4UCcM4INb1Yx5pWp1s/N51G+1wyW2bg+hoMKO3cSuvicsx2FzmuOinaAG611XycHmoUOVMe1fNWvte7qGSgCajxTBIiusRcHmLCdkQDvR5KLTNxxtbzmACjEY6W5zEjRYcL3wIl0oB7ZGV3dffG1v34oPvOZ/8CyFiYYkuVec+QuQ1hRzWx5dfjJ4bkXWCNhqoy1up7MHDkiUwqOhou1bu1lZboL0zezfAY32S5ononazNLZmsRa0xovpRFD41bGc/hZc0a2JXbk7qzJxyWHbq5GKi4T0m7H1C845rZYvrQ/fubuO+KKdegU6YneHggWzXBQCHUdWmKQYy82EMzgvr1OgFo3xoJphZbVHZw4EhkgZG0ar7UtEJlTUHDZB/WA4XUcOW18bbbG60cAmRhYV4GfifXUoc9Km0SinUuaKQmLzJT7s0a2LfYr4X6ttcqeaM6B7CgkiNFKhz0lCBtdMGjhg2S3ZJdxLuyMSQjbGbLLrVi7sONGupCoQaMdnzk9ORnjk5O8FqxrtnhS20MCLPgMQNjIpBEQyJkq22ZZFkqiXVLEw3XCaSMYACy+bdu2OHr0KO/vJZdcEmvWXMqOLrwPSISzdVynEshuXvPAhQtx4uQJJqz4HN07EWORKGJ5AIlg/3+XZnDIPwgNYUfMyX3PV3c0nyrhURrdVIIqGYRUpDDVDCeo0aUc8EcC2//z3/5fDkn5lV/9RKxfv4G1OqxQOHNorUOUArAIswa2CWgmrPe3+7ElhKE8DUQJDO3QAkZ0Z2YgHrykDj0QxNmTo0CIKCC6wkSer37tq/HM00/HsWPHOKUHzgsEg7fff1/8ws//Qqy+eHX09/VywAU1ckFEoA65nCknb9UXSEb8hrkYSLSJXY0Fg8VrSFa1zgqitYA/CRE5sazAkCUzcs2w1tqxQDGNBy0M/WrTc6PUsiAZQsc1Gf26HujhIdnD6Yyam4LykBrVaO1mISnKDivmuAy0a7tsY8nXsGyQDttMWp5p1tR8X9Rfq/ukQExYnpWLRHBLpCV7O93HXvpck+n+etm/RkPKwarlqzJohNYTAneQZUVAowkiqFUBDfcIyEFFeUsiK27hwZUYZWGpgtk6hCGkfqdTMUknpPiHTgloJ9TIgwowKqlMvM8QK4IMyfZ2RIMa1A3uT0DrGBA0CZQoOqK3d1E88u3vMiNH9YZKb8gzGZQrI3cJYJ4jJx8k6ep0SCY6VY5cu1cCIcU454AXPmfLatYr7ElEpTMrOiRiYLtVR7wGlyBkR7hHXC8vpakMImvyrKVu6Ow/17r2oxjogri1gZIJYu8lW8N1rpbFZkdEV6sDoU9ctGxxfOj974nL163hz9BORwsaggMLv5BBTqIvyAh6znVf/pOcrjpyNJfciGLd0dr5G0l7vX1dz9jrgW39OP79P+TEKyTNvZttXFO4GLPEcQyvbaxrlqPIpk80K7ktTIag/EkmvspSTgTgoJD5oiZMrQeON4W/mORIVDhCBIYIkFBihQ+h4iMCgxkoaIJQjMx9PEt7yZ/yHqT9krPm3mlCmXSGfAnsGSGryvbx+XDcGCa1ePES1rGZYff2Ek2GyNbQ0HDs3v1KHDxwgHYKZMarrr6a+h0gTVP+OvkOCEpo05KgrbIV1D6naAug/qn5GxBOO08pcswLwf1FAIPkFugDWOom+rKzJ++hfWfb0VeeKn3kWt5p7HIWbn2EpiJXbSpcbGcnCBEwuvhLe/zNQ9+IffsPxC/90sdj/foraTBAjEOWoOzcpAS1BeHGujfZ4h+CaiR/6Ag6S0AkZYDpDcIHhkug2O8pOy+99CIh8EceeSQOHTrECBkPGFk7RFh+8Rf/adx55x2MeARrytlZ25v90BnFKWJVBuL2JDgUq3XBcMLgol0KRgMwCrWREZ2mShhRhQKDVyIXDDI8FCU10JlVGBHMHe9zZGZXMwRErKBBAAAgAElEQVQLM5DXOPJSC07jageb0JaNraNy9pCmY8OzcObuGrkduzNnqRJ5LKqcVT3Lt5EoKI5HLubmd4Dgv2OBkyBHrfbM83Joj2vUOD9G6DkNDcNgnAGr28EOpioBLITxLaNLp22Wa+oMlGCjjD2Uga/IgTlm0tdC5yakZJ4jz4zSxtQT6SS0Y0eO6xAUXSkWav44nKgcuQIainskdFlByJUjJ+LBMaUgKIF8CoOIwLad/BUYK/iSRqMzHnr4W/GFL3yZWuwIrIGYYd+C7Cb2pDgX0n9X65ucu51doltJTHNGLoeY9z85IMJsqulkdhju/TUvwIF7Wh3eE/N15jlyO+m6I8+SDc+uzEVI3okby+rOPjNbBOal352GReIyCqSztl5z5OAUAlZvtgch9TUXr4h3PXBfrF6xLMbHR6jqhlIaUDqXiIC64R4ACmbRuAQNVQ27npHz/tSy57rjF0dHc7O5Z5IzU5dONSN9oWP+SY7c98yfW/ELEvZ3uSptEc51Cpk/AvREBs0PwTE0Ijjn3ee+sZ1i6SfJY5rylmhF1oGx/gglz8xSAEcqlvIPFmVy5wccGBw61rqQ4MxqJ2C74dzEq5ITxJwGlbQ8Bhl2CueK2QQ8DoLfpmRv4Rc2btwQnX39GMcWp06dYqugs2wkf6tWrSr/L126TJMzk0zNKXaJ5vk58MlnyQ4BIZJKoMkIDjzl0aQ8JEwoycAPoa0M16CplN187hhMBeQaWiWY/S5Bm2CnFeD8tuN7nqFEqxeDHJxgdA5uSEOvNB+So4BBQKQRMQdQHaIjqLqNjKG1JmLV6ou5ModHMXMW/bSIenBCgBcrprhrsw5XCcE0FK1onnfEosWLRD4YHYn9B/ZTavQbDz0UW7ds1lQxGH1Gex1x1913xcf++T/jiNPFixYXSUTUrfRVZbnKbEQyw+dZIAEtY1qUqJer9xsPSFJ6YFFD71oGlHUUwBrRxiAD9RVKD9Zq0s7cSpnC9VOgDWm8GcwklIt7ZAJcYWfWnFXpkc4BC2VT1urQBdKuMcwzBylZk4yfjO3rQetFP76wkmsMb7eEFCKX7i4z6oTW6/C2a87zM/KKIezXOiNX60Y1rpXZvTP7HIYioloO3smnW//MYhhTqQ/vZ1SegYMTRLXmqU7rWpkznXkOP8/B2bsDIo4rTKYvgy9AgNlvTiPmz8zpZ9qA6cg9QCKFgWRYBS8XUl5m4Apus10rgzVqLIN1DKgOWUxXtwJklCI4drNJkinY61/96l/H//2Zz3EuQrMJ9TeNbXUN3E5UvcJ1R54ZuzxJKUDXHTl5FDXyojJ8EaQUZMlTVc/ZDiOZ/r7efOY2bnSuRiP8/hoaVHCmGsO4wp5UI/fPhvU5xSxRgLoTNyGT54gsMzNyOPJWoy26Oxtx843Xx003XBtL+nuiq7MjMJxxfGwkZmegxoU+bpfvcF2uy2tx6jONUOSCXQCDu11RZLLsg66Vh+ahHjmnAPcKQW5xHq9TA69n7tXrqtLaQofvIMPcEWKu4P0gGE2eSsXpkVgJzk2onS6qBEXpzCp7U9Xl1eqsEivtEAloQoHET5EGuzUgcBOlN9KR5LkJts4CfnZCiI4kzpfIfYZ9v5gdS/2E7Knh0N0Vqy+5JHoXL+a57nnlldixY0e8/PLLHM2Kc8Go5UsuWcOaNo5nxysSmpwxkALYDKCw4FgV7g1HP09zmA0V91DLh+/I8yzlsCy7UrK3vT1Gx8ZiAqTumhAazhdrd3h4SHoklOT2hMpZyf2CsX9q33PeZkVEgFHxlIypoyJETcoKRHyRQxE8jv7ygcFBPj7U5DA2FK1peB1IcTAWMDQQjQE00t/Xr6gqhUFUK9cgD0RCjz76A2bXzz7zDOFzGE04UKmSTcUv//Ivxf1vv48TuEx8MyGA07ySyIb3YgORbJEtZYZO1RuYTpcLR85eOtnKiASDevSn2OvImJilUvO6UiWjyAhqSJmRm/gkpmeKN2T9Dz8rsgRcj89RtmlH4Hq0OgUqcgzP3VhkEuXSRJaI3hu1TgKTIVFZIkP7tC7aVEAScGzW4LOlo+7oDWcWYppbTxZAzXViWzECho9rgQODinr7Smb5dKpJ4DF8yIw7GaY2hNIfqGYylyAlg6TCll9QJ+W6Tka+FP9U/pgHmWeQ4tqjW+sq5n8q9lHqUsRKnB/h1IQLhVLIYThTsaMUE1UkMQl+ZG9zPjjX/fnM3Bdb+17u3cwsWwyZ7VO6Vnr1HdTLj5hA9tLqpEgM+sm/9rW/ic989j9waiGycjhyOlqCC0ILnJGLPJpQOl+gAE3r0lIxLjNk0J+cCK0Blc6QjRpirNdE5Vgq8RfLdhINymdt78fyW2k10x6sk91K+SrZ5nwfo+HKidux8Bw4oTD/mBm7exL0OYDVxT7HqNmOtjk68q5mR9z3trfEnbffGlPjIxFz03TkAuZlWM3mZiJi8Q63xiXKp1JD5cyKB86T9Lr22nKgOe91tTo3bVF2i3if1o9Rf5/2T1qMBSx22YjXZuTeH9Mg8YHABslmEncBRbtFV+xxELEqsq7ZidlpkQgTW8WYcSeXpHaCRNwaQAWDiRORpaZGEcMxUtaVPJYmfQiOhX2GAAK2CxksuoUwQ8LDodpg49ErPj4Wu19+OXZs3xZbt22LgaFBBgiLFi8mgXnd2nWsP1NSm6x6aGFgTGqvulFSJAbn6MAdTlVy0lLntH2GHWDffDpykKFxz0x+xl1mL32jGcPDI1w3IL/h4eB9yLg5fCwJvkLdJpmRo89cNXrYbUzfy3n1R3Y9kXGh2aUuokMgQM3riIIApfOGkliBg6huSiY2dZw16vT8+Qvx+BNPxMWXXBpvu/dePgjU6ySS387m9h/96PF49NHH4vvf/74Wf7YRMANqm4u+3j72W99++21x6623xlVveINa1CCIwD5cqKW18WHhPXKonlQG+EZGFs7fULHWrxYyM3BKrCKbllPB4sAN47ATthN0llmyEjeRUULExI0TbYzIBK9mxu92uYQA4aCtzmTChzcSTsdRreEzHiuFZVAns7Nhr7XH8nEDqD5rp5zlxNLbaJhecKkMcHFYmWFXNWzcV0G4llG1qMQ8uN8tMybbmeCWRCQ7KhpCk/IswVQnHCV86v1bz6KL6E6yS72QecxUinOW68CHRivXkO8nNmEJRPJvdgz4TgSipiilLNtIVM6dTkKQZxW7/CEDqwyU0/hS1Y7PKKUvcd98f434uEQipTyVbiQIkXXyzHWt0KfzVwDINVTLcuirUjwEzGgYIATIQMS6u3uinRK7pqRh7Tbia19/KD77p/8xenr66dyhvZ6XwX250JErAU82P5mauRrI5pbJkGOvHLn8Z+bBmZHScenF6rJg8OdSSDUrAS8xMuaSgwICs/Vz1nitiwCfJpuhYFn/6ct+Sjyy/C0+m7PAUfwmlarsD5dDmI0T7ZEjh7NmRp6O/I7bbo2JsWHC7T3dnTE+Nhoz05MsnWgOuJBL6YqbOaKgzGvda5+BRQmQ8jZREld3uB7UFRIm68LKZOu8jrKf659T2r9q7XjeDzJ8Cs1ej4xXnpVeJ41zORombCkeo0A2zwfdG6kwh9eQawTkstVilg17CAfGe0NoXARe2snkxeDfeA9qxxqc0hYopeFrZHQsBocGSXa77777YuPGTdG9dKlbf7TIkIRNTsbTTz4Rjz/+OLuO4MeQ9AE6Rz37ohUXxfKLltPxWzEQiRxawshT6Wzx9SyZIgMH6pYIrdtC0fplXXTW2JtNZtQqoyXMjmx9YoL/w4kvWbyEexUQO0oKCryknAfInKUTy9RmPMqEcHaW78fxcaze3j5NtMu5GCx1HtjxWMFC+Ic8CW7cjCqZKZIkohnAYvqh3UDZhAcYaJ50iwy9R7717fjMZz9L4gacPl5vOB4Xi4uCBN2DDz4Yb7711qJohgXJDDENrQltiFgkliGyCscr1KRRi7XwwjQMmFg1EAEYYNwM9hdyvKgGceAhmIwAx4Cf8RpGVehBdE21VkNz9GojYdgY0ZijZDtgO3M6pOw9xjU6A5BhV+3Zm5fvTSYrHBzOS/2aqrczYkMmm8GIppalkEyySl3jdQ3ZBqJs3NzIBYHIkX2VI9YYyrqRkEPS8ydxg+1O2pD1r3nXQccj2Ayf7fOgwTWJyYQkPr+qBGJYHd9dP7V+fB0K531JZi+hqZRTrIxdNWWr3iNvB45zqZyGDHyBjLP/XedrCBHQdaUQV0m+VuNtsTVoCDLzdpuMDJzbXvTcYX/wWmxYrIfKUCq7V2kGMJ5rgSBfVVnnTD4XBM3t1HVPR4Ixj41OTkL70899PjrhxDskoyzhTx1FwZ7ve60trkZ2cxZNBlfpY3AvtIc66Lshe4oL5XPhM0wtdY2eFMGN945E0qmiWe9hOqwzcx9kIJBOWjK7OkaBxWuOXIhUmrbUaqA7RyCAYUNJnFSwqHtv20fxH6jmzc7QWcORx8xk3PfWt8Tdd94WMxiEMj1JSB0nhhY1jsY1+zwdODoDyhOq6To4oKENyQzZe9QcIcPrWtcijtnWSCUtCaUZ7Mgl50SwJARaQx0JWL1+68+Hg8TxQd6yMwLfAp9jvgz5LxnxUTOhkLYkQcx6ds4TwP7uQ425DYJEwykUlTMWsqyA80RwDNY5S4gUohFCabSTSoKpM49/3Hrrm2P9leujsw8tXbCL7YjG48LZs3Ho4KHYunUrJW7B/Ma5ojx6/XXXUf0Mx0QGy1ke6CoozHeRp01K9hAXJkzQaM8ZEB7ShKQQZDzYLyVwClCxZsFsB5qMaycUnh0wQkakhSGJ1aRVUrxG5ROdj+ZqoEwnHoBaleGHQH4D58LEPgT/KCfgvK0CiiS07fDOx0V2y6I9Nggz1SyH4cNhiBCRyNDBaOdc18z4VE5HbRDwMrLgiIcffji+9KUvxy/8k38S9953H502FhqOw6jOU6/S8VLtKAUhaOypdCZpWJNhwF5HRMK6dQrQS+ksF3kG3q7PSGBBRmKUmTRqCro+buCy0dEeJ3iZTibr+IXUlQxnJhbpxNgOlRlnlW1rMlKByRdkr/VaFIOjhKbdGsXsIk0kF0ON3MNorSaPKCWjShmqivJ1hHmflXAx9dFdr1tALMOtkLiC2ip+0pejRmX4Ev/XfXEGUUk4qqYD7eh8jUlidDIeDbqghup2m5RG1fkqIxesqmdtmLzKwSqiEjdjjn/Us7DWPWYue4RqdZ5EE4p0r4csaO14+IEVBXGsEvQVURdBfvQdCTfinI1weB68sxfXzZ3NAlqur1WjR4Loqy4DEbKq7JKZEgcoNAi9oYwFIg/gSTpyxNmAIRctjb/8q6/GH/zBH0Vf32IOPBJzvXLkCkTNzBfi4Fr9/HKOyWJVvVz7qHLkel4S3QCzXnYDxglBrssbeIYzqglinbSa0dPbS9QPdUqX7pTRqy2sntFybyYj2msksYBcugk0LqjXagxgOpB8fkw+c+8J9p5jqxn6w/F/X09nLF3Uxxr59ddeFS3MIocCXTpyisGQRKnSEPcPDbiyfsMp9fOvbI8xhCSzJfOb67xMhNTENCcP1A2gTGtNrtSweMovC2WUE8Xr3e0zL6moIX22ieIdiedhAjJEVHh/Zueiu1POX3ocSjbIDYLdgOpcstVRWsV612AgBbN4Xf+iRcxKOW+bznImFi9ZEpeuWRNv2LQpli9bGo3u7ghMCIP4UbMVx/fvj5d27oxnn32W7V2Yuon7jP5tENDQ6oUOJBDD4MTBMMf/OOfBoSHuGAX9CpC1LzUNcz7B0oGffI+CH8xon6DyGojThvPZnTQ7S8I1jidHa1VCJUAMrJJMiT3ENjhIdnOIlI6PgAf3mRMdsxSHwTm4x8q41Tnksqf9JD7Pqqtsdzx94IWy4gscmbrQODE5PPW1iYAhqIsZCx2Ze/GUoXiD4cIBIXA4RtbAHfmSnAESCXTArZuebQwWN0AUw/5dZ3uIfDOCwvuxAHijeT7KKAxTFRjd3oiRLyBGZY8QspFYviIj6bsrOnMvteUznQUaDpUD1abSZqzgawUnmuxlyEiEQL0Hf6eEXxp5t3Th/hhC9fV7eAjutfosNdPWxEQauGS025A5sy4wZi4nb7i6jKhEOirpVMNdGgyh8Z24p+WYJhvVcjFlAKkz7glgSdbzc8NxESDomSmzLDPKs3MBxs4sdNcPXQpQ/3Hd6eqh2ojNDzjk5nDeRIDK0IksRWRPb12gxFm4gzQ5fnEKCMEmYbCCwFXiMamtDocZQfFwCU6l4gQmzVmv2uQcmasO7YwGqxjQpGtixbmkLCaO73IXonRkG4CAhSx1sD7O9Yn9yex9OgCaOSP/3Oc+T8EmsNgXOnJn5HnBSWqqQevuz25zNu5e4Ndm5NwVBOtyWE5h7ordLWKhukKmMIq1vT1Wr14dH/jAB+LY0WPx0EMPEb1TlqphFFXHi2BnoRi1Uciu/RojX5CRE/uhT5UORoNCTs1SVpIfzLU2O8PpZj1dLdbIr7x8bdx/31tj+bJF0QWy6yzEnyZ47jgGAhQZfKiOjUv7nkEGAkQ56HpgXdZaBrZew1U5xtcuLo6IX1X/uF/PoBSKaWPQsZCxd4aJ19iW2Ck4g6xD6UZ/LDYipEiiWN4/JFVSbn425jhHw3ZfYlG4l6wjT8/EOMYwwwkl/6i9ocwRCAic1k233ExIHONYwRrXEIwkUs7OxLNPPRnPPf1MvPrKbiIF+AJDHHriSzFgJh0soHf8bsWKlbV7K3EtcQYkNW101S1hLiE1yDvxYCklkV5T6jCRW7Ttxn3y3AzcK4nUIJjAbA6Q4Rpx7uw5ZufI4mFDNUQMyYOcNvwZSdU1zhRge9gFLD8M0kG2j/uN3yEILmhHlteIXuB5uPvG3Q5nDm6hIMxC4w9oATcEUQ5ZdoARcpiDNXhZv2AbGpTWOhm1mEHJ5v2EgqGgY+gIt6dkKnlRNr6Gwkw2AOFBwYHkDiWBWDGVHaFqA2Y8kkYYx7RiHeozMHK4oXgwJKMgmuruLnBmieoTasfrPB/WCIH7v50JOyvN4CuZmoKLSWbKuo8zUmeKeAVralmbNmzKxcchCGg9kh6zF5MCJwVW9UDC58BsxKPX5tUjrSImA2Y4CedoxT6jHjgfLBLDQ2SQIpjziEJAaZkxOyhYaKBsvM2nYCCS3Qg2YJZ2xN+wdnANYvDXsvl0pLzeBSx5tt7k9RZ2fW0NMPomcqQyh4MxsT09slaZkEsV+Hdp9UnkRdC6DLyCVkX2dUfuv+m5OMhPVTBKzArNUo+0sn09V5cYUpBCEoiaSsXhGJOJGkuMw1/FOOdzgRoWOQ1pxNFyhuyVCoxEyOBUGvE333gkPv/5L/HfGBJSHDkz3oSoM4jhXihkNPMrdAZSK/97oPXkTGiOc4NcE9sSliU4BW4iSx86IoLq1StXxcc+9jFCpX/+n/8LUQZed85ewPnqZzlycXXUWkQVOUKI2HdVJs7Autw5peZCH3MPZRaFY1IhK9nsyLCRdXe2GtFom4tNG66I9777ndFqthNWbxJ9geynuDp67oLAsd7IoKZsqMpBRO6yJ94G2IG0naJr+g5gbY/yphdH7hKTgwMiT5h+V3PkWGcqfcFRCSZme2cmaCXAqvFlSMSC6EiOynRph7YPqwF7B0EFFTtlz8kF6Gin3cdzABHLzwcB0823vCk23XAdYXA6bMyjmJqKwYEBDo558umnmGXDDoOD1dXZilUXXRSrVq6I5cuWUcQFAaodJew5SWUzmsPNUhOTmwqtEZIhhIV8h7T3ZLHnnpPcdhsVOREQONFgexp/J9SBNo4cMbHiOVeC3Kxu3l84ZhDTcK8oZJZoJv7OoSdwxJgxH+pr97PDvUZ2jveoJU168UR0yH0QIk3xqURiYANVLgSBXHV3oHDgk1FG9tyh7TkUynUybS5PvMLNsMHnwShaAOhOBpaQ5PQMYRLPjfbekWNSTZ3zrNHr2nSWkiMdsXCgzT0nGA43R312GtYi6Nx9tYJjCsRaF0jJqWRGDOzkZcgdAEiJTfW3NkrqYYfB2ForG86bUWrWKLBBC2sy5/VW2WYl9GIlNqEV6QAze8eimAeDJdvZfdIIkPjgMvP2Ji1ZaTof3jsLk2RUXMinC0gzQgCUgRiy92ABObBK59uwWnWeCHbEpHf0pyzVk4g0vcfHnQ8Zyqg5W7fjqUOJ9VYyvVctFDIQ6gu3ISuBy3yTLAedU8m0YrPHNn9n1rsdOc4X1yIiUu255axg1cgSackWGzPcFc1XjrwegDlI0AAfoTsiGfq7oGT16ioYmw+ta61UWZJgfsLmOfnKaIk/iwHFPAWybHdBfbCvnzVyZLQTk9McpoIs/OFHvs0+8tk5rE85ck0olCMvug21jNbrz8Eiv9cyckU5dpwCtk12k2wnGP6TJRCE/DHKCCCH2fkhQ8do4HWXrYv3v+/9cWD/gfiLv/zLlJ1VVgljrtDCU+baiPJhzxY+Je9vzYnXHfg88psCAju7ikQmB0DkPXvHO9rnmJlfc/XG+MD73k24fXJ8lFk69NcZ1GQGyEyWiJ7KjmUtpV5FCSJqCoYum5TsjwJMSXilemYFt9ftR7U3UMtXTbd6VpZ8FrKE64SoljN2BQZCER34s5SYSUNhYedQI8K2ZPILqYPjw/s4AbEljXE4JGTLgLcvWrGCDh12GCWSo0eOxAubN8e+/fvj5OlTHF6FlmK0hEHWFHwq7EfY/KVLl3B6JO4pnDgcJ5I5dfeot5wOn+1uVUkP1+ZuI6Mu6OhwqydLN1Bs6+tVCzUIdhMSYMIX7DuCSfyNKmy9vaxpA7llzTrr2Dgm7gWIaQoy2kiOxr03yujnRISjDF/Rc5XNVAeWkzcFYNZcqHgyYs0LzcSXBnNp4ijO1RPjhDg0o+3c4RfnCcJ4c3pxiJACR60MQVFvVY1SDUBOg4ps2eiPaFURDOqkinLgJNFvDQk8rEDAg6qX672ImuCoJWWHWjtaC7RIdaNElCikqRqjtRjzGgPTTkAQnMYWmhDC2s7EpGr2U54brJvtzY0bhs92pFVU5TJ4sdNR0iZMmQNDsl3BEZWj49IClhrBgnJU71WQ1C60oMyu1fl6+pUJeB6WoAyyGr3otjVfo5EOZ53ORv25uO+EdTyrmLWuilSHyyJZqVYvtbH0bTbBR4hObvrMhMlDKnXINLIZXDij57lk2aNe766CmLqimowtjWS2oAmuTtZyZsU00qmrrjpVfeob7me9jp89u7UgpRjK3GA0lq/JyMVuJ4RfGzmqakvlzAn1kUilzWpHTsOvi+GxHTgLFqyU73Af7HTqa5HEoFQexB7EvhkbG48Lg4Nx+uzZOH7yFJ16f/8SSrQ+9/wL8cgj36VzxyCj4shNdrPe+TxHLgSjtqUqR55lJWXCsgumioMQazQE94ZhVnaXIMvtRpYOshjqlG1z8c53vCPecvfddBYnjp+katb27dvj4KHDKcXpBAJ1RA1tQrDiYRn1QQuq51devI7alecKp5BdN5rjDfsgnXfUBJSxYTrZXPR2t2LTxvXxwH1v5b8xixzQOl4DMRh1wEhKmgE+VbvEAbLmtz+3nlxUgVuea9IMHGQrCapaYeuZer1Fz8dkgpIBsOrB4roI7VLWyjIoVQbFqubs68kJOjJLEPsz64EDxyFDp6DVyRo3nBxmq69fv541atj1ocGhOHf+XLz4EiY+nuKzWbduHfuxoYwG2weRFkqVdqEFUiU2Dq7C2h0f48x2lFuRmVOmFf3Z7BPXcwdqh3YwOFvbMjixgcGBGB4a5nngMuFvBHl31nTX50/UU/LUET3dPQWtcPCt55XJ4+ws9xWuGVA+kj8lUwqY0C2CIALdIghopBCn5A8ZswM7t69hTeCz05NyKh7OGUGN2oNButd6KiXjFPVS2UBJDrJzHBv3jvbn+N7NRRBG/khRNp1ETvySMckaecIYUoXKvmbWxBR947WIsPGF98DgEI7MVgQTfuTgxcLmokfLknWWCWGKAT9JLV+NlWN9KwU3WL9M5+feRZ5nsmKlfJR9oens7CiUrYLEJ6k7D4TXZ2SdxaSTNApm24pwJjKDCQvuHzYtSdmuHIw2YA4eqRkY3WcTqqoMcX72rDOugiptei0iC1ukM19AfKsbCsHhZoMr5Kl/2SC6NYqRYMLANiy6hopQVnem5iPyHmUfcN0gIPDQsVPVriUyHZGHhPhh/Ix0yLDqGZWe+pp1xu+wMWCInJWzLkXOBAKPKkOxcWVAkc+j7sjraILPv+7IfcPpyGsiHBJNkUNgjTqfLZ4NhYRq6xmGXmtbKBTV04okrRy1URFF8lrzdd1qIzHYNzASoyPD8crLu2k0YfyWLV8ey5dfFGCvozPj/MAgtdYx7Wznrldi776DHGk6O6tsnNB6Ibwl8bJwEcz9WACrc82qRbQKGnVfuJrzJohTo4wC+99OEoExViIexejoMAcqgRf2wQ++P+5/+9uj2dGMqYnJGBgYjL/6q/8em7fs4ERCiNpwjYJAR66IoFrpLFiZzSs6hU7MEi9sca15Z5f29lxrmc17zneTRhL2Se1nV21az4y8pxMa4HA4g1CEKtoWsPlUmIQN5NjRSQ4AwXOpVNO8d6u9V197VbAv1BBfrs8SVcqZBPV9Ww8M6nuzXGeuQewTZ/fKUhN9am+j43EbLX6PtQWHBSe8YsUK9jd39/RyUtexE8fpuCBzDfEUyJXCwYFYtmzZcmbksP1wahJREbEM/z5+/Hjs2L4jNm3aGCtXrmQZQtrii7gXqDk+OKjadsq0Yg/gfFjeRfdCOliWViYVuIJJzuSr2SQc39WtwIxwebZ9LV2ymMEE1goRCvS7o4ZtcnZOZMRxaFcwBa0DpeEW69YmI8sWatAK9z9Q3a6u5GoIPcL7/NyYeGaJ2nwXrj8iQvos+rZ21N81D14jWZW8McAiv6rSq8C+A+lOsxUczaAAACAASURBVAygnDqq9XZ835Y5wnTZBuBFrWxTpAELy/9/jL15sGf3Wd75vfu9ve+burVau2R5DRgT40BwCBgvYBiWGBNIaoZkUjNTk8pS1ExNzVTNf7OQMRDMFgIBB5gJxmyOPdiAV0nWYkm21N3qllpS73v37bvfO/V5nvc559y2QuZWtbp17+/+fud8z/f7Ls/7vM/bMYczG1qwSz9C0ENOXHumJkiUlagUJ89DpibK2FBuDEct7d0I4heRgc3CDfM+7ld3BKNIs6Cn1GnsDG3EDbkP51anR9dWlsPVBb4FWyVyRcuWIMBj61I7DZwaGMdGt2s1K+jcjsWj8qI8xJsosKm6SzLnaHGrx33Aak8QI8gwzmgAeWlgTfVkyphDKhnU2BVlkwmHsT1oRTM05czf2VXN0y1nasSij9wDhyfQsPFIHcr/lz5WbdBBa00i+dQGeR6pD7kUY2leCTwAlWlqWEQ/+rp1ni/fSYbhYMRjUP0561veEjSpxlT97FkPkQcFmgymiGWwSa1Lrj1BRhAGiSBVOUaZpuYL2Ck4I3cbo34vGvcKThOguX4aSF0iQ/V+OrCLlJ3ccsK9klkgCUn97dLlS+3M6dOVbYy2W2454PogfbXXrwkiFKEwSouQayamxF6fW1hqr752un3mM59tZ85e0OwDTSQUATmOPPB6xuHaxTnWtSMfBj5B7HqZ03JQCVKLWa/AXCMfF+W8+X8yreWl+bYwP9dmpifbvn2727333t0efuhBCXLgcHDmMJ5/+Zd/VSjCxk1bZAMWFoAYPdltbGJyEIrWB3cgYYmepK+8bmZYK9eZLOKr4M7KfgSpi4w5LiW3aRz3/Gw7eGCf5o7v2Lq5TU2OVUYOWRfFx9niEk2bpb0EomcdcWrKgdhVdlnXCZDecsfV7A2dqcHURstCO2FJ/d2n15ymbs9JdzvteNZJ6JKf2uORKRXaVwRanBBjn8maN27YqM+6eOmSsk6c8uHDh8UWf/LJJ9ssctTUq2emxRK/9757ragmTs2UibfSPZ/WZzPVy3aniQTGgKrr1661e++9t+3bu6dskRGfBBciLhcxWNAyzlREOpebnCC5DACKF2TBgfSIzkXOXH6PvUY5gP/PPAPnUO6kkIb7MIEstCLrbtSybwHkflMj55q4d4IK6cQrcPF6JChIW2LCN92LeugdKIhQiOY7tfwixZKkOohxLV2lAMjCg+CBfUXAIVIda3bmpafWpWfa8PpPMnMbsWHEmLopr5EDK6KOIsRyglwoRto/N3FLs82Vnft3Alem3oGTxqDJyNfkp65+W0xXR1tFHKqsmAVhU2MIrs9e1+Qa9yT2NSbVHcv49v2e9T2i3yKDdPB9WrX8S102JwdVYbEg284xeJ1CUorYgVnd/g0d5DqEOo4hmxSJzBFfzSru9NXdPqXovbJSv4sdBesR8l4H7wXaDqO+U2KLcTZ3IRF92to6pys5U2BPGwg7IOQXzewkiq876jLqOFdFnPWMs2F51mHhZx2SfQsFUa9qSGiFTNcnhJiU35NjT/92p+3t+4oAj3pGy8lqvGhdj8oXI6PV02miVNZObPEyKr6/terpZo0tLNS1JVZgpPqVFsIja4mmkQZm8A5Rv9mpJrdRRjJxsKLrgtdwdETVx48d15x7pB63bt3S9u3da8RqZUXwmzsMjHqxH3AiwLx2kq6Jo+tA9toQe4HpPjImB/4nf/bpdubcRau5MepD79NPViMQCK+jGqa8P8oKuLOkSJPav4NZ87KJNTu960ePsXJGDpNbxDDN9W76s7ay1B55+MH24b/3owVR+3okHLK00v797/7f7dHHntA89dFxRKUgIIWN1k/m88E0AkNmzHnrMyInIa56JfBzGSOJgQhIFVxyrRh8icEwe5yHtbrUbj14oP2td72z7dxmR762QpkR+JxkhCCUvTKn6w9SaAdu1KAOf6Fivc3pnbt19xVz1MxqE/kmdQ7ZozhX7iGtXup1V9LiNcseDSGLn6W+SymTASAwxdlXqoO3Ne07IHG0vVHU1J9zZ2VHWZf9B/a3Pbv3tK3btiprx4mTqGAvRNjawISwMdWJTcQ1MY0Fn2UmBpMtGTldOh3A5NhF8YiqVowvSTAUgrRs+aKvoUNty3abBW4fwFqjdpbnbZ9ioh/DVlgvxowqWENkZsbE2qXFiLYQNDpQwE9Rj2e/uIce2zchLfP0gkesJn7P6PMGBywqgVocRwQ5TR70H5WnK/nwZ1FydukjWTylN56t7WSCFkanTmtfiPhdLdnsC3zk1StXdU+q158+/sTrOHLqES70kzn2hJDe+NtJriclKVtZY4NY4WZIzBpmNDwgZ1mWiXSEZKOnTGXQamFnk8zAcIQywmpdclTGWMu+F1jIgRh+1fZViIMcZXfNfdYRhmJKCtls3IdaKYoBndYzZ6cphdpQuETgiN6BglUsHE32Q1MMp5VueWlsD2voXc27gymrrU7v489hRCsGfXySrGG6YN3IL9qp4XidefcZaDbkMCiTIx20jOX/VQqJgEvXcmjRGR2yWtMgGutqaxicBfMfuqy1FI/ErhayYhjcwYtr2oZJ+0ywg0+GaxFN9w6at2MPy9aQ+4LWPzXCiru6ci6ZDwePaxaqobYvM1WBqRLk6LmWI9CBrMxJTqFY9b5vyDM4b/8xEQ1j5RY4nhUoFHU8NJOvXb0qh205SBNAcZZcN9/n803EtAHg+17vPqCDnd3Lg9I+CQF1os3NL8qJj01Ot9HxKTnyP/zjP2snT50V8Y0sRK1R3b0Vua5Y+y5F+CyCNGAw/Jz6dktt746bUYGnd5vWHYNDr7DWc37OQ0VWl9v8jety4tPjo215ca49eP997cd/9Ifbxpkptcvp9zWac6T929/6nfaVR59QUDIySo0UNr8JgGTsrnRAxqRc07eg2pDXWM/SEPAri+egFj6cYF8mUqJSvbzqCRa72YQ2hF/2793V3vE33toO7Nvdtm/ZqIy8rS3p+bJl1SyiSy8t9RINEuRZw2MCo/t8OdAZ2khDrraJ/IznENIV2R6ZmVs5q74a3fbSk+CGSEbYN9StgcV5HxzqpYuXOklU9hBTu55/4fmqJ0+q93rvnr1tz969mvqFMxaiUtwNIF6euRjdNXAkw0l4DQGBSn0lYc29cJ1k4fwurYUEyuIiSTt8rV29ek1nVhmnZFtth4Iyho8UuF/E52oBg5Rmu2GiKEEFgRABeHxVZ4+KYxQHjU0ga1ZSpRbVEtspJJcbTXeEg78eywlSyb1RviI4VxkBaVdIdKVN0inVrQD5jytPVflMUH4JW6kk52mgfIYCpVp3ZFudBGUOOUHGrPaYShXVux7CooLGMy89ub5gWgYSA2NyldvQYvyzCeOYxRIvQ9tleAPWsefHGvLFMGTzhiQUiEMZtJjHXlg9qPpcfnd62pnVEB3g+i5dvKzaClAQ8BALp+uoPvdAMe6TrQNXD8jRc4mHKPAwezjSqENnHWef4ITfSz1Ef5dTUqSoDN+wkgzizYprRVJLH3ccTYylM7+quEejvBse4WAEcRw8k7LNASISSEjGLOCKyGFmnaZ+78/snb8NTR+oqUxSWVgCr9SYcEzAVVHHM9JQbNnq/82BzEAEDlIQGRvWZLhk/r3wijPvHr3IMRpu0k6hLpBYOW1lKSMjIpmw5yDV0LtqEaGJbtZ1kBTpiQdWH7T1ZS10Lf3D6QxHhxIUChAdZMkprqy2Uydfa+fPnlMkbX2CvpNBoxmvXRMU5+swUU+olZ5jEQYHUqQ9H8JZsoMpZhpbR8HZA0Iwk3LkOL+pDZva1Wtz7ZWTp9sXv/xYO3v+Ultedq+vCNHKRAs2FBpC10SpkxW/hSzaAWFxTXSOTVyzPbDao2rBJYrRlbxGGEGMlsR1tXGBIExNjLbJsZG2YWq8vfGh+9v9997T7r7rDrHB1SwkaBWy6Gj71V//TUHrE1Mb2uoapQOER1zKI+hKCyOjinHmEYayyM6QzBjGewiLnG9D1Rh/8VwqWeHffDEIhRo45gGN9X17draH7r+n3XHrwbZ3z842srYsQRgY92Y/e2iJiY022BnF6ZKYEa2gAMkgc53st2SeEWRxLdZCK0GV4uiNvI2qvjw1s0GBDXVsBbNVKsDWnjlzpr147MX23HPP6RkhOYqDx1lv24YwkMlmlDjJ7HDSQijKgdueRyvCXB9r8JeyZ6kMDuvE/D77KN0hN+ZutOeefVZByUMPPSy4mNo2AYZr0JQyLZ6Es48ITYLwoEGsR0qaduhGB1SGlBCPy2khplHb5+zNXp/t0FaNAhUZjmlrZM5OqLgGxIisykmbtfk8IrPNMeuj58MIpdQgF5fHgNm1jhq9bZ4Xff0EsNgF1feF8jh54bCC3szPO+jnLPOMceR5FmkldEBkn2QiXAX2RTz31Dnv95FzJ57ubVVBv2IBVz9eHPiwTtkV8LuRo7Z26w0+jHPgxZ7IFeefTQu9P/OQtbnlW1xPUzvBACI2u9uHQrqzN27IGMJiBM5kE8TRJNuX4MzKqmoJkskEhiwBAjKaLhgpUlwWysHGiltcSvwmJN2hQIkZsnE1NrI83EDJqrmNAy+635KHiANW9l4tBdxrDm/vSIcVvS6f7AhgsnlkOWVUzXS32EqcZS8+Ug67mN6Eh/xe91wG402TaUalLPfTZxArWnegNAwChoH7JZAgIyUCx5gwNtZ0Gh+a1A7Tgy6xnfT7hySmyxyiCnGj/fcSeISZzN+uKzkL64OTXvGKbIHnQeTMR2nTF2js0oYRnxDOVO8r5TirT/mwZUAC5BetwdWrIgCdPXeuXbxwQYxVDJpgRA4oA3cUiLpeqSCxhvJ43nQJQ8hgZ094fxYI1SFUOlvFYHaJxV92IECBQLDsLU88G6mJZ48/8VR75rnn2/lLV9uNedjVFliRdGjNZxcc3CFkhmMzF1ya44WcsFQOSN1DPszI7bxdNWeohu6h638F0QKhaG2ErHz2quZ4/8Of/sn2yEMPtrkb1zUiFOlNeuC5xvmF5fbbH/+99uRTX2/TGzYKUl9SPGHdePfV+7kRAiTcggmtDD18mYLqFRgKtnYJASEX9wszJGNK+8G9/lYiW1qY97CUiTEFHgf372lveeThdsv+PW3rlo1CFmC1U/Nf1b6zYxX6sozWuhUp3c1QwXGVgcLjyblJYqPvly2RKEjVbrlLlWy2bu0g6jwTzjxBzfTMhvbisWPt+PGX2isnTghJI4jdt39f2y6y2oYionkEJl/cP5wlBbiFEBiRNLlKwXmhrpxfnDyOhtKlnE/tGaFhpZZIhio7XHK70gSfnlLfOGS3l0+caA89+FC79dZDeh2JAgkDzjc2TOWvYmQ7sUlQZsRCBd/6PZ4Va7xt+zYRwJw8CL/V92Pv5WdWVxRMcB+cF5w6dsgqfIUKV5DCulKe5b4ytIv9nKya9jMjp/7CIdOapgy5ztN4tRIKda6MXOes/KEQA9YtpelCjFJCYw8RBDh5tf4CvJkrVy8XsjGldj3v9TEc+bBGnofnHsTUHRPtsPiCnjrn5dfgLANnpcUq30+NuIs+S3CF/2cBGH86MW7MP/KWmcal7LiU21xjKH3fgkWJ+kTzX/CAdl4TNTlvUDMgO/JWZeI8VKMMPYkuUpyG8d2Uz8EewtNpk+qhfmcmkkystgBBT2VI3OCPcSimqNrTDPuzhmlfi2NP5tPDmA4MOqNZmwAZWCJbTwIy7yBqcjmUrKcZoCZDyPCXiEbnRGsj+tBW7S6TtoC6RFYiM3fgkYif9Vb/59iopvdwL5qHXcaHKDbOx32p1fZSk49MVqmBGNIZWG1LnSNO4NL/nQNjJ1ZoTU0y695HDPKe5JOMZkgCUgYccZmaUEawxp5OaUdQdurZo6PaT/TDwtSFvOle2mkZKAwbQSWQeaY5yWFJGNw1zzDvg1BonGpdp4LK0sjHCSkbGsjomuFe7SbFP5EqGcHh1JTKX+xFxpcuLiJQsaRJZ2Tkiytr7Y//9D+2xx5/sk1Mb2xt1FPRcIrA2CZKBQr3ZzvCL/6KoEBDvdzjsP9Vhi+oWwn+CBKvtsuO1auhIxivtbaytNiuX73cxkfX2q7tW9pP/PiPtgfvv1dOkbXimkYnxtu12RsqB/zppz7TvvH80TYxBeGVIAWxjmkZcur77DdLNXOWfGbdaWOoPTaK+nGq0pQVLNNJhu9pXQYCLD3N2VW/LxkPXTpI57a1tmfntvbgffe0Q7fsazt3bJUoDAkSkCpBgdXQrPjHs8UuyfBLGrU/f0NSlYLmsk28xvdS6mylJ0E7FmdXwWVKjKtr7ZVXX5FUKcpnOMu9+/a1XbvItHfIqeGoyOqojXO2CDwNE/s58zw5o9HrsA3zczei15dNY+tYJzJOObGq1XM/vJ7P4cxwVtJpkc9SqRXou1DJI0ePCpJ+8MGHFPCQBFAeFDehhi0ZrTWBLbV/YQPVVTQshcB8516kL1IBBPeCmpwUMzWD3IJKwNO8lpIHyd+WzVsUgEM2BSrnS6Q6+Fy1vxwou5buWfDuWlI2veIxpVozkQhL9bNyEN7LbW5utUu5QsHQUs87ITALByJWjzOEjZfmupATOBIuybj11iiZ+skpD5x56avqI89XZ9AH3xvC566/9vXvZOqBvdc5hWIO22nZ6aX+E9jG2YnZ1CzK5JTHm4Y4YCdmgpAhG7chpDaCA3eP+rwWmoNsKb0xbeBAE8VJ8mYYttl0fc0mSgjG0Ng5P6AeXv9mB+Mdn1lQFSlWe4cPhOJHqwzVIYoj16apz4ujTa09Yi1BDIIwpB4LpMdDdpDRk+n6Q9iTK/K9BAkdbD0k/w2yge75VW+2+iCrnS5rDmkFRybSiSRoabeKClFvRF3PNDGO5y7okuhU7WjlMICtcBgSCynCxCDrNPcgoFFl5wMSYwKtidKGzkjDZNnJuEBvDKsZ5vK6pfRhpIFWLgwkn0nd8JZbbnFbzJUrMgIi6Exa4SnlEhmbQnnElCcTJfiS8ElEcwaERZSZEJuYg23uVCCBXEhXzkgM86Ye7fqh0SgW1KSjZdfNgLbH+DPeRsZw2KNtabXJkT/6+JNtDKJYQ3AHh4cjdzbg/KEQmnLkJiGiJR4JX6MWQcPWZeT1nJyNE/wO1AWLuEUrF05cIjBry+3QgX3tvrvvbA/cf0/bv2eXFNRw5CtkHWtr7eTpM+2FI8cUgLzy6mnJyy6LbT8qGJnzpoBlkoCZwAMDHs1/FecKdXH5wIGsRwx7G5mDA0lNXQIj7uuNEJSQSGrvvIZLW15q+/fsbG9/65vbwQN72/atm1U3l5Mf8bx518o9RTBCHc5uexXGJBQhdLEvUxNNVpcAN/aPPXb8+PF25MgR2TTawtiTOB+ydmmLb9osZCxjL9XuF70CBYwujxgJMLFUMswVYHDeFfQPlA0TBBtFMmQtO9rW2u5du3V2yA5BMfg34i58ZpAr+YJCT3l/QeYrK8qCCT4h1x07dqzddddd7ZFHHpHzVLlIsqfFyA8PgzkZs7NCGXB2Qr5mZnR++nKv7avKeIMsPnwe83gmu4lhgs0JkGso2OzsDbHy5TCZV049vxK9kBBVqpO+iZUdI60KqsP6GKqPEFTtM9pt6bCQIp3LJGG2J5PG7oS1n6TDPDAHnCCJXOily5dVksPuQ8BjDdZprePIhy5qWOceQs/KsGpjJt0P01VRimDrknIdRFMhCyQjT6CgumjNmyXTZeHi2FI37OHEAQGqrXlWbWtSCWKDQRjAkXANGE8eqmodIhKwmGYhOip1FmI+Wg/bxji7xlX65qXK1F1zJ4Lfk936tSuWb5HjRHIohTci/LDmPVTeRpnMls3WkQnVAjhguhZfwZ8Rx2O0hBYZHnAOXTZ1oLxEsKqzqPZqFqaj7bQaOaoLOS8KT3EsqoUKbejnhIdc6NYSy7ymRt4JdAyIVOq1LtQi7VVdB0Hg/upLfj1Hrvsa9L2mhS2ZuKYUpWWndAXIRhQo1UxfAkQO4eUrl9up06dVw758+YoyA/YQBhKOBVE2cPm1a1crUDKiI1nggsaNchTCES33ClSEILGnFJCYwJe9k4DXUo+L7v2sAJXo3AFXUBofyXA1VHv3g+v+lgNXpwW1Y7pC+N2RNr9IOWBFGfmff+6v2tNfe66NTky3kbFJKehJ/yGKbhWs9x0dFtOQsSmRlD6o9HlJHbhDDqqVSaUxyl/VJuQ9DqFnoc1eu9KWlxbappmp9q1vf2t797ve2bZu3tBmyMIQlFlFgU4Ycjv+8on21Seebt944Wg7c/aiApSVNbJ9nDJBoZ2K4WVzHEQ4E6+m+jkyxvZ1HLm7RtwLj0H3s7QhFkFWinTLkmE1tD6qGvnDD9zXdu/a3jZvnFG2vrqCkNSiiKcWkTFjW8pnNeVQjOgaqIJz0DkfHZMolhxBoXXptrlw/kI7ffq0Rmju3be33cpc7VJSEwOc958xP4DnYITMs6qd8VnXYCgpCjSMowo6B5zeKYvVoB8Tq+hhNqPcbYPrJZNlKweDW8w6h2DpwJR9T9COHeb+zp87L3SAs+XAnXkLS5Wxw4NYkxzvK6+80m45eIsyZBwX55F6dceDwQlqdPVAXrq6UJTpal45ZLfVKpM47ifRUIBU/BjWxlA8AiorrrHT7VHBtnuRjH7yLEEILc9qTYgoN0rQqQi/PD84GjoXJDQpUQ0SBYJOo2qefJlug8kJl3XIvHsOTI+asMe5r3SUuHXOyC5ISsaYdh1NZ1/uWet2bN9cn82GUwuK6p6GQZJpx5nle4bBzQo2PJiCfTF06/+jGgWzk82nthYJ7hebuerbrl+62J8+yD6jcsYQcgTGWcxDCf+T3XtTmlBl+FDEiSKm5DqtUGeCXdj4uQ5r7vbs3tRo43QDzWntKrqUqD6HvCDpBEF2uDbUZscbznT2lWw2Ah2DOr5gUAcLXPv8wpwJSsoq+ufW17sceHFAvc41N7rrB1+PwnhN1o8PTXSrfVGQtIMhs7350jSg0vv25/iP5EWrN1oBlja6Iew4ATNETQSDOxChnYhoBM0Y1p6CQMh5F8xshng/4IV61YWLF9vpU6c0Y5gDdv/992sOMQfgyNEj7fz5C21F+sslEgLzHIjtxg0dFENpzqpdG7Nsrdpqyijr8JYsZwIk9YvXVCfLJ9o45hywyYJMaS9W60ucvuVY+35kBaU16IO95VKF6+M4MshdkNjUXz0+uS4j/4+f+ayc4trIeFvGGYrkBmGN4M7EsQR+PHu3ZblOL4EKrr+rRzsALP5TF/x5P7p9SplklTwIHoW6LC+Kqe5LXWrf+R3f3r7/e79H/8aBUzfXfcDIXmvthSNHRc578diJdvHSVWXka21MiAJ/Z2SyEabivKgcZpKsNaqrlhqdgILjuHedFaHHzvyCWHH/ZGMqs7RVOXJIeAQa+/bsam9+5KG2dfNGSbbi3CUYg2FmfKmcP6zpKbP1i4zGv9lTKtWsriizvHzlinQBgKEJrPft29v2HzjQtm/bLiedEplQriJfcS7Un72yInQoGTnrS80btEm1Xoh682RsW/QnXRR8z8OrYGxHb6OQpOoAcnBflnygnhjOT3hTIAGsfTfQqmrqsn0QTaUBMioI/uLFi+LTAPkrexQyUMTWsRqetNbEoOd8cUZZF6B4Ee/KxwheFsTsTghPE3TyGBvlABL9dxToJhW8sG60b2EPArdz7WoRVvXL/B6kW/mjMzqYQOlyAqW/Qoj1M6OgSXZw5EKpSwytIu2aVNnaho2blJV73/WjT9NN1DvyPqmy36rJgF25pWry4RSVnzFyvUr72ePrMvI45Rj2GKiuBljsuziP14Pi45T6Np6MrOzV1pQxlfyjIS9DCWmMZ7GAFy2UYGaf6+79zG1FOdX+M4T04wj8UEo/u+BZZ49u3RkeYtdR1rRBrdpjY6YItfqcBX0Hki72sPkBPmhsOBx4oE+1nxU72+VIG/Gw1WPk40ANdeqKCzUYBlaGQQXFyimHeOTAKpsrAYOY2zLIiBO4pOEpbxZS6DL4uqbAeYF/kglHKEgIx7BmS9R5k4QkB4TXaS2xC1V/NGTl6NNTwBw08CJnKdYf0GSsMKKrJU4aAVxjTYHCEDAoQOMuL11q586dkyHTiMUZl1m4znAn7IzNU3BLXc1xZh93Wv09vO1n0A9akXhLsbpTYnKwW9oKpdoXo0sg6cDOzzL7ske6elUtPYfiiuR1YWMPz2FgTROBgtpYUhSyl7LKETs6ZdsMB5qYErT+5Ue/6vq4fibAV6+xoI8zfAdq2V6VmUTPvUbRJniXXYCxHVGcKnMZilyRx+a9wnNRnzsxMnt2aUFTxH7wg9/fVhbn5chp8dJIUODOkdH2jReOtL/8/Jfayy+/1i5dudbGJuC+NMHrdurOyMNpwZl3w050RGzOOruUAFjQsu0L5TvbEqNNDiixL95/GZqC02ZV77rjtvY97/mutmnDtOB0nDvQOwED2W3IcrGZnD1ISWfPnWmvvHJCwSRBwp133tXe+PDDqt9arazaoDIdra7bma07fTxwaLyHX8fGNJqTTBMHybODIR3HEgRSAXwF28NAUmUbOUa0N/qJjCk3mSlvImCGY2UyZK6F98XZJmtWmzK6IaXFIHZ5KSE60LODpZ4vUmG1ksU2Y2cJUIDbmSGOShwkVfmA4rAYZXXnC36FNXbSFRTJ8uDqVgIJJfuuPSmbq1o5qMmMyhIMM8GZK0uWtLjXWH6O/bti0ifXHu5F3lvBeo3dVtBYIlWU47i+CIEZ9o1yYE1grGCLtYKoTUlY/q0Y7xYncuDPGgCts7Y6W+XE3bOfKZKlkxBovYePbUJuNkB2zmEDu7XKzjhG2T/nKxl4jFHFv93whGTuQXg1vCHtS2Xg9flVWw4EbiZ9jUbs5lmXPOygbh84NJm56mPJSjtYOcxtZ9qp3/IQEnWFlGT42xmK6z+eABSdvQuCdgAAIABJREFU+dSd2VWuRYWpGkfei8jU6uqvKJ5lnfI+CRw6adYuUnZmLNELZXquA7oH04Ypz42/45QNHzmIcuBRet4hwCSjr+eXveDsvjeM6r8O76H4AwlstMkrcEowwX0xvjB7h/cyBGnxFQ4KBh97IiGgJchblrvMYBVm8+KwaaUhwgduQtwCgg2HYW4WiUIzxB0EmAWugEKtO24LkTRwOaGO9Z5aexmeRPhd1h/98TzXWh/XUXvdA645QWECItZFrypIMmxVl5C8f/iZS0Me/dgHW+4+cHtNP+YxMLfJlUtSR6NHW/t0hawYhGZKWTlZ+J986tPtK489ofYtvjc6jorViGBstzcW/aArNeWk2mak5DIUhHHQWVP5JOAEfNz3RTsM6BXK6B93hzi8gWU58h94/3uVkZON48wRh1mmdj863g6/eEwZ+bHjJ9qFi1cFrTsIoa4Px8LDXvqgKrr2ruHqc6qE5nNY66fnVQI9BcdbOSxtrdRZDdGrL70CDLJypp993/e8p23ZvEGOXZrsjDJdXW2XLl5QMAkrm/159dpV7WnQnwcffKAduvWQYHKct8lY1hXgi+A2SFfOJM88HBJDqX2/u5zhpo0aLsV7kKGqvZUAGlJWTeEKc5xatBKLQVk09pnPw6mBGgDbpwwo+VLQCI3KDKqHPsGceAQKQEoApQ9OS2lRDHbvW5WQSlfBCAUjReki6gP5qEIGVsc5c87JytUVs2mTSZ2UILFZNYGTsy5Gd9l1AaGDkqGqNFVWUYBth9aXV2tIE2uvs5TkblA+cGuyRabCqeKccc9GN2pGuMqPECcXKylxn7jQWmkiBMntE0oCJLXezaAZX6x8ocFGipOgupd+SD7sc+4EZPAO1OdPRv56cHpnbMrLGFbr+0n9O8Nasxelh4mjembHu86pd4IIFVmXcIvhOVifJrSxiM64baz4yCFUzOcH1pYTMcresQflhAoW7hjiNznyGCEdaLEArZvtTDyCLmttUi09zmSJltLj6cyg1/FOT7eDiF7Eo0MMuha/mn1clCM7v2pPGDjU3jHLHVZQxuZwZi9Yp0QihgIoXreQujL4olcf4rAPdcnLYnRa6a6Bm1EeSF/Zovqe+/dV8BCIq+BKrsnTqYyiBO5nzdg37jt1zd8OmIh5pb3w/Dfaq6++KoNBlE7mTT8ohobXUHcjG7F+v0+vGL8DGDLRuKDAgSymnxclHCMvDhRrAlztRxN+ot+dHnO/1rVUd2goQk+Zo/Tlh3vczszPC2OVYId75RCHV6A9V6p+ChBLQ168hOKdaElfZ561lZSYi13oQw1D2bAJtu4GOe5P//nn2uNPPC0niEiMcs3V6tmuyYVGVOtqI5xWGXpffOn/lXMkElQx1hVEhsxatUYHLqwxjprS0Yrg6ne/69vae//ue9oUbWI4Tq5sbaUtQWJbWmlHX3q5PfnUM+35wy+202cvtDUFISbzIWhDGY4ygs91P2GObFqrXlMQA2VKxrdsFY6cPcDecinB6mAY0IXF+RoYxFAXD0eB1DYzNdnuecPt7T3f+bfa/Ny1duq1V9uLRw63y5cuqIQCa3rXrp3t9jvuaAf272+79+wRrE17KJB26sp5hnwebGnOqkW3HBBwJrjMTMxivznD9XWSAbKmGcqRPmZZYfEFo2pmJnmSJYJZfZYyYXc8UCOO1gIQNh0o0WAQ8saeqk4FzjtnTH3S4+MirPG9SLFyiNWqVc4dwSM+B6EXM4Wz/A5+hUJWq7Hb9ZZrcpntPM7NojGsBVwSS1HzXiaqmmPE2lpp0tkq+9EzwPtSFvcAMVc+qewOQ1KSkZtbWz6idOd5H9bKo1NdGo4Nk90vZE92onrNNfe8auWy0OVjCHeFCpfAWcq3QisqiLbP9N7lXsJSF/FtbLSRyHD9tpl9+VfBGWpwsOc1NOVYD63f7NB7Qlh0tgsu5GMrg0hG3i1kZkBXRj104De/fyB1YbBRdkNlS07VJCmvS4a2+CCm5uvMMShA78jDCNTNdq02XrlhH3gg1BDOfJDKkaevPQa5DL+U3upwxIFbHcgPVpFtGTWtn+15ZVtmV0ZaNRB7AoZC7WsfxLhGRcyQuAyTRGaInGs+dk3foo2DyFmbvDJCyRiiGFRTmQLBielcI1f7qNC1n8CNkZhUKx4QsOr+RJt1qGrghIFmG5MgDV2QV73tHAqYrkhCkrXQsoVYhNs2LAgBA9m6+1ZKc9sTbHcUoGZ6lKiy4bSDOOjsiWWp6Wfvcb12tGGVxnUV8lQBm7PnKOHlPPaOPEZVGV+9p2C2EvtwjdbPibULgRIj7BYjH84OwSn0akgsMuHPV56yzNCpJxOVLAE1ZvJVafNDPHRGTvsZGe4f/fGfta88/mSbmtmkrFZ95JIrch+5W20KdVHAlilyZt67DdMCGH2JpYQ5BnyKoAlCIUIgrb3P9a1RD0fOdLS1d3zL29p3vftvSmiF/1dBYHStrY6MtaW11k6eOdcOHz0uZ37ilZNteWVErHtgdVrQlK2ALChaMsQvlTtRSFw3X2dzboLWQ0hKq5jaaQti5jz5bBIuGPLfMD3ZNsxMtI3Tk23H1k1tx7atbfOmDW3/3j3t0KGDxQC3swzaBYzO2okJXz3RkKvCwYlIkiDpCWtz8z2CPPQJeMZcFw4nJTOhjPpjUq/2vAJ4ly4SNKv+W/3g4XKw98ly+ZkFcOA+WEzEjtqTJ3lP4O+UGbGLONJZyYMyn31KU8Vw6ASb2Br2P5wSkbKqVYtnQjsX+1LiJsWjuXlKYNqouhbL0ZFOXjvsdd6T4EEJVvgYBW2zLwkYuox7gF5oL5SzTF0+pUzI1eqyGTFfinVX5l2yzFevXzMzXC3N/bhmSz9DLq11LL5V0AYCh65trtRFQSQ71LIShUhI4+Nje7legozIRqs3fWHeY1JXV4VCsqdAJHmW/B77bNfOnW3Llq0RhKmMbSAI03PeKnsZZFvyTYO+xGR+hjZtzB1x9LBsFtuRdOAiZ6G8zLCtoa1Er2yotCn5IfTwRJfhFnyZwQ75XXZon6UPhg5E1a2Us7hOOQvB5s5Y8zlsRhOaDKN041ALmTCZx4Y8tZwQfnhPrjnwebJSr53XJ5ukD3AqYKoaeb+Q1d+oWr3XCaWsMCnViiZtZrd5ZI62M6XA6PSaR+XKer9x6mGAJ4rn/efmPcJ1cpJMwdliUBE97yjiMbWsRG8wPGw2CGMnX3tNDFzgRtZWB0MogAM0eikhpMAQxik6+DLm0GXx6uUPF8DRPNeiTKr6cFUDT+BULU/KngelBt5VTPb0y1eW0OlgF4ky+zrr3rO5HQisc+SDMaqdIydbjKDLgJSSjN573YGeWNID2JyaI0zmYY9oMpoQFbvao/ZQGXCMuEoHRP8gQL0gzO//h0+0L3zp0bZp8zaR3eYXluQEI9Oq4OsmR94F78P2s4HqX4JTs79Ld6LL6X2ugdYdhK2olkxdmRLAzORY+7ZveXv72+9+V5scN5EMiH2UwLSNKvi4dO26+sj/4q++2A4fOa5WOpw4crM4ciEtmUOu2fM48W925LE9ygMhZOm5mOWf5+w2NDs1/g2B0IqGZImUe0AN1tp999zVPvi+97a9e3a0qYlxsfDVTifU0PKlmzdtlkORTaj+amX+VYYgo7Wd89xyro8zaHIWrZzrZ1InU0yiFPnRZNsqmympASGkvW9Qzy2UUP3F5YBDRvSZtw1OvzSKmD5zbmvkvRBRyV7gMzmzkkkdaFY4W21SRrM9YyKcCXU474ylJuBW4FQDZdQVUZ0kkNFksyo7jz4Ba5SkgiydAJjzYR+zLNuB0TNb3wGyH63TCtnbSr7iq2yPbcfn5+AyeTBX0DDuDyfJoKJt27cL2g9C5zJY8bNGmgRogphkCA1kRjvzslkgDARjmt/uYCHIShJQJxi2efksIZo1+ju8pKhQcm+UQ0h4SISS3UtrPZB5l8koM7WEnKO7aKObqd7nwTfpexd5ZAjr5r3j2Lvsr1jadrhmYjvTtfNWLUJD1FFlY7i7D2GcTx3HLkpdF4XXIA7BFtWHPJzuliyZ9wtUnoiW+3YN2kNfWFS1VyjTKknMylBNfvDUnxj9IfGsKjddUOOHNUQ3vJJm5NdEsVLJ+mY41VC0UIVV91yyVnHeXpciPlQdJ06FdXBtjnUs4ZYaSsNaxPkPWzxoj3JwlUzAkJV77Mc1O5ipRohTkEXwnNzruk2DGfieJh5dv2biYLE7tSbd+rmFhe/xzFUPrjpYJA27bF9tfSaWkAnIOVcvrLKWbjDM+sluWUexT4M2DALRBFEJHgI1xxBk/xq96Pvzzfgu6HwwMrcPYHtRpXADXO+uPvqK9FMPhVHsLMls77TF2OlYzyC1+9SACYLIeA0f159RWoLoJ59sn/jkH7cvfuXxNjE5I0dIpj6/wHmyMU+NPE45ZBp9Vgb8KDhKz3m1LVoVvbLv0lroggLX0G0cVwWr4/Q0w3tkrb3729+hejNyrRNjZOSe+40jvz6/2G4sLLXZucX2yU/+afvac9+QfvzIyEQJ2pQeu4J3EDDDyg4oDK/CYApi8no1ctazN862O/qeWs+cSBB4TIx7cMrq8kK77543tB/7kR9q27ZsEDfh2tXLbW2ZbNpnYxJBj5mZmhJp/kDQtjg2riWJTse16YSY+nObpCj7Mo47CUfHwSgSlhCEYusPHYEyTVocy5FjzwSRVwmxqymbyaEzxetlgyu4iBwrDtl15zGVEjgHYt1XVwP7JSIzTFNDVS42XOe5uoYsEW30zAF6SqHu9xfZWdl7UyZqJ7bcXnzxmGzEAw88KESAz02C5xZT72UcKGTlIId6NoV2RJchfoN7HsO2aSiUy6Vk2nAEeI/tO3bIkes5dEiuz3TU75SQXL+mz01Q63JP7THQN4JYnPKMydAZEZ1BVQk8sBFB8LIfpTmioKyQcDsA7V91LMzPdcJakmjtsttBvSzZZA/79rh++r3jPA31uBXEEYaz8fVOO32Ijpy8Qce1cNRsNCilxthxsTGgjkhdQ9C/awxfNnbg6MAz/F76NVn1tIiFCOYus8wsXu/IA60biul12PndCEvEmLMRIzThDLXahCQFm557rUSXAfTr4r7sVB5vRhe63sCQ0BIwVHuXh0U4ImezJkrNCEW3MPXzyj2BzvV0D/vI5ujb5YKkcEgU/WtSnQ04tWmyawg9bDYyDaQfgewheuQQk83oc0M4Kn6Cn/WoolVen688KxNLiHgttMK15DrkpKsN0QY692zxjQSNPOtkL8P37zKzlDn8EPpnUpFC4O6uWlOlrmGQ6z1d3Q6pv9f7ORBkP1mWOHsovfgh28XAq6RQs4d5Cw2ZEUriWfb86TOJXk3RRLNwU7y/RBysPnJB52PAp1Pt0a8+1Z5+5uvt5OlzbW6BOiHPfVya5pZq7ZZC9sQ2y8YCR+5FiiPPYCA78eGXSgAdTG9Wu+uBIkG4Dq5+n2XB6u9/7/e21SX2wmJbW15QnX+F5zo100Yn3G72W7/979vjX33qm1jrKgnU2GN1OxRy8Nc68i5ocUkkjlSch64kA6+jWr5UsqDlcE0tZ/fefWf7znd/e9u9c5vq51wvfeQewczzqGdSCnEJ+Hl+EDs5T3HAMdY+n2bLY688gtOZetrGgLVJZjyAxkIuyQIVAK6Y9+Hump7wGlg6wi+U0RBQsfqZ3yOTwCTcUkOLRMSkX1tJjOvz4kKklFY1chBAauzMIXfffAaYuNfbSY9LN+pzr35ozWyvjqCoukES854LidfZemrwlCcI2JFCfvyxxyQi88CDD2pNcaBWSbNeyKZNm7tZG7xvxHnMbndLLGsJhI3P4ShFD4Pqrp5NkVHFZNfzcKmrvF+HFroTyGd0fKza4zQzfU1rrcQKfQyQM5CdCQdRvJ66d2dHasqax2ebjBneRH/Wq3V6wl0XBBqRdrWE9Eobee3oYx3ZrYd4DQGZRGWnmhpNXuO/I4zSt+/E8MkcVE/eMKqMI4yVEJuc6KhmcCczTyQn6KtqEUOopw8U7CvTDtDDmFajylcHIw90oNX/WWQSMlUp9AgZ8GZM3SS9tLy316Ta3vR6q/Z0zqG0guNgTXaque0lmBEpWkXQgtRCBhz2g/edA2FchqfnqWoeYZlnY2TDBpSDiQpQCB4c3ExVwmGkNpdghe8B06CJfPbsuXbm7BkzVKdn2sFbDsqY8IVhST+0mdtkl1YXi9HQZizjKEhNta3qFy/jlZ7XDjJWbyh9uK7fsXYcxKEGfXquWYvwEYSohKsxcM6BT4e1aH1P28GtMTIdXSTVhVtVa+1hzpt8Vj3m4mV0IjHVvsReWFzQ3pFMaGXsOmjRYC5kyYGouR+BDBVtF7oQFn4CkT7Yc/bIgU6AK+1xBV0IWaxKuQ04mnrzseOvtCeeeqZdvHJNdfRlGW6PvlQ7WtUV5XSL12IDUll3keJ01hNsF7lTxMJCvLyefeaQ9kjazsZGLFm7vED72bvaD37wfcp0ce4ou0ncDVEoMpmJ6TY+OdM+9su/1r705cfb+BTys6ttYQlIcYNScJWypGZHWyLn0YxzowSDcl7HVA7x08/V/AbzIeJwXNs0651gbNPGqbZr57b2rX/jre2B++5u+/ehQmexH2aqE5BKOKbkP0lIjCha6EP6COlJlk6CW4zY45YstZ1R0N8RQIvxPFBaBLbmHF65ekXBgMeEet+LKY1m+sx01+6XwJb94tGXo3JcGuJUGgZBqUCBWA/Wk3PqaVyLkkylJqs4rqbuqYRV3S567nUt3BOfwz6y4Ek/Fz3CJcmueT/+ze+iRqcgXSM/+/p/2tNkj4sQa8nnETH///Iv/qI9+9xz7YMf/KAEcySjXYNMlFjUusxXJ0tQhaAhOG6CFNt7o2wRHvO8CqPCnV0pm8U6ehCMy69BzBLw8PxVHlh0YiPVvY0zbYXBOiUBm9Ilv4tT5zWUMCzuM1EDb0x8tLjW+kDb7X5Mjruq6+b3g96NnDpmZbceWgy5J9l1tZasLFctB3ikb3MaZj/dgx/AkM48bej6jLTgr8octQmKLBHHys5Iz7MZyu6ftmReD0/nuqOA4xpE1dKrDUHM1Gr5GWY6uaZkq3HGec+wLHmA3uwJbtL25dYvNmQGd4RX3mdNpaHdMfUZcOLMWAd+nKEpCEZkhGtFtDUnmbXhoeNA0TVH9QiYelUavl63bjQrQ0Rq6EXkGG/mLHAo0Gi+eOG86kwcYAwFn8F9B2IKcU8ZuEZtGs5Kf6h6t9eaWOVdQCQY1Wvkvnq0jiO+0w8ryT6J4dczH0xww5n7Z2aW63l0krYm9sQvd/3MPamj42Zkb4Y0to54WI5fwVS1nbzeOcjY1WQ5vnanqryF63BpIRn0/WdUbdc1YcjZ7xPWfD/eNsNSeF5Gnqij9yI9QTU0QamCZKMbLk9QNybbRrOcujItZvOLK+21U2fapz795+3UufNSR8Pukb2vVRtXYRPluMuziyhZCmh11lLHczsXteBMraN+WmhPaU6LQS49fURVeHBuM6P9jH7sH/rQB8QIHxtpbYoXcK98TjHTGfDy6//mN9sXvvyopFlppVtt46qRA/Nr5GwFZXbchSIIdRkgCbl2BcolqFTOGiEXzo6DRXNOpEujxV1u01Pjbfu2ze197/ve9qY3PtA2TE+0hflZTUYDXgdE0pQzdM3lFBgxCkRbvej0t4/RqmSiYPQF1JZV/BQ5Mq21+S3m2TgrxxExjAdhFdTRNKpT/dcmr+o8UpMG1p+GCOqgSjB4IatxknL+VYfN/uJMyFlUrVw2qM6tkqhl23sCBfNRPM9BCEYmM8quu6zgSXcWU+J8RghHATp18/pDdwBBgVorq7Mm5U0CCdW8S2sePodIgLo2Dx0i0Dh9+kz7+O98vB08eLD9zM/8I2uN1JS+TBTbvmO71gY0IPacz+H94PKoZFsKixYHc3DCNUFMdHmIUbIekOJjO5yq16PPHpoy7y4FZqDTalhEYiV0iLvApchAGKbNAflPTWmOA78romlkvGuSoIOGsgHNim7U3ClZcs3WzKj5EiePPtanrcP0o6C21AbFvFWUYIJFjHHnnJMuFpltmJEHIrw5u0nBPyo3Q0c/DAps00sIpQKDYfSfLFwZs5rrXUNLrY5NKMhWLSoFrVdGFEKE25hck/CYRo8eNLQUpnyvn8y7yEmGpFCwb4IBPgf4o4erqvYE81HkkWX1g0rcQlmaEQ5Hjv58oQhFJjFb1WSakIhcH4Md3TMrh58vJSk0eq97YlHgG94XJigbD7ibYEIz3GvCXOrtgS2DhHBPqcvT1hG2v3tQQ1ZM64tZ4h6gYeTAhLb1pReriUXYxz9bXx/2E+MrNX/e00hRTQqLzOxwIIoO3foZ0UGLhvswh7OTh+36+53FxfBljZJFuGzk+nXOSKJ+oSyD9sWbg2T9rurqxRLX6FXgMpcdhnB+zsR6iN9kuU0SoBgVq1hxiQJjKtM4P/bbdDt38XL7g0/+STvx6km1d6knW+IxmWZeLULFXcAvFuhek8WSZTvYtzpVlOEw8CVWUefAPtV97pIuHVlrSwtzmv08Ndnah37g/e3v/+SH2+LCjbY4d6PNz92QUyS4uHpttr184lXJs371ya+1V0+eVXaOg18bmXD7mXTixwXt6qzX0BSjU1ot75biFHQOvBy5xpyukQEN9OyL/EW2rZLCGg6ytc2bN7QP/70faQ8/dF+7fu2SprZRO8fZcm9yLnqOvBflKHgOOC0QLNjQ86IusCZB93piqcdaBq10P7uhVTltoQ44Mrd9JavtRmiW3gKfJfIY7bHlaEMeAylk3+BItS8UHPYBWNpIWS7ZErWZ0ZoHHE6fuhn12A3qsWotG5QOoxU/d4O5D3RM1MwFAr2VFek/MEZYuvAlLysBHZjfEk7ysKW0m8HSdunPZDnug+tw6+i4xrZCzGNdSEa++MUvtY9//OPtIz/xkfaOd3ybMlXB8tJin5Pt5r3XJQxCHkwydAeUOQ03+6gETqprD4Sv6sWd4mPKgJDfhj6RAJEAhIMpFEDlj14NNckF594zQjL900likGuCtEzTk2YAhDyd9zWVbTpk/PSxr6o7UxFBJEIzxg4YMmM5l5cEuXBTqfck2wu8O1yw8phd5/PQQPUOu8+4xGZ/HYnYZGYmcnkz5jDkfVz/8M3bkYcN30PankDWIwFZgMDWw8/+plprBDSqbzkqSCyqWeSl5AXkNRCmMYzXG3pHfb3TlWMqxyaoc9Uyjy4nwB+gBWuhh9A00pH7p49zSsaEDUPt+uzZs9IJD9GDLFutThHyL8cXQokg8G7Cmzdy7ivPMbyEzKQP0WPYTZC1515MSOyHkcR4pK49hLzzGXHavE9Ifxxe/q2MfiB5y2HwVDs7Ub7sUONU10sM5x5ThslzTSdBgr0Otla2FgJnrU9lIMMDHfZ4HHn/OQ5ojM+X46s9kNYXjDp70chJpuslkCFDq/azyIsOBJcSgATlsIv1GQ2xC511SG2TzIufmGqvnT7bfut3fredOXdRM8phtpOZk5EDtcuhO4Xr6uIWbzHXIa4xdfC/zpG7K8KZfBcmQEJbWVI2DoT+d97zne2DH3hvu3DuTDt/9kw7d/a0lMkg6O3ctaft3rev7di5t/3Kr/3b9uVHn2oTzB5fG9M1Q9pbEdlxoZtHrZbFjr3++o48bZTcq5yHYYJuFr3WU3DnRJvmz9SEauSTEyPtx370h9vDD97b5m5cVc1csqyMEF41C9tLxDknk+ah2zlpnOoEjsKcj4zcxD7h1DT0hbrpBJOt7KydudEf3aOgeeYij0HwnJzoZleHvMpZTzYObK/90AW/3lvJ/Mn6I04kbfyCovl+iHB+LzOved4EAqqDK2A3L4XrRx5W0LCcyoxr5tR6mTSmjh9nk9wzdolgwEIvGwvFCbLLXIxFDS7xXG6kbRfl3DzhclFrYmTS9pOWK42HHh1rn/nMZyTJ/F3f+V1ty9atXVnY6m5OJHjGyoo134PAxugGLVyaWla93rE3zo5LY70Q695Rp4PGCKj9H4GHr808IWOGsmVjkAQ3+SwFmS14fphEJaMWwsueoVxTROhMFGSvqWc9XTRV1x85efhRhbKOYsuIlZHn4Xn4BxNyTJSIYw8MEGPKxQ+hEr1dwZZ5jeOFMj8Fp8rRlfpSJ7QR1bBOu9tRk5152clBBpvMG8fRO3Jv0sDwNqzVHlda7FIvKmGRjoQSZ19160RqSPr5/fqxh0PHZLjMikO8Rv8vNruDByc8gQGjkOfNIsSgHpyiMdXdFw3bsenWVt0WcfFSe/75b7QzZ04X4WyrYDczPdf04KUSpvpbhDB8AFgHNrLERsiUqt9ZhI7afIavhgBNTwrjeae2baJOPZFiaHrzJft2YBOnnn5UlKauXr2ie/G6uhMhQggMi0BMYxi9pibPZ7oFB5EGw0lqQxvM0hbUXRBZnHt+HjJQSCZDRMewVpEtEw0XAShiN97P5nKI4VwoTRCUoA7mPPR7PIGUA0XXvHzYe1SLa+yEVorQKbi+1Ai9b1KDzsKzl6s/WwebiB4nLdBUbWiLK6vtxKun2u//P59o5y5eUT85mToZeZy4quH6T2ricejuOK/Cs3vadfgKNSmVPz43RFIpwSko8AxysnKycRjqqoPDAL/3De0tb36joOrdu3a0O2+/re3Yvk1zx2dvzGuM6aUr19uv/8a/a49/9bk2vXED1M62vErQOyGHtVBzvkMoTG17mJFrvcX2zYyC+ru0F1g7Qa30ccuZMuUPNjUqXfNqO9u8aaZ96Aff197ypofbhhnKRJ7iJoERDUvJ3InxNiKyoW8faFYDbUrTPW1uEQRSSQ3mcUbWVkCK0QZyBQ7OFD/VY+k2KWja3IhKaAatS1OTFlmiVqvgtoZYkQGnNOf2KZ9b1genyd4zr8P7NmxzgpEgczqr9NbXmeZ6QOSihY6OvD4YAAAgAElEQVTdweHyfgQsfIjmLIgpb47T9dlZkWaVkZfAlwKn6RmrsBWrXhkq89TVygrnpMbNNoiDtHx5+A98HvaeYewxIRaHDx/WwJk77rijeASp/VsbBAU57tM8p7ReOhkyYkkJwmhBl+hVTz7BvwiphcJq+tjEhGRU3X5qO+se/FJbXF7W8CEN+KHcsLDoZE3zEqzN4QE2bpft/HBaezO3QcqjFrtxnT2tsHROeD7AyOmjj7vRZEAMk1xzyDr/qYx80MoTeMgZc00gu0maUpvidRy5RfxdP08dcChLl0EcceSuPedPbwCzGDkAIa6F1TTM2AOnRCVI5JFiS7PPTb5wq4Si7cCkgx7MPmt1YJFpRhKDWF1VM7+ynJI7VJDTaa2XUazgKZrFPEwO7qVLl9uxYy92vZxsViuxMf/7WgkxeBZuGLFDhiPXllamtH4oYx60N0X4RJrOcRhd9u6gw4QPpkKZWRvSYdSnYkgDGemzVHtzvdDOqZeKTeYrVGFgOFyXchTuPtyeB7Eeivf7BRlgj7o+22fo2Rs2Og48HQVXDywlioqKDZtXTVPSnL5PfWZaHZP5Vz9w6lw3O/LO0RcXJPHQkNA3dMgpVyTrTdBX8WofUFW985ueETOTJzjUlC/cKogt4GCjWb60tCqi2OzcQnvqa8+1F4+faK+eOtMWllY14jSa69Zf79Wo5PrCH+gcuULo9dB61cjjyFNiMmEOaB2uyppq5MuL821marzdftvB9n1/9z3t/e/7PpHcyGrnblxvjDodA32RPAwKb2vtY7/66+1zf/GFdv3GQrt+Y7HNLaxoNnn64E3WiwhQOiVMduu7UkLIjVSrW+Kks1CtruMKgCyuY4GdNdXHb7v1QLv/vrvbww/e1/bt3SlEgSzdMxryOUYxZT8I2jVcyY5c8DGtrCW4wtQxbCN7nAA9/ByRiEuNLCQ8fs+JgM9eRGM4N5TJjF5Rw9+u7UI9XdB66X5H6VBBZk0wzNmUQljZIu2VVUO1Jgo6SMOGQZDjd1RHlgKdnRDtX5wx6rqySdIWt7DN9NRMJ2IUshjvayla8yog73G+yObDF+H9uR+CeH0m5TZUNmkFW1hom7dsERrMoYz++4aZjbo3xguDSAjBXFpSksC1bd22VYEF1zU7e12ZMTVm1oRyYn9eqaN7sE26BvAFcBPI+PlyD761RrAZvB+BixVIjWZhJrrOqGL5J8FK9CSVuhrHGlIe9xl7lOPG9xLksE6sx7A9T8lfJQv8THoB544/2TnyYr1JaC2ENktaGg4MJKOe32IaKk++qdXMTtdOLL+TKDA/c0Q0ULGqOmqvILV+0Ep+LzWp6Jk7m3RrhghRGneXcXy9OI3IZKoF1WS1bjiHD37qrwkckmFBf0n2mdfpfjMkQgIVPgA8SMYG8nqNySMNqexchL/R0U6hDNLZuXPn26lTJ9vxY8cVme3du1fjNFmDC+fPiznOuqs3vQRkxLSt9rjig/XiLjW9LdrGCTayoYC3HJjYyaVc4Q20vjMh62Wn1m+2OKM+440U76CEIHarn1hY0SFupCzTC+UEYfHvJygUm7sjBWVq3SAAKnTG+ypa54azUr/mZ/299oTO4bXpemTEvT+6YFIthSVOk9nSAzTp5hr58Bzk4CZjyUIE7YijidOTjnSR4rj+KISl40FnRRl6zTVQ8F5tLdR6S1VM4z0JQFXDNsub7Pvchcvt8Seeap//4lfa2qh12FVHJ4sUK932yFQUt57ZBdY3BUT3EP5fXyMvklwR3nCAsNb37N4hMZi3v+1N7aEH75faG8ppXMFGemyngIetF88I1k99+rPt81/4cvvas8+rdY4aObEDZD73tVd7m4KOTKXyNWvfd2OK0xVSTeeVpIv5X2p/Dl5YCVrOUNialALd33nPd0lfnWAEoltbM7Nd6A6QOQZU6J4lTG1gPdQmY4p5dgTAmSstiLSiPO2vquk7azOL3uS0JlIT+9HjUWGrU1aYL6dropw6JKpGroSiOCm8KCz5TE6z9G8PZw+h9WTEUSwMWla7QkEj96HWs4UF63uXXgdZuGrZi0ttz549qmVHza1LECuJi/1NnZpSQfg6BDAOasykB+537dn3yvWn9OjpZw6kPETKmzgoJix/rsnrZzlqAha+FEjxOUPkTBm1Aw4F+AP0dMi54NvSi6+ZFQlipDxZPfLm8Pgr4lxScyt/yDXxewQwtl9G+oKKx17jZ63lYgGarF24SZKaTTcB0HocuN+1h9ijE6w6yrKF3gNNxKDH+HVZa0gv9V5Dhnl3d/WPm2uYual1RjHtIrVp4mAM0bum6KleFRmrncGkPEFgldGkdcJRVHouDQPx2tSHszAaPF/cAR84fyl7rnp2GNyZXMOHEcmJdKKHvaLa0LXr19qlixcloEI0B1yU/kQeDsxI9lSgbWXUYSdXnywPb2lhQVEmwZUGhQi2txN2SxLiBq7TmNltQ+E9qX+tC8BUvxIU5ntLNpvn5GzN6+NnglqdezwDefM7LktYbCYZdN8G09eveQ9roUc9r8RECm52D7nXbUiADFye4LGvxRvBCGs61+/P7gmP+f0YvZRL0t4i52/h5Sp/5NH3jjyONhm+978/4+Z93HVNdDLGXnvnvr2GgV/nNjUZj0IX+DskO+XO5XDynBxsjFjZCRlRIM3FJdWO5fCLMAS7e3xygyahPfrYk+1PPvUZTRFTz7myX+uve5hI4PX0vKQ3zc5c4i7/GbKblAYLWicbV32YbGt0rd1x+6H2wx/6YHv4ofvbLfv3uLe8pojxN9fE7OYR2Pfj0+1P/+wzcuTPfv1wu3R1ts0vEkqw1rDAeQ1McfftD2vkDj76EmHq4/nbB8b0dNH21HbnHnfq41OTroG/+zve2T7wvu9rF86faaurS23Xjq0m8WXsanEBnFh4yAjnRZP2IGeNjjVl4TVuM8G4z5xbpkQsKyY0kLqgbcolSY5UM7eDxOFt3bq17du3T+1e9CKbiGu4NfoDIV8hZpUxwvzb2bVbzLKnpNVAWQEWYkksU9sm6weqVgvVhg3SYmed0pYYu5FSmxQapSPi6WKaszDQe5dWiEphJvAl801Ao3NdZbaVKn+6ng1KVsS3ZcRXrqtrB8IbKASOk2CZQIBrYjZDuAJA32TgmzZv7trCZEP5U/aK/SwJ2VL+U795ndEkmTh8t+W5rTStyfWQ9JcCqclJPZfUzMVzqiRY5xWkrxIilQsKeYgtlIa+fE7Tvkk7tMZ7V60dXwI8D5zP+23dsqUr44289gI1cjuDOG4ZporGvehuUjc+b4jE56GvBw6z8ryuIoQOnk6N2zXWImFkKlVlREMnzqbssrSqI/A9IKE4qg7CKZJVMvLUe5w5hW1ux6EaZRExHLdU+hhnPRgMHyeZ9rIstg6vlHrs5Ij2YGmeeOWE4G/WbOeOHarZ7N69S84GNbTTp05rxCHRIgeMh830IjMbGfUJhGXoOU4tJBQ5JKJq6WtX46w9cKf9rV5vgq4SddHzC1Gw08fWKtsRBTWpQCIOTX2nNS0Nw8m/Az9RS4Lkwj16TKoPhw+2nVJqP4abwiDvRXYSLAyXPnAT8Bj3zz3IAFa/qZmmPljJwvN8g6D0ZZdhT350DoxGdC0d0QaPMtaQbFlnQjXKdDDU+hl+7xmow0Ai/fWqhacGGpGiQm7U7lL7LwGU76OCx2QYgjM8yzuiHT3B1EFWZiWTmXBdGFKeF4daScroRJuc3tj+38/+Rfut3/lk27xluk1Oo71umZY1iG+FNHRJSP6Rz8c/yzGb/DTMyMmOHQx6z1rjwH3ja2vLeLY2Mz2hXux/8FM/2e6841CbmZoQA1ww9chqm712tc0tLLVNm7e0pZW1du3aXDt34YpKAr/7+/+hXb0+L+fOdLSVFfgjEbfxPu5Z9gV5D6b5eT8kK/dgdCUjNahnChEYaav7WkAK5mavte/9nu9uP/1TH2nzc9fbyvKCXrNU/eMmXdbIZWaN6zn3iFaHQiqLdL1a7VdVL8aQs+Suh5PdmiHuGihDXJwR8j6aIa5aLNrlo6oJk5Xze50GvrTZTYAKhykyq9wr5xXH0KORma9d3STVYiY7MjoqaDoMcO31MUscc20E7DqbnHuV0kakz87egOltCBhRF4vg8H3sHI7eGbIRBNYQG8LvuDXNbXoijMGxGO8HVAFxc2/YGCEeReKN3bEozUibvT5bZZPxthuFOersJeDEejLfwehXzQqp4D0CWfY3EOx87axl/o1d7hMda3ak9GokxeNLMyFSRMDFxbZz107dH2hDSIwiKZaCXiTAybjdLbDQrly56oCgNQUioD1BMLge3UcNm5EiJLb6tRcG7WdlvJw/9Blc6plpyXK90VCLHb3hBj30Ec+KtSFmwo9vrtcSrvGP5UBjwBxVrtdql5GrYSSS55SAhtmGqduK4FULE9JcBgBIEjBtIgWra2RfkeKWxQq08L6IDGqtKKauyGOum5Dx2Fi5CR+Vs6NHjrYXj72oesvevTBtd7QtmzfrgAI/ZbExNCIjVFYrQpgMYsH5Ra6I3riNeSEjjmq6NjcjB5VRECHHG970t4KTTtYvJLviPZTEbscWV5ucFcV4XnJQcu7FOxZxxhmOe/UzLtVwFv/PoXSvfTFdqzadwK3/u4e389xTFjEC4WxqyBkInyF7UCjMYEBKVw6qXvPwEpIV90vjYC0BGHvWdcNyBsUyN5phg4jBlUAFkN6U+4UFe+FAV9xzz/4Qi18kGPMrYigwvjakM524DYc67XqajS4n7+8pwCxCJVdL5C1GcJFjbNyL4S6CpLNRDBt1Qv7Y2ZYwybSnoFEnf+75F9pXHnuyHX/plXb+4lVl5hKRKeIbZ1TkwWqDiRa8eQgYV5epOl23Iqj2aJWZwYbAPHBEmbJ0y9faIw8/0P6Hn/2Xbe+enW322uW2srSgjBxHCqxN33sEbeh/n72x2J58+tn2S7/86+38RYhNkwpIeN3cPOeSYKpsSQU7ceo9T6IfYWr0xJrr4nroZuhtJwABhmbC4UjbtnVTu/uuO9rb3vpIe9tb39wW5mbVKocT3zBDK9Z09WrXqMrgrqVzoIxY410nle1KJjpDdSr56fdyEC+PxuT/rPXuAI59lWzVYiXWniAzxQGqNWx6xn3kHZhqoRue35mzZ5WwIL7i93GXTJQYyWDJWkEElWVXF07Kb0D73A+1a3EL0BJRG5W5KVGws16/kyNejxNm1nbQOU/48s8tEW0SnMjJmldRapigiuOFUA0SPKGPhbSSaYu8pyzfztSJowP0PHsRyzS10Kp5nMHA61cuX9Z9cJ06P4WKJVnVJLpKdbC/rMuwu4bvpXxJVowdAMpPgtkhbyUAFglY2YpBKxs2RsGVOnOsmc/3eC7s7ZB6TYw1h8clAaujGh2sU3nmxSe/yR8oAyoo7fXcxRCCTSbeT8yygzLbclkGMIxpR2omDAwzMt4jdXde02csHAo28ziYrB1H1JIqqSQyxFFeu0qUYkjL4gXVF11a6PYRrkUoeytIhECDDNCkE/eSY4nZXBcunG9HXzzann7qKbHDb7/ttvaWt7xFtasjR460O26/o+3YsUOHDj3gV068bOi7WgYCx/Z127CPffGJWLveUmpDEUapdgg9ixLc8MOr2pD0hf1+cXZxVHk+3bOpNVPkVmiLNr0+w+vNlx1KXVcIZB273ExM3gNjBms1vaA5+GG6agZyIP+CuIOs+G8HI2nRCBkt96PuiGKQyOEX3CUHKWKSUZbU3/NZHbI0SPPzPkZl+sAziJLfJ6MiizhSzhJDyXsq25ibr0ClH9QQI5JoPCMJw2GQwEjJDltMw+9jAqQzEGDBCxcvKGsJ4pBaRw79EM5n7QgoJqcnLf9JdgiEV0GV+4zJfpbakSMvthOvvqb+8S3bd7Rt23e3P/zjP9OI0IkpVNLGGrLrC4tm/wPFSzuhECHO79Iyk558llKmSZGg4syEvobV48hxleXIR0dW2kMP3Nv+5T//p+3Avj2qN9OPDSawImLXvMh5XIvHrPKTMcHqv/SxX1ONnxo56AI+DtEVkd4UZABTE+AUIaPTWrdDUKBRgjARs+lsj3Tqq8a+utQ2bpgUYvADH/j+dtuhgyK9SVpW97IiYh4Q68YZ1s4tU0h+KotlWEYFsjgNWOQq8amW74plHJ7Z3MztdqblJKIy3crM5exr2A+vy/tzfjUtTeRA5kBYiIXWL4s6WUCK9zfUC8IXu+MgkM8iO2Z9khlqCIhGqfbncm4OERqf+aAFQWSFztV5UlmvWOouufnMJtDX6NmS5LZzdyknJa60gfIsab8TH0ttgu6j5345Awhi8f8kDTjylHrQy+AzQSuiYmmlNZNj5TDHaQGD4T4iv3T5ymXdG7+TZ0B2y1emtBnhQhymdNCFBLlTgc/BToFcuFPK3Ku0sSW4WCARKARa5Y6yt/pMSknV9itVvEqEedYsUOZi2CcNO3IGA4uKZzZycpiRV+bFY+9gnnI4oey7buFh7XEUgclTN9eAinLOw+hTRlltRH4w1EECnaoGQcZZqj76HEmzrikClkg/9eQNZivKMJdEquCdDY4qgVcy0YZFdgbvWktYyXF4LDZjNcmwn3nmmXb69CmR1O5/4P529913t5deOt6I3njft7zlze3QwUPt1MmT7eTJk+30mTNdwMLCc3hQQHOQYlgsTpbrj6Zzekx7TkEJEhQb3448405NyAi7k0VX5FvwZbL6RL7J6AI3Dx171/vkb3aysTnYQU06IzfQjc6zzr1x8Bys9BOBVOOviDg/q4/q4IXsjy6K67LhXuq3d9ppX7Ma2rquis6xry+JrHvflIvC+ah6Ntc8ZNeHEyEGfkmfAl26j/b1OQU9XFvMKZjDYsKCTsDk7QcdBGUKytChCUq6+lquW3DGBKNp36ytKtsynFnytTU+MsENr6E39+LFC+3ll15ur7xyQvtu567d7a4772q33X5H27N3f5ucRqJzss0vrbZ/9dFfbJ/7qy+0ufll9ZuTsUOMkzRl9emmnUY8BS1x8QeKb1Hl9I6yVRjWoIXNWgcQwtAkZ8IZ0Po/+6f/nTLyudmrcuQ4RxjtkyJSTek6UG+jFR6n/exzL7Sf/8WPtYuXr0u6FcU6XsMferuMEqWDJQNdkpW57GdOQlTd6nvFSeDzGUna2nK7cf1K27Rxst1z950Sgdm1Y1u7cf2qxGoIZKanJqv1bEUICe+Lw4HcqiSkZKThLGBDJidIMCwOk84ct2HOd4adn5v3YbuHg5W2uAYTOXON4pt/d0HOGQY3AVzKjOwTB+CWRNZnFo8mWWtsItrk2CrsKHsHRJH3xWFJx70g/fBRlOkir4s+RmXbsW3+TA8q4fXd2NQKxJ1UuQvEdtz8FzvxXi2Nf7Pvpf9eqMTsjVkF2MpiNbnQbWF8BgEHb8L/k1Bs3bZNgY0Z/TU/XRPl3KpFABAbffnyJelu3HroVpU9VQ4sJxliGQ416myo67Gu7DMCG+4FhMNBQuRU7WilFifFuEL6SgUxJes8b/nNbkaAExPzgpwEh/CdrNtcK5dwWB8FiiSwBIJCJpbayOnDX0Uboog7FToW6QKHKYm+qr3EUJrc5bF2ya65+RhFXVDNdhbUV/XkYc2EBc8G4CGpblA9j9p8VSci62ABNBJv0RPZNA6zWqk8bIIeQBPG3LaRCTvu2UOA4cqlS+2VV15p3/j613WvsCvf/e53631eOn68nTp9SmpBRHy33HJL27tnT3v1tVc1hlMZe9XNU9PIlDZnesVsL1WstBwl64ujVeyv+0o9NCS0YktHbrUjFRV80un9WlHKmWsy8h5e6R13uAuZN21YToSKIrgpMKvnEscfEkrav3S9RSjhQMQQcXjYTKyBW54MOTvYs/PjmRvO9K4RB6oytmEvq7LsblO7nBO+Rmcw+G7JQgZZGaJCnQMflIZMXKuflNiRDA/lmdLLt/yk2fuWaQzhzM9U9f8av6g9rdnSRi0gzZBNaxAD0XntD2csVt8zz4BH5gl6/A/jXIMKsadTukmZyspX1kCQ7GOxhNV3vLyiQBJDdPrM6bZ7z+62fecOGZ09u3erxLN/3z49Z56RMiaUv8gOJ6ba/NJK+2f/4mfbp//8L9u2HTtbG6E/G4fk8gn3Igi0uAN6XjXcp9Mwr3p6+sm9D51xFl6i+jg95Dhz4Gq0ye++87b2T/7rn2l7dm9v8zeut8mJUam+8Trqz5DY8M/EsVzTxNTG9vVvHG4/99F/3S5dvq7hKdTPtTs04S3zCQofkNXrAw7DpR5mFIJbhJtyHnHkxKP+Q/Cx0g4e2NM+8P7va4duOSDiG44eR7yE8l4ZaZ4L74HzI4MMnKxnKCEjRoF6jjZLyLUA5eLgyeDDcMcOKIOtLqB++pdbLIVwVclFzrpZP31oUzPcSEiKAs9SVgQBKsiavUM2ys+ov6Y0Wiezy+JF7KpMN4kGTkIKkOq1pv1ss+q2lBGjcXFF2a0JrMkqdZKrSkgWyp7ERju7XVbAkqw8tpzP0ZmkZ1tOe1KwP+pwKnMChVfZgRIpa3Hu3DmtK3V60FGu28GLWe6UXdUqVkRtbDPv/eijjzWu+w1veEOHYOAT1Fs/NlbSqQRVE7J1QPqyU0kiq4VvCLmbmc64VTTwbRPVDocuQOleROmTZ50Wtoi+8Czd90+Zckm8K54dNgc/qBJ2EfbiH+NTR84effL1HTmTqBBzL8MiqLxUy3pD7a3A4hkST3uMXQ03LgEDsm+N3fTNeVaxnUtIGGx2Fl0TsorkZqio2ok039ujRS16Yoq/6w6GqWD1kUEDNUljd3WtHTx0sN1+2+3txaNH20vHX5Izx+CwsXmIOHmu58yZM41oTQGFxv05u+6yW++6bp42wQPsQj7f/c8enGLIxS0MdqxeG7VwEW0SlVaNNwMGcBZax0DKYcd3dZAajqKygNEIt5740Ib4luwvTFkZLsRLSvQFpif2LhFfygmslQg4gy/dV9V+mLVMFNrDYSa+qW417gwy2WuIkQkOBaOXmR8GjD0pzcGCaoMFp2vdioSnUkD2QP3cQUJB65WRyXB3Gvt9zU6Hr4KD1OqGQYiZvB6Va+NptS2+oo/sdUIz2foAPEPWPxkXv2PDRK8pLOBS6pJD8x7CELs+vqZsys7fAa8+q3pZNQGOcYwLC+3I4SPt/IXz+h2Cy0OHDrXdu3a3bdu2mgRDVD7FmZqQJCUZCeeCQIhr2rZ1W5vZuKktMidAvJCRdnV2vn3pK4+1n/u/fqFdm8VwopyGpCbKV0uC17kuE5OMvmlCVU16Mk6cVq7+2WpfShHFf6h/Q3ZDU51ui3vecJsy8lsPHWirKwttcf6GsnEydrW7YeynqPHTR74q6P+5bxxuH/2FX2qXr9wQ+35x2dk45F4CKdZFrUUl01rRYrG5X8+RV/aent9VnMW4R6pOtPY33/kt7W1veWPbuxu+ywYpvM0B26pkZx0GKbghcTw/r/VWtqVSkbWwN29xnzUtaZzvhfmMgy5IthITQbwl+OEeZZcdI5iSs805Yy8AnUe21N0dKU/6npLt8W+pyNWQFuEpZTvdmzytcx3yXAJQBTfqyHHt2yQv165l7ytgU2dNdXc4waOXGy6Hs9YgJHwuzhX0APg/LWt8Pg6dtWIvhZuRZC+BK2c214sjZ197DrcTGc4wZ/fqlavaq04iTLwj2AiLHqcoQrRKMC5X2Ca1dvTokfa7v/d77du+7R3tPd/9HpVM4Xexj7T+grvd+quELfyR1dV24cIFreH+/fuFZBGU53yrRbCQaxMIHSRHLyA+JT7SyAZBpYOYTh0USezSteA1SWRTyuQ9sV3c+8jJ52/SWi8okt5aswcjrF+s1ZsmoSUL5+K4EUdEnicuB6bBEkXiKUMr3eGqWbr+mz5gexIRAIpZKBhdsqR+38WFeRkWnDla5WTMLP47vvVb266dO+WUn332WWXZLDQOaO/uPe3OO++UyAHa46+99lo7f+6crpf31LQahBJK5YjPTgaeg+BscrBRa045y0XLGe/BtZkt7j5237trRVmDBD7cIzUZPQwIgaWrLtZ4pyteRtO5bdem5PqJ+/tDvMjhcvAwYGynX78mkMXpOqo3RO6AxXUkvV+Jrng6lAlC3Iz7uh1U+HeMyAzrXcO+bV9LVXxfJyOvGyhIqRCG7nX+aUfaqzVMu48gqJv0zBOHDOviXUBQz4OnmNnEgbNMMnIWze9KQ1p7wRkzh0tjIEuwRllHDVJQSUUCIDWSsti9HvjjrI19h3CFFaNG2623HlIG/fhXH1eZBiOHABDGAefLVKc7br+9y9Z37NipPUYm5zqsg0rUstgvyrYqQ00NXS2Ckr2cb5evXFNmvnHzNjnIL335sfaz/+P/1GZvLEi2lYlpOHL+SGa0iI3KIiRqory2vrwnO6Z7cvHBuGEyXWB1nDkZOYNR7rv7rvZTf/8n2oH9e9rIGsHKvDJ3oGs5+2Va0LTz1es+Nb2pPX/4aPvoL3ysnTl7qa2gEb9mcp60uMcsGyoNgGrDTI1+WPpYn5HbgGPUgcqnp8d1HbDVpydH2w996H3tXd/+DmXmSwS38zeKzT7SEI4xcRf1RrJ0owIwuvmibWppiax1SaIniKOolosKIecmkPX4mJIRdbyUIiPXrX+vkkHCYHeNO/B9lMZClsJxcI+upVbmXn3U2YcJ0n2/XFv1I29wLT3nPkSutEL60Dn0JvDn2rjfTE9zK5nb2MiY3amS4ooJwkb0LE6UAJjrkcKk2oJXtHcz6ERdOZWkAJuLV6W21kUFTIGeJYxCQMV8b8oLrCMs7uvX29Wr19rlS5fbtm3b1aIHUkt3g8+1W+MIfrlUCdxozKlFdz796U+3J558on3kIx8R74n3w2+Q9fM83LlkbpWIbCo5EYgt6zPTChZfQSAVmFz8pTqvshtFpO3tdbCsvozH52bLriYAACAASURBVCm5qQQvr+2Hw9iw6hoyTvU/5chlgEtft8u0c5QLy8/Fxjkouymmb2omLBwGjQcUeEEs7gHpwRvNgQM3YZF4w+Q4XuAJNj9w96FbD7WFufl27tzZ9sLzz+vnOGyiR6IxDGTqvvxMNanlFR1EZXKCDWu3DpyeYSg7SEHjmWFbZK/Av4G1OAjbtm7VghLJSY8c5mEx3VMrNbGjn2LVRWElXNH3aBcwWS1IkvrUcXBGmgg9qIgy68paTUJKFhoxg2L819hWPSPBUoa7tcEKMdCGrjJKrmfIbcj40s6Wt2YWaKERqafxvGxUB2Z/ULYZrvt6mN3PJE7bXApn0sm0dUhKM2C4HoHD+dtPdb3eekd81BSi1KJuHlNaJC3n+dpPcCcgoVFL3Lp1S/XHuoUIJ2mSJdG6OQwe5VgZIhBgg5xzvcuGWBuCTrJsDiRGaLM0p5e1h9/5zne2hx58qJN/NepgsSE+x5OaFkotzBrRrhO7e8QEKFAkHGiJxMgxwACHQLSiXm3Gmz7x9DPt//i5j7ZXT6L0ttKmZsj2qBW6ZU2wZIbCmJjRqb0JbR+w1/vWtTJY0mmn3qcGOLWZHdi3u73xofvbB9733rZzxxZJtS4tzilzx8mLTCeSnslu6KqrRv71F9ov/OtfaafOXJBEK9eOJjvysvyt3uZyGg4YY2gtRBVoXW6mgtt0M0BIhKk+MmLBmrHRlfbDH/pA+/Z3fktbnJ81o37cHIE17BN635VwqFe6yHb08vPJm7e6pxd2t2rNK6tyVuH9YPNcWqtzV2RWHEyeH/t+bv6GuTxFqApB1UG0y5SB46NFjlPjmbFH2IeRPOa2sb2qpVaNWyio+sctd0uQQAnAASnjPft5CX1GTqkg6mZotbturrHDVT5SkoXjLeif/Rm/EcTWYi1mvYtDBZmyWkl1zZMOVMUTovtn3pyAjZs26nqFeFU7XiB2i++YcY/z5ndAHAhuFWRQ+pNENbXy6wq66ceH28A9sNZ8BuWqT37ykyq5fvjDH3ZLrSSgzbNIcuTBMh5FG1Ja9paSGimYujU5SZ1khQlIBnba9g8JdFqYx+Rr2WB6JjWRL0JjHbqtfnXbH4/W7kdLr8/IM7mssnLgIusBVxRSkEQHOVcWJ0UjqR0Z8lWEWr3FQCg87EjJJQvKwhBRuNZhHV4WGRgRJzkyPt5OvfpKe+mll9rx48d1gyGayPAr6nOfpcgQ2khWVssGlgNTz67bg0yQS+tUEWNq/KKi2XFvjLTfpNYveLFgUa5D0oAzMNTNDUi0rMNWAUIgcP4eZskhOshYC86qKDjkiAoeUutnXZXBFzTbKX4VbJx1D6O/g62j4DaoU6dmHaMgsf+w1icoj5hcaOgy5Q+3wQRF4bCHRasWFM1vd6Q9RAZ6x+/gwf28VRN39FdEvn5SGU816EXgegUVgzJD1tUCDt4HXZkBpnDG3lapJ2iKAw4Po+H+pZ9c+vTsT+5LTlra2zZsQLccfomdVKSs66ugwDyAkU4GkrXkvQjunnn2Wa0TsChDEw4cuKW96U2PtO07dkipCUMomJYe4cxkhm08Oys2LAYMI93zT1yC4TB775nFrdoi+wOIHwOFzoO0zkFN8PdksjjHMU0Tm19YaqfOnm9/8Ik/an/yqU+3G3MLgt9Nbi6FRC1stQIWAdPPq/gOco4VbGZWg67ODpw/ZOa0eJGNv/mRB9t3vOvbNBo0am/ie4D8EQTL4E7bUTeud6J9/fkj7Zd/9d+0k6fOiQDHtYMYLCzy3NlLxcb2paR6rz2WliIHwxXilZ6+JglKwY4RvaNqOdu/b2d7+1sfaXe/4fa2trLYNm2Ybtu2bFJtnHV0SG24VRlqSTgL2tSMAT8X/vDseJ50uvAsFHxHLY/aOkFXaUj47GaYk5XdSFz4HZAcG/p+Ch/O4ML5CyrxHDp0q/YvdeJbb71NcDWlRTlwdQgFrqddy+1YamWsVjnsNsjmlctXzDqvCWyxHyqb1UhVCUFR42eIzcpKu6FxrsDcvvYkEth9rpkaujkADkA1TEgqmJk97hqxB58Y4QMBUDIwFEUpGxalPLeDkvF6pCqJI88jk9icRIzoHNACuGPHdpVa4YzYDhtlVEJXHSBpB+V6v/b00+0Tn/hEe+97v7+97W1v7cW7KhhUUCKbZ8SNdcF/Xbp0se/EGXGiwx+XOx2wuLTca6UL8e7a0Wz3hjyzdDZk5GvIzkEGbcOM/o6cefGpNR6INiOwqYZjMNe4jGyx8VgMasIiOFTNQXB6qXllow7r5WJrV22dDcewj1OnTkvwfu++vWKCQ2bgRoG7Nc+1NfUtEj0dPvyCpuUAN8Ie5CEwupHhISyezE7QgTqu3+xITJQSVN45gziT3sGGF+W3qWlQNVAl0ZNtF8e5ooiCgSN4Mgx4XO92u5h1tJ1hej9UhBcCXcHqZW8qr+zd4M3/Sk1F99+J15TKWQmLdMM9MpGqXtvXt9zvHGnDEMN0vUB9qZk5jiwkI8NexqruZAa9nGhF2XZw3rRssjDuuXMPDag+7VrmDCIximJVul4eMvVzq2VZiCOkOt87BwRDwKExKWdR05VS5mH/YUggMjrAsyoeThQYzsiJNfv5N8ZQjj6HrGrvXBfGE7GfaDWjAQ0c/vLLL4s1jhoWxvC2229rt99+h+pnu/fsUckncHyyFN+n+RNcSya94QTOnz8nY71t+3ahAWQXhh9HyiC5jon3ik66VJ8WuS+vUWB9DI1lQdlWlEmI/smIRtr/+a8+2n71136jbdm2Qw70xvyiXqP3Vda1pqlgZL0w17ssV5O+1PFWjr0nFjrj5czV70mKdbk99MA97V/88/9e9efZ65fEAEcSdUKokt5d7h8CXuaSP/PMc+3nf+Fj7cKlq210bFJkN3rNYdrTrqakoGtlXE+4G5NdyJjYCvZEWDQsryCEiWxja+2ND97f3v++720bplH5AhZYbJs2zijoWFxAJtlBrbM0O2bW38xhr7dKPWXcOWMuAzrxwKnCYcDBQaaK7dq8aVPXcsgZS7DOz9nHHeelOBZkmthBAgTe5+KlS3Jie/ft65wUjkLKb8VuJ/CIo40dSfIjxnMNOkqpisBHpNZFT5iLaJWuhf7ADiUal+PltQSQLoU68UP/gAFJqc1v37bNMwDEIXE5UTVfIUxL5YTNbFfQNDqq+7Oeg5M13suoVwZoue4cRCD2y0OosDs1O1wl0AVdF51NqnmPjDSPXm3mHpQyHox+DgrP9bOf+6ymSX733/5ulUpAGtxa7FJC2tpcSl7SWjgjN3pq1M58Lj9bB1Z8NvaF9+Hcg8apTAEJss7ukNGeAD/ZebmQKn+U8iRByUvPfmktb8qNxfApS5OBtFi9pees35vpPTwMHDw3RrQWWPLEiRNi1zLt5o1vfKNqfiwC9UDIZiicWZ1ovu3Yub1t24ax2uiDURkug0Nop4kaEi0EGAl9zkCjPVBZ4u6uZ9JBeJXN+v5zkYsGM9Od/a13snaOPSs2zq5zwoFvB5KecfZGku2oDRG77ztDSnr42DBgx6y+yVv3ecQ3O3Q58nrf+jiHH7LWDhb6TNkEuUg45l7iLDsGebde1XdZtWHVuCoYEbyXefDp0S20gbWWYS2FqxghDrqdlQlkqeGlzOLAwg7brGL/8f0YcnfgYrKjeQzU+3xgDCmavJO2DA4PETiZDY5w69Ztbdu2bfoMMhMkJ12vG5FjJgBQLXsjkpQbO+KZlKQqUMJJv/baq+2Fwy/IUInd29babbfe1u69916NT9y1a2fbt2+/9vFIFOgqOxLBE8W7AYciwTM3+fhjj+l8MLlp8xbUnCZ1nRB3EJ0Ic1iGsNpq4IZw/4Ira8PwFzKiidpBvMJZkULfKD3BEyKW/cZv/rv227/zu21+ES1zyDiTys4hxjEGFTb7oiaBxTmbNujaVD+IJOUfD3Yxe1xqacDrqLuRld9zZ/tv/5t/3A7s392WFxnSsazcH6CDOjxOmkx8YRl4GXRksj3/wpH2sV/5tXbu/CW1nmmoigZ8e7qblcyMAej2wy+pvnKVnoQmepKb+RsezKLK0io11zXpqv/Dn/7JNtqW28rSvJw50P/8PCW91DXNF+L5Aa0TxBiZQ0/BSm3q76e1a+MGM52nprRXCBzZR2kpw0lbg9vwf/Z8+DqUCIFvw9EIOsQtqn9beheGVkVcg+NTBDKQH85h6vkdelplKvNgegIcZ8u93+a88OUZ4QQpdjxup7JNS82ZN1GWzVMp+dFhYpFAld+JoAv/9pjSvnuGz00Lsm2FM9aIj/FznBx+R4GUWtjYU+4i8fhQI4FdK1kZtSGkz55l8iKOEcEV9sHqstXoOEf8Pmpw/E0QYtRhTiRo2PCHDh70ZLcaqmU1uJoEKN109Baq1a6IadGlJylWWaErRTAj3tK42C3sQpAXl7eMFvCMQRYcODr44Q/EWfaNmO01JGbk5We+uOYIwAvhaN7tZWZXu77LQ6OuoOimNg9RCtk1DweDtkv16dH2wvMvmNVXF8Gu5z3vuuuuducdd+hCncm81GZvXJfohFmS3oDZEFZEC0HF8HjITlXuLsirb3O62ZHbI7hXT+/7/8ORR3q2h6H7Gqqy6f+UI4+6WKD1crb8duegyuB2wUGw4Q4CtOOOI7/531kb9dsXFOPocDgBzA4z75J6eBTLApFnDRMMJHL3zy3KosMlGcsqj5QmuPZJxupVK5z7RD1QwCS5ErMpUyumbQkqdNlGvVbs0kHboGf7ek+aWNa3tbkW74BFwVLde1o32I/SWd60sQtuXN/0mgA/ut3Rc4nDAE4vOap8BJyQ0aiVsy4gSLDG77zj9rZr9y7NQ2Z/0vtqqNVQm0VHyGbdPsb1Q7LBYPRtRhaDCcSvde9qayY55TxyVsjmOm5ElbAgphlWs4AR1zIJ0a6kQ4HaCWisToeOAeeHmtykdMpxhmTAr5483f63//3n2hNPfU2Q+8yGzeCy7dr1G8paqV9Lz7zGdkYQNY4cgxhGo5+Fs3GEXvw7K3KQ9Gf/o//qH7RDB/fJgS4vUSNfaRMii601XsXc8dHxKUHstMx94xuH28//4i+102fOC0EgK+dvAgxl7kIWugNUB90tc+aPWN7WUHs58oruyTQZjrJl88b2pjc+KElWCG9cK4EHf7j+cfrdK0jVHAOV15zcsN+dadFaNdMLrdC9Mj0leFk92BLWcTcMiQjvo6Rkerqei4NU+pThUezff0C/iyPRQJGFeT1feEbSyyg+TM54OlhsY2zw2dfpRDEhzevgAN/wdgdpI61awYEQM7VGwcSGLGZim9GCIuF1Y66N0DlxsGPrg4LiPclJlRDVoIyQc83vRrPBYioVyBfh2A4smiVuXRPDu1rR+DyCK0vIWnXRMH0/QY4gmzIFZzDX56FWLsl6D/VTG/FzKiNMwxmY0Ln1BDjbnRCNLdjjFkEC+xDZPO7U5FkpCQLBpyxavlal2BIgU0+9xH18feqTL1EylSxXESOaK37ApAOS0TElJ4Ld4X+9+vWvrAWedr3WMDtOOkxbFimSe1wcb8omo5Z39swZfTjGsyPopKc29c6Sf3Rd2xEeF8hC4cRZiBDchnBSHiC/RwSDcSeQ8EAAR5Z2dHF7hjyGjik/lV+r13c9yeVwdd/l8bustkaQKg4YZLpx5HGwQ9g9daJknf7dap/zpXbweiJcBxZDd11tVXHD6+qP9SZCST2TNtFotxK1xk6c+iln+Xna1yxnG2i9OooGg2mi5KVMWS+1c1JmUZuS7BY4SvBXiSiwQUPMCdrhWpLHHUY5TLmd+mupkZUqUunlp3RgPoUnOmlQQOk426jYgPK+OG307J2FX3cNq0Q1uA/uASMZHXuyXF/PcnvqqSclBnT27FkZLQzYG+5+gwQjcNg7d+zUgaFeTV3bSk8hLFVL0tioSTZ0U3AWNoIuTQtu4xkoSC3OCK/B8JBxGUK1gSCTYl2JsHEKlJcQxRBbfmlJXRW8D++pswMxSUaEfuUbDkaqDsvPtm6hBafGvoZctEKGjVY/Dn1KWfBLL7/S/uf/5X9tT3/tuTY2Oa2snMydDHhB5NWFmrZXJw14viB911q7jW0eBJVkZcT6qSRakTi95cDe9qM/8qF2+60H2kZU6aZgb9NOOi74+sbCSlteG20TU5s0m/zzX/hS+8pXHm9PPPl0W1xabaPjkyLmeZIw8DsaAM6uKQNo9kn0GRSIDqF1U/LUTqc6+YgGpIAaXLl0vr35kYeVkU9NCFjWkJeREU9DU9lDpY8Ezi4/so/JrLlpDKlKIyVTyv4EySSQdB130V0tBWUz4ZDsHFlPIVjVU6zgV4hWAjLzVwjiOK+cJ5cr+/kRHg6yqdP0cIZr5TgyyCCozmb5XQfI7EvOTc6r0S4QKoRY1nTP2VPWHzf06wEivh9pfKhV08EUz98zGNw6FlsMMgG0zX43n2hU18wX19MHHLYRBKDJQvnMBBmcD4muFGOej01AHuVEly8tU5sSJs+JZ0NAHU0HX2cTbJ4RwsDsXDu+zVLLbuWjjk9ZWaiFzhjIhAfBuFRoxLHvsDG66PXwBMv4Ce0NbEgFMOEnCfkr9T8F+IWgCHWs3ndPwZtRYM+18DPskjL0Jz/3ybU4hBhpPoj2DA7GiZdfVq2A2l3EWZIV4oQCm3Az6gVe8/QWRUUFWWYql5vpMSKwIJe1YFPTHoQhUfnKBDFkLKKymIJNTJQw0SDsP0Gv5crjJrvWqa4Fy24+/bqBJ+ISO8LZwJFr0QveWOfIK/gfZuS9a/W/QiJLFhmnlBq83qLTXI6jvfld/vqMXK+uzKybBtcFAz1cPySY6T7SwlWtMDbENUEtPdjFWHb07ha51AdDwuG9ouI0zOKztkNYrWuXqlvEYBAd8wxTL3YLjNvYFPgoc3d0jrHBiHR1J9WKe+jdzt6R8ZAoEpiSA4ZhePXVV9uxY8eEAvF5DLS5++572s6dOzQ69sCBA4LQcPJcG46Z+hVrID2D8BuqDTDxl6433RZTU/p9YDZLYFrzWoaYkoD6Xq8UjL9R0Cx7nD87du7UPn3hhRekOHXPvfd2hEvWWhoL5fTVfonQhdp0RruRkuI11EQnzrANTYRpNKJEWTYJrVpzVkbalWuz7cuPPt4ef/zJ9tUnn27XZ+fa/CIlFLfcpAboPnL/vmtWDn4rbk60a7QKM1Tzvcm++fcdtx1sP/5j/0W79eB+9W3jMEnGJybIglfb8tp4W1gZaaOT1CGn2kc/+vPtC1/8cpvZsEnXsgjMv2QdecoC9JPz2ap3p7WwethtR9IqWnVyOXL+bbgfJAC2+tXLF9vb3/rm9k/+8X+pmekQ4BiSAlrAHaL9LaEW1MXEjDc5letwZhtRoR6p4znMzs0qONy1e6c4EgRvQhylAW6CmBxjaYZHiMTkOM/jJnBUd09NIQyXyfbHanCyOaUEmYRGbVkTE9oXfHW8pgr8lblXIsDn42Bpb8QhxJ675m2kAI6Gna4RMva02sIKCWO92aOeSeFgnXu1mNb1tn37DpebimNk62Zjil0mA00N3II2Pt/KWMXxsNPkc9TdtLraBSFcC50DBDfYigyO8Rx3yiDTmnvBa3g/dUjJOZMEuF6uYAGVz2vX9N7+f89+yBomg7ZOhPvGPc2N15mopjkea6t6HxP8VlRm0WvSbVD9/woKqqzAz3i/q9euKVBh0AoBmgSdxl1SkP+dovy3Qeql2GKVDrdta3AtRs4deWINAsVrJ0+K/aj2BeHzo20C2T3VEunXLIgdtRxGEwpSAva0bm4WgE2ilq9qs0iNMU6aB4ThYmFw+BoUL+EZExo8oKEni4AEKHMvXVo+M6M604LQu71BD/RwklVB68oWJOBQxLc6BF2NPI56yK4eKITFV3YIQMG7+v+e/9ZFX647FSwfUl5Fir3rrn6eQVaezKYLNiqz736n3iscgJQA/BxqKs9NkL2d+mBc5eC5mZnvPmgNpqnhF+ZLzPtAZSSfCEO9dOwQ5hYkXA46bWNhvjtYqwNJrbr+zcKl9kgWm9nLPsT9HuslZN1fGunJBCtm+96Q8Th8+LBKNxwKOiBEOtu9S9D4Lbcc0CHjelBZo/+UAxHUicw4ZB8OTAdHlhayVAal9malwcCQjgPL3XdIiGua2e9CBorFDlFONfsSQRI8qLZMDAts3kmtV0Y1EtkTXKR2xnnR8IwFiyuJh0BpTKhF1MVs9FR3E9K21mZRoxsbb9t37lbN+fqN+Xb02EvtL//qi+0P/vCPBK+jZb6ifW/9AO+zBF6xwcl4SjmtVK/MCzHRjf5sQeery+32W2+RIz94YF+bnPDM7/FRulsW2/zcjTa/tNYmZja3M+evtCNHj7XPf/6L7fjxl4QQ2IkT3Hn0Ks6UYETlkqqVJ5DXMyhH7oFLhUyVIx8fXXW7mcB8/r3W3vaWR3RtfG9leV7tcxMTY21Gvea0+THAZq66KZCWdsKSTNFwdgm+IM3KxD7649cQ2XEvdjgaSl5AZOiIqEwV551pg5w/yjURJeIMktEJui0SmDgJJSClOnHJJZsljjCVV4N9zJfLLZFKrRG5a5YX5cyyh8xnteOycwscb5a3dL+rRdHdC07KtK8kpmRkIvwg/l96GlXbBb0lMMZBdfKiJcZElimovBI5bBjkVNf5cdCw0tGvNyJlcTEjcuG6kBiihGYC3or4JSHGKmEoW4wvgQeTcvH/x9p7QOt9lle+75GOTlNvloskS7Yly5Z7g9iAjSEmQEhCEghJZjJASCdlTZK5c2+GtMkEJpCskAmYQAohtGAMKYaEkIAxNjZgcG+S5SJb1SpH9RSVc+e397P/32dg7ppZ6x6WkHzOd77v/3//7/uU/exnP12iSEBR/eysWdeSW1PNCMwJVITMaMCUgyVOfM4wvpMkgXNoad2Mde4JVHUkvDLmWSfOc1AT7AvBzcIFCxVwERhg00iAQAkJuDJnwElnawOffP8filFkTe9eHRk1o5kiHyTTFNygKWSBDtw24H5f58Y58IaczOR01EQ7QEEQZAVo9JYCjoVHCiru62eWylCRH/Ja1xqKBe626A7W8XV+K7Teq5H/fzny3HvgmESNzjJ7bvd/Vbs25N6doYpgM+rOabiCmr6pZN+J7BZlpF65oBxEXUSX9fLffVK4KWsYwolsrCP3/vq5Da0HpuQg9jvybHAzM81LELRYE74wKI42HSEnauYgJlpmP2QecjIMT/KxwAqRcw4z+wMHzshBNnJ0jUN8i0Eie3UtzAYGpviDDz7Q9u7dp+skmz7zTNjia9qKFSukfsbnGFJ3a5nZulYg1K4pRImf9+qGHoAhMhLZuHgjDjLFRJ6eVtbNz2g54ZqA5DrYsFTeyMqFPtQ8Z4lalEFR4FJDUxLoOsK3lgLa/9u3bW9nnX12R3TDcJAJqOe0D0nhGXjClvX8BZGK/OAaOn9CRgMsHhkZU7/2/gMH1c6FUMy+/Qfbv37hVjHYIb6RecFsl0hMoQmB/RT06oxllnqRQjtH7lkBc5hiRWZ+whnumtUr2xt/4t+15csXa/LZ3FH63t1CRtIwMHu4nWiD7Qtf+kr70N98RHArjykEPTJg4H7Ea6xAN6p6f8h34RX4uWZqYmkKVJBNcjs0u7WRoYE2efRgGxkabG/9+Z9tG89fr1GqOHgEbObNHdGAlAPj+9TrL8Gf4leELRMs0LMT3Ausc9Q89THqfThyyZsyfKSY7hpBOmdQZRv2lTgM1YPckU+ju90N+nHtNyQ2cz5myemTpSmYKKciHXA9A+uIewiOy1f8PntJCIDKTlYMy3kIkqixucWHic0RmlojSg2zlypizSWIgpnR2Ik2f/4ClYjYg5wpHDlfvIfh5Zpm+bw535XYiMiXINh1/X4kLsGayW4mwbnbxCU7ylvsWQLnEMt4j5xj9R5Vt41V55BVtXKoxJQI1GuGO98zB8KEQNZh//h+lbToIFAd/SS6/Uwtm61yo4WgRrsyQURy2D+q8XfqeS41wLPB5qI98PAjj8jvkXhYr8DtcnpGs0wYDB+hvF8buPkDf2jgpurA8g/E6tqU9BS7DSIPgJtPH183fajk65IhB+aMPq4fQI8qz8LzAET26NNV14Yp0kHgCjNhfRPpL878WPuynvpZ2gK6w9ylqr2oPMFGXPO3Q+tVZ/82aN2/8Z0ceTLyBDzfsUZe2VqvLJAatoOfvPv/liMvY2VBkG8l+vm9vhV+Vhmi6/d8Phu8P6v1RjfJMevYf9Me7oFiX+m4Fwwuh9s3+UiSkTUFTj3O5RApz5D19vgYBamXuIGRHTNm+Xpuz5727DPPtC1btvSVcWa3tWed1S6+6CIJOKB8Bjs9MpAZCxruBmtB1h1CS28dXPMPKS/rlucR5IHvG2LzRCKfh96/xQrv5rqbA0KWQ4ZA1kUbGfAeRiATmHhKzp6Ndig4Knbqs9u2taefeqqdf/7GtnjJ4nb0yNFuDkFqgVnr3j15P6k3fcbE1AzrSE2UjBbGunqxEYIZm9vmDI22g4ePtr//x8+0t7/jnXLsMNtx9rSfdSJCtfvlyKK+F6JQ2Q6kVn1GavJZ9ZPjzM9au7q9+U3/oS1bukg18wXSMJ/Vjh9DNphBKQNt/NBEu/0rX2t/93f/IPQA+3Dqaae3oxOT7cBB2gfdosbyk6ETGGkvinD3/NMZ/YdMQAvhbaAda+0E8xl8Db/0iz/fLrrgfKm4KVNXfZ9WK17ja4uoi/cKMPuQlNympyzLSXZNtpRggowpULz4RhMT7bndzykbPeWU5S4BEbTSVibehfuNrX0xJBQMCHh4xCVK9hPBI+8vDgVtwINz2sFDzK32RC7WKkFuOhasOOjMPJwKC7uEMNbT9U9myn50cGiCW2x3iNCgXrL/Ql6tkBYHw+tx3iEuO0h13VzlsurgiCaDZ7obdtb89Brego1IfzbOPyU49rUzYZcplInWm+rZRgAAIABJREFUOGiuOyWoCZAryRRThhnuSrQEFTnLmLeUDXg+/Elw455vIxjWOQHGPqp1F1dFgj8n2viBA+3ee+5tCxctbJdeckmnHz9/Pqiex5IqQa0ad7pqxIUolIxOFZU2FPAzbnXMZd0qI8OTgQzYkQN5nsfcCcTvdOXET/7ZH/Tlm3FvbtdQP2jViwWZ9pEskgF28A0XJ9Zub1pXz0Hlff13ggYROyQm41njaZPqd7L9jjp1SmWVfSQyXtPLdnsTpeKJQoTxKNSe+IKvpdfKFfg5nx/tc+47E2xkxEtYpt9Z9q8HD4qDlRq/IkExzD3VLDKmEb5nw7mm67m7qvlm1KEyqh7SISi7eVRhp91bYwODIkiZq0/Ih99PJJqo+VueiD4zzFk2bi+SnujmznNwkwk4M7Awg2CuElBJBqu+ZwRXpryZ3QfdGzGb7JZNjNGDiPLQQw9J+Ics+9RTV6gVK4JCXP/KVasEk/M9HBnkNhwda4WBk2EpYlAEJKLwJONYe1lMV0QrFtLWBdlsuoMZY9BkPGSsIdd4/rVgublzxWQnW0CDPiJEkqssI9PV+vugnNTMMmjGgVLJuj5vdO9JlZy4bpUfKDWdcA8tn0XrjGp9pT7oNh330ttxG0bnmpPBAcEPzp7TxubOU815DrU8nN+s2e3goaPtS1++o912+1fabbff6QErg0N9Gblr/DaaZuWzjurfL25CBkm4BcysdRIAMu3REeqJU231qjPaT/z7H2urzjhNQ0pw7rNngxBYEGT//oPtS7d9Rez5xx7b3K6+5pq2+sw1QlQ2bdrcNm1+vNjqrJmJVBIqrBY0KWLRIosy5DAdEO66AcHLBEGR3IZnt/lzh9srv+fl7dWvfIVq4UjEghLgyFGim4FVPotAy8iGQwTel2dMdj6rTWtozqSCUjsu9PRHXGemdxi0aojyxyE5qPB+eDY83/A+fLgN0wedqVqGnr2JbVa85OcWegEBcNsVASNOKJwVX6kjfZUhjx9TCSaOmJ8r+BhyDT2oWvgXZK8ubZrAHDIc15uRns6APYYzpCu1yCGXesRSxFyz4HCcXpVMcUDKLpOVFkqmfvAaI23bnlZU8w4gBVpjxPV0KZuBEB473if04rM0p7QmqDezrjjHfLllz4OTNAa2FBm1ruhYlLCXRMcq6cEhsz9dM7e866GDB2sNCXpnta9+9avt05/6dPvRH31Du+zyy3VdDm6c+SXIQCmScp0Qkblj6kBQ0K9RtEe6uekQezPDnv3Ftan8B1owPNzV3+P3tG8+cePbv82Rq9IpI9SD2k26KDg3gzCqB9HkDRMoQqV/vqNIO1QceUXumubilrLZGfAhKdWew++CgT4WtmQ505/diatUm1rVpE0qq57xvjGYIA2pGVry0pAmzkR9nkMmQPAVR65FzTUV41Nlgz4xFkPrNbO5SGW6t5J9TcuIMxqLxKSG0hFMSg9dm6icscoLGjE5xzWcElmRPGAR0tJ+FkEFk8dcx8u9KCOpvmvXrQ27+kC4P7zXEtIrEvB77l44JucujWZdk5nTfA9jg5OxwfP/Z5qXCC2lzsRnUCsjy96+bVvbt29/W7R4UTv9jDM6py2FJg64IEsfLqEJDEQQQ5Nxlsn8OFhuM2Gt077hXlULT5hpajETI0/ONmToatAP7yYUqd4jKIfhfXMqtBcy3KDaIg2L+vN72bU/Nz2uClJL6ZDfD8zoISsugaQLQHXX0mLGGD7yyCO61nPWrWuIagAXhk0bBnOYyB5HaUElGTR1mrhnV6+RgRxQxk37Fhnu3HkL2vyFizXm9B9v+af2tt/6HdWeyYYhvM2Z45GRVhhMEOxuB5dAzNpXT30NVQkJcEB7nCBjWrVo2tjmzRtpN7z8Ze37XvMq1cX5WVrFdu3a0z728ZvaE08+rfe+8sor28pVq3X/jzz6WHvssU0mJ8lxl9a/UDOTEXHeElHRGrtVkvNArZSzAFlo8eJFbXQEstaUruEHX/v9bf/e5+TEgdmnJg7738NzXB8ftjRuEMnYOdZtNiU+tdVWVls6B5Y+pa5tyVLOLdcXydU4Q9dtzW3wnnAQHwKbiGGM9yyxIDkgZecmTtr2WMhIgj8qlzlgdpJjcqJ/Bzi9avddCfSk1iuO2EQ0n2neS/ru1fbZr/WemnSkZp0IuaSTzw6KIBi+4H3xTiRzWy2KYrazxrRaJfxwRwDvqfkXo6PiFpD1YyOByQnK3Lfu0g8lt/Rg83usO39Yd5eheu5NZ5+BRCoveD1SSmDtM+CL85Kxr9SnlVhVDZt10pCUIt9Z+8S18ve+571t93O720/91E8JKeReEe3xaNk5DV4McLtKFEw5q66TlN2A6rk+uDvYE9XTEdkRMfyorgPbYk7CLPkDx4EzbeDm9//375CR97Vy9LEL02/XsbYF21Tbi5TAygEH+n0eEN3n2qNyhqOBiyP2YvoHn+8MQyDSTdgbKaDAMEWVSE63ZGJD+1cWWgxorhERGqRaQ6aKMH8FxJVtOFZJltMj7PlBqt5YbS6CK/sy5Tj13uSxut4MGCnnQ1bHpiGb9HXXDNrShu6RB8kMvOm7+m21oHBQokcsBKQvI3c9y7/XyRHyqLseTjunHhEPJ2Zj5INmCF783HL+kE04lAglsH7Ll5/StTYZYrYxggfBb8oYSCzoSNu69RlN8OLf55x9dluzdq1au4KqIKIC5MgBZsoRBxMnqPrb9DHVAKMeyOejTYBACoY7ve2K1CW+MaGfZy85cHGtmAg4ZDKRUzAMGkPqaJsASdHxhMl9GBmgNHEC1ILVU8iKAUjGi9MA+jQRzoZVLFZJu/r3UttkUbnHoAI4SoIT1ofXxNC7ru+pfhzYlDz4vgh46qM9qbVSbzHnQSN8nUFjvK3Z7QxOgXhzjRlYenJyus2e43azIxNT7V/+9YvtPTe+Twxx6uNgcuSBBWJ4/Gu1vHBiDW3adGhOQQ1B0t4rSVfN8R4ZakcPHxKMvmbN6nbo4Lhqz2960xvbpRdfVAFAazt3Pdc+/vFPtE2bHm9TU8fbi198jTgCcaLsrbvu+mrbtXOXgjBr/VtdLK2MJmna2Ol+a7AFRptWMEocoAXbnn2q/czPvKW95c1vah/4sxvboQP72zXfdVVbOJ/BNLPaCZF5jTRNT05IB9twOYH+kMR/6J9Xu6GQKc6AuUCsPYaW186dN9/a+RWsaT/OzLQtj29R7XT1mWdar79GlvJsgXBDpFKRomrVcRzsp54kqR21+QSWhlbmXbKuIr4V0hb0r99xhXDKeyijZtZ3ZaPpHJF9lB21sJXFSNxDjwPn/nF2/JC9piwe2L1kkF3usfhSuFWu21v0xMOwPFTGJcmeIzeyOawsViSyql+bkW/te17jUu+AeDauq8OnMfGTz9AgFyVODLRya1+CbdbD09mQOc4MECcvrDnnUftJLZugIEbHzBUARZktu+N5G8fbk088Ic32a6+7rr32ta/t2tT4GTaCewifJs8m9lN+jY4A+QZPV8xX6vuB0rludeRA/EWv/hM3/rfv6MhTq01GHEw/ByuZXor/gpkz6SrZ8PN8t7MhbYpYBx4+dcIaMp+UzlSaLhootlptqEDqLuZ3kWmy+G9VYauQxX8VYSl95F3GXn3k+czUjL2pXWPqrl0HxkQ+E4l6I0u7Dd9HTFDWUm0iGATBohXxyoF0OspGGSL9x7V08rNdf78PDutn5KBmaadDoIxGVOmyJi5/4Ox8oKyGZiMEdExWjcMk4IlGPZHywGzXriI3yCbyYbPTIwsESgOmYpPvRH5Xdbtjbd26dWKMsyY4TSJsdPTJLNEaT3bL+/G+UkaqzgUMQ8oTYZ5qZGRfJ0I2dFd3KoGItPaQXYtUVGuP4UymmqxcPd2l1Z/eYDnZ6r8FRk92oedfAVH/PsYQudbmHlTqZgpNq0VOxgeijNSxXBLJOESR26obJDCnWmhqTfg3+4O1kf69YDi3ZIrPVhk9WZuGb4g46D1r42bypYIzZXGDbUqw3ywpt23bvqvtem5vW7BwcfvCF29rf/CuP27rN2xoCxctbtu272yHj9IDaw6Dga4a5aiaZiElRfLMcBfVX0G4FIxNy4nPHRttCxfOb6edekob37+/7X5uZ9uwfn1btw6BqDV6/c6du9uXvnRb27V7j+7/BS94gSbAhdDJs6L0wnALnJ1VyAa6borA7B4XWfMPBgfbGWesbOvWr2/nnX9+u+WWf2xTk0fbm978xnbRhRsF+7/nT/5YIcuP/+iPtNGRwTZzfLodPnSgTU2iuHVMQSOZFM/XDGyPfLXG3YA1AYCd+yBkTanThK+jqqXzJei4/mg9yxbFttjIW1MhteXYAmfYadg3asO9p45t6WK3hUG0ctuSZwrwXpmEx3uQwHhON1PtUiZB/hgn7nZGa4nEHpXUaYlg2RE6cJc0a2sO4CsY4VpxbPv37ZNjdWnMdlIlyiq9ZuKjCc20pI6q1qwgFIJglSeCKnAfnHXuiXIL2StESN6/S14QkCpSaEa5psaNA4ZcyPuoBFP1+wQD4QMQlONIeV9sgxQZq9yZQVG85pmtz4i8t2bNmWod5fUEHGH93/KZW9qXv/xlDWA5b8N5vv/S4fAIV/sNB3e9ufQq7ZXMawIRcTSYwFh21IN2LO2cVr+Bv33vf/2OjrxH68rkLZMg8ic+OsbI2WVNler1aXXQbv/vdvrbbNDjron4YmuzK2LqwZk2dia3cJP9M9ITaEQH2rCTYe4wL9m4CjQq4okjz8PTAQ3btW+yW1jY3JtfW4S9IuApby02cr+TETu/ahnhEKhOVEziONpOsCMetxa1CygcDneHWJkmEWuxTyN+0NXQqv9ScUSnMsdoQUPnbIy0lqFMFtGGnrCDjUSYqYxo5LonpybcF10SjWxW+p2JLNeceWZbtXq1JtNB7oK5SabBF4Yco2v4l3YkG14NXiiBCgxG6vMYHIIziGGst/s1rapEppyIlmAhNUv3p1rPwHvQGVmCJcudzpGxIerOOMegSoEp0x3Be3CQWUMOnDL3CaMn+dKBHmTWtGuf1LEwLgQb4wfGazLaYJuYmhQJaumyZd2M4RiFZOnJZPt1mNkzCVQwFkges8YrzzhDmTvXhtFljRwoGVJXlE6WUJ0K1IQ5azwDtgSw+qJFS9SydfDwkXbTJz/dvnb3N9rP/8Ivtce3PNl++3f/W7v08ivb/AWL2j333KsRqDj/lIUEpxMsCtJ19pugw0YqssRm/HvCGHoQJv2tX39OG9+/r+3Ysa1ddeWVbf36dZpWuGvnznbg4MF2xukr29atz7Y777pTz5qWQZy5DagzNZ4fxlXKbGNjyo5Zk7379tXMZ/ce830LpRxvjz++pX3ta19XQDQ2NtzOOmuNkICjRw61yaOH24Ubz2tv+JEfbtMTR9oxEfEw4rMlHjM05PsX1DuG9CpZnzNgJxwO2kTcqu4b2zFL4aY0hFPgHLCXxHOp8pYdeROEzFpypiCMhRtiwRQH3C4bWEGQ30EYhAcP+Qv2NJ9B6UoogYh0HnAieeu+UqBLar5G1dknaEm0KlxHfC6yL7ZSym41m5vgor8cJNj36FE5dZ5H1+pYpY3YR847r+0nfMmZSQFxQuvE/uGauQ/X2d0N5SDUgYP4P5RWT3jYEEE/vdQEAu40MXkUlILfw6ZAFlWNXT7F76c6OzNFqkc/SZi6l2aazjRrRBscHTKcwfXnrm/Lli6TGeA+uE72Ho6d34mULM+X96GW/pnPfFaf9YpXvMKl1JL+TkavAV2RHCcxjcS1JoK628YoCh0HpU1f+v0hVypQv+nPfu87OHIUkJwt2pk5Ko9xCVypVpcSFxBZAANU9WQ5tspK0u/cOZdyMq4D1QCRjg1bk6XqYaXW/fzN5wzZNYPootvhRf+XxQ5qwGb0aLie5KcMUJHmcq39KmuOMB286MF08pMWm0hUxD30RFl6RBM+P7UlkbNKIAf4GGNkVTNH0h0xrYxCF4wUO1iHvdrq2HwhjKRyEWUiRfpVE7ZzdH3OzsNa0Gw2SCg6dCULiDNU36r6ZScFK4kZevK4NurjWx7XSM8N525oK1eubMtPWa7aFjXrtNBAuhHkTxtIzfBl/cj0iVTp6yZb4BqYFyyorTLKMIuBxblP9WvWpsc5hkPAtadtjYMTaFtRbN+o1+xFDm+enxTfuJ6RYR14ZdIyrvSkmxXqMYtz1N7EcyWTxlmrnl0lhMwUOHnC+yKDGxKECnYs4iJOnetF4EVnJQhOtbGl7SdEpARK2bvUddkLCNbkPnp9vtTp3CKkITUF9fH8hbZMMfSCgTCuv0ogY2i4TaGrLuLWWPvwRz/WbvvyHe1X/uOvqzb9W7/ze21kdK5IZtded33b8sST7a6vflX7hQ2kOm4356BH1GOduWfvOTsaEAQHmC7dALHTpjd3LgSoIQnjCL5UCcWa8SOjtCCeVLZFF4IHgBxR6YD2QmU/ixeZXHbyuEiHiPyQqQhircEae/ft74JR7pUgDvLTpZde2pYtW9J27dyh/nJq4LSbXXbpxe0Nr/9h1cgnj7gMQACiYS4Q3yDtjY32Om+K+IZj9whmiJdHFKyQuZvYZiSFQ6VgS1PUrMURHQMcNlLA6Hmfc846IVb99lCBaSU30i2IdkFxW7hnuCaPPvZYW79+vdYIpxrky8NebCetLOcZBRngYXEtI44KRMT9qDZgCJRl09mHBDAQLaM3riCyBGa4LhAHDwmJ9kFvMl5Go4owKfTTLZNCHKs9OQmZBGWqtTXfE8eghnNhn9jbrLEJv2WjC+Ln/SKbzNrHgZvT5GTMhM0KxEpDI4TIHdt3tIcefkicnVOWn2KC6bx5bfGixUZRiuiXbirsKveM7cIWck2HDh8yWlNDcrB9vCe2E9uXbi33w7tOH2SOZ07iQfKF7RXaVkiQ7UKVE2rcqdG6423gb2/83e9AdiuypkQXcFyl8PUtGWLgAl1ERXCR/vSGdPtBsntlkBUBhYMQw2DxgF5UKKdQUZzruT0tcderHaV0X306551DLghLv1u1UrOn3fsaR67bel7O5e/EQXAfrmM4K5AUY9XIvSS9KWoOJuzQeLgcXgk8FKvZWTETgizwkdpPevTzsES0KtgyIzMzaJ7P0CEt+D1iLnEIGjlYDpsNn5q52Paq2TrrDTmMZ8D10L8MAQ2jdPbZ57RVq1e2U1as6Aba8PlkmCKgEHFntnIf5B34OS0wguGPA8O7lsn9c01hmWN0pF4k2UXaTnwwU6ohmk4fLgIJabkQQaZqzyId1Xtw8DqeQnOEL8gSaGrCEq65jggNqUbIfG9qksVL0PyBqguz3glKcEau5UNkGhZSEJa/RovOGdS64jxcz/aB7gWWFrThZ6n5cU95Fqmp5/WsA9/DmLKmGALWiQCb72HYxGew2F+3P3HuZvc6E+zIbup5RYZysn36729p37j3/vZTP/1zbeOFF6k3+91/8p72T//8uTYxOd0WLFykP1ufeUaZjzoU1FZoXWvtMWlYT9QkK0th8pWzQhJw0YUXSDL2wQcfLKldi0YxqpgSzMTRI23//gMNB0y9OS10ZM3cBwEWzp/7Y5+Oj++T8mSY32JQH5v2aFfWuoYlmX0NjGyGNSWdxYsWCuaXNreGqZxoq1ee3l5wxWVtwfyxNjaMZoKRjWHq3HNHrW6Iw3veHAE7BSsPmrUeNTmVv4oIZycUNBM76fpw4HIR9comJTB1b7qTJGeKKKlNac9xn4LOCQpV9rMwUSR8Od/aSxoOBIQLWjWpSX/sQ02RnEWZzWpqsmV9g5B4vUs4wMsMF2nt4IGD7rgZyFQvE8XkSHH2NfZYTriY6TDzQ75Vq2nsJqhotZpZP95cl5Cpo+cRolpvP1lrnnKeib4WnNHo1Y7AN1NCRh7kgjN1pm8UyTbffsXB4AnVtj0TfUAjT92y5yA1aJP8kEpGJvXNmz9P9hP7vmA+wk4nhHqFYCfZVTkUl5E5MwSC4dn0guEmGWb2gwLFckKsC8/UyGRvgFdsejpenGibrD3wyfd/e418YCZZ8oCh744dDXuVHkjDocm4n1/Ptt+OI7d/fH6fer/PfJ7TrQEtPRj++YIvzrBNAEnPepeRp68ZiC9RVhCBWqAcnmxg/W4ZSjPh/cIwrpMJ68ECcSSSy/zGujcNLaie7sgrxnjzHppQUwQn6RuLGHOySgTodANhYvCdFZupSGRb7OxCHrrRpNWqkZa4kLNiuAPHJNAiSlfgUPAzD5++bA22mZiQPClCKkzxAqJLtIvDS22Z90obi5nqHldIqxivy+SnBBNhffI7MC4xQhDOkDHkkITcxefh2Hgf1gbHq2EGZhJWOcVBnOvZrs+x0SEMWtIRUldvvK6ecznisOxpAyLSVSBQDGsMAREt98J18axgxobgwjWDNGCcIv8oQplIZrPb/HnuS+U8cIg5iGReOE22KoYn0KW/Z/UojDHXH515DiYGhC+EJnjOXKcy4eaaI1kbawnvINAj+4V7V6ZQB9qDhnrymhJUEemLTN1MZvrEGZzyoQ9/rH3q0//QVpx+RnvZy1/R3vimn2x/+cEPyZFvfWaboGHum6AkA2xs5N0uQ3AkKcmUdCqIxUiSIfI7zzzztJwCBnl01ERP9hTOm3PMM4GhfsbKVe322+9o+/YdMORZA5sUFBQhVAM1+mQjPD9+tF1zzTXthhtukPEGYn/44YdVGtj8+ONy9uydlHeQXF04f54cNOpyQ7wn3Tknj7XvueHl7fJLL2rHphlSgib2kPvIRSyiXxzFrpEKXibFSCZb43vsOe1FnFORu8L9YH/E6VmgyXA1axinTLCroE8CIFWi7JGFuo6hOBlsnJE891KLN1FZIK/BWUgLnrMJ2XHAPeggGATiiCel7KegoewX546gG/QMJIk9SjAN9wNkLYppBBfsDZIUfle166onswf5WRQ6Y8t0f9UVxNkSSiQdgJpnXiNMCd4OHDjYDZbJnHSdpZppIIEndRm57S1lJr+Xp8Kprl665t5Hs3SOnnzqKbWyUpNXEF9IHNcfWWiptBU/SAjblHvhWSsF3mXPsXNCMor178SODiAHcAT6aV+WnSronzMtm1RoA5+rgTDil6QdebLiAfsB97GPyp6y5thTD7bBkf8Z7Wf96mXOmuMgAyknQ0gDPqm/9J5rYlo2XyBAZ9Mm5QQu6tXdS30pWWf1rNjRqsBb7NOwZg1J+auo8fmvvoy/FyD06427rzyj6lg4QTxpOTrp4QeuUbqdI/WkZMIsbj9BSYdJsoyup3T3V7CREAoNqJh2fbckaXEQZKC8P/Xk/gDIjFcrB/HA+4fQ5CCy6WhBkpEnwivRAtaNjIPNZwfJXGrr/rLxGQry7LPP6DWnnXaqFIOAaxm5uXLlGR1cnVYawfA4CdVYydbtiAXrlyFirbk/Ilo2bOpDCR46vkQymeMnXOukfa0bR+jJSI7QJ634Jl1zvzebVEIYaoE72gUYIrJUFqBovptOZaEN95IXW7Yb4BPxCBuNlGVwjnwWMGecohn+LtWwz3HCXBv/ZrwuxhvpYBMXyTDcs5zs26UoqxJyDgigMCgYHV5jRn5vyp/IWTVCkufG67lfMiKuif2pgR/VQywHUVrO3Xlxsa8rWUjStti5CoIweCNjbWJqut399W+2P33v+9qhIxMaRnLiJGWmptYzWOscQVrQGEzizNABtDsZDI0SfKr+22b0jPjat59M2X2+7s83aqPAWM7GbPpjx/jZlJ/R8Jy28fzz2ykrTm0PPfRIO3ToiDsgNGDDmZOnjp0U3M6zy9x3bI9Vr6zoaBZ0zaMuBA9jn8xcvIvBAWm9zxtDqnNEbWdHjxxuu3Y8237otd/Xrn3xNfo5PeSqkc+BQIiy13DXvhiBHYIk9g1IANdhjX24Gl6r2Cw+14GtA/gD6BCg/FfqXsrKh4ckkf3Yo4+2M9esEXeALzPwB9ohSKQ1YSuBelDKlD0VKJbmOc9A+7c6MbgkrkPBYyUkgXMVyFYZhvPA2cXG8G+JkeB8y+5GdCUzA1S6E/fH7VR8YYPQmSdgQKsh5ERsphjsZJJVA09NvUfULKdeGg44TEorstspEZTKIx6b+6PEkfvKNDDgbWDyTZs3KUnB5ingLW6OErgijAWF4JoJqEaHR5R1Y2u1jmpbM1lVe6iQQ51l7FSVM03MPSFonWfLWVC/+kkTfnHC/L47a2pymrgWTgTD6QpKIhtSg3R4Ri4vG6kx6lRyuyQJN7//Hc9DlVOX6JyTGKuuPeuNZ1GDoAZkFp7rQ0cL+nNt0ZOixvQ6Ryjuayyi+bfJlJbfrtfFkafG7UPRuy4z+GRQyuDqZ30tbd1rq71BkH0fw5xDxKGoizP80TnFCheokZesoWtINd61omCumQciQ19j9chgRMTLUI+qq6cGopaxItz1M6bDnO56FWvEIZtI9euqBRlqO9kmpqZUsz5c07PIRqkbQYwi02ZACNe8fPlyQeTnn3+eInDgNYtRVG9xlSzCzHTrk9vvDEe5M17PH4WjigSl0dypxJ1wHW8WDseTuYgcpe2sDGpABo7PSD0okHUyChl4DtAow3pMQlEQhJgMh/6491jq0byPNvFxAhsOsdu8NEyk2l7S0aCtUbWt1Ann0YqWlpgKHq08Zc15GdCqodtJn9R1KcCAdKSz4L5blYo02hKIz4eRDMRr6PoZ1y6NdElTutThINfIl+DzTknKcpP8PI6bPcC1g6Dce++9cpyXXXZZtydZYz5H/cJSZnPZycG1IVggayD12YPD7Zv33Nve9Yd/3PYfOKTRoAMIrDDAkzaqIZCBWZpLbhUzi2ioZETWWOsjoqakkl12YA1w3tKJH8bp+XxaLMYGR+iOhGtmtYkJZ+Se0WwZWeBjybIOGDKUHCWZXel5q+1szL3F3KNHK1NasMMLZG1Us4+vUgp0GtAxONDmjg23sWFYv2SMeCZTAAAgAElEQVT+x9sQPe5zR9r11724XXzhxk5Wlp8tX7a4jYk0dkx/gwBYHY194ZGmahMqFTBN6qvMDmeAgxIxje/Nmi2URkH2SXTvj1ZwZKY4a0FQwFoqC4QNXkQ6O91eoB8muAMXnxfek30d1jkfLISglMjE5enjkjgvKp5Rwc4QPWOncFg4Z8Hn0gQwgsK1YPt8xi0f6vPqLhHsA3t093PPiQtxxsqVOsfiB6k/HRlcT/vjvXkP7BelImyZPrNvxrk6OhpKf6XJfnKmG2gE0c0w9CGVBtkv9HAzW5yvPXv3dl0eEYHh/hI48zmxsyrpaRhNZp+7UwSSMrvJ/oxpg55oFj6YxYl8DjjL7A3ek7N+4lj8Xq8FVXwOSIwSmppd3Ip52iOpm/M5rHm4S+F4sVYkgzxjODgR0hn45Pt/v0rXwZ+TD/eMDAfGPY7O9mx8XKcBt0+WEYck8fySVNXoPpEuXGMxPOZ6hVmY/cIqNoq9ivW3Z9/Jmvtr5oY1zFRPzh4DqTYDDLCMa69+p6gm2XQNaY9GsYKWvvnlcUp8JkaZ31PkVw4sBAo+SAavWoo0aOEksKnh5LTopLdXoicSBkDf1+IbzgCNCjjTnm57nttT8n9mbALpPfTww23f+H49F7JFHi5kFxNTRturX/1qOW82VLK3ZMn8HdIYm0/DN0r3PhErWSeGT8akHkP6qVXLLs1yfle13mHrEwfBkSBKCaNwD3HknXRr8RfkeIsU5VmUCts6Y9nN2y3UhnVk6AFZN7VpBVjVshOBH7XRqD5mfetIrXINoAsYiwxZANrH6IiYWANczCw+rn1jlq3vLeMjQSvYX7wuDPOeEai9DSu6Ah/Bkwg6tIGO0IQhAM0wLE+Lmtm6EvMRYdClFZ4fz1XtfsB7GPw5GHzLd3Idylrr58lA3b5jQ42qG21kzGiGzLZ337gmnX3jm/e2zVueagsXLmknZpqkWnHgZO2IxhCYSjXvqNtq7Mjhi5go6D1tch8fxee4ppu55NGjsEO3BC0BTU9jXfrx1U5FbzvBgALLQk0ctBlhk372LBtEjCrPXg6EPmDqxMC8CGbQYleISuBj9jz8AmRZM90MSJ02uWtf8qL2y7/81ja+b0/b89xOsddHhgc7zXVg9uVLITJZJS6jZC2tSrY13cal9jUkFIWzaM7FjLQX4DEg20mA1FP98iTHkCATmPKcCcR5/uecc47Wn71CosHzDmkzQ0YI1Gxvba9TdmJdAudjE8kSeS60SqnmDlO9yorOJKkDO3gUisRwH6ZqDQzIpvDcVS6s+QrsV9V8qxsojpz9htPWudTZ9Hnwvna/uJGYoa5EI9swOKhOg2gSEESAzkl8pVovQw7l+kAvsIUEPiQscFf67Q+fmaCC9/eeskOOcE7U9JIo5hrZSyrjFuckYj58T2hYFDgZIzrX6ndBxiKOlcRgbAQ5XdsLBVszM7LX/BtkifsgcEBbI76UZ5Mkx9bQvtmZuv/Ns2PN7GtOQHb7rzoljmJ9YJTq46iLEa6bqj64EJFCRAtRIzBSyF5hYmeGdD/ho8e29cbx1Jy4YGfE/XX1ZOxpGRLjsKBEB5XladKnXo7U2YCRrg7WPH6sqwcFrsDQilBVil+GZ21IEzHl+nFcfCW71Cbta6WSKpmIINQDneVhAPgMjDKQLP+toIaBMJBRpqdEKAGazKjQZOcwcx966EEZBH4Hxvhpp5/e1p61VnUe6tvOkKlTTUkNjNdeffXV6g+Pg07tjnt2+4vvjc9Jb7Ii90JZ2CgcZohFrl2Pik1M/ZoDTkDDa83QNbQZiKiDqOszWB+pXFHjruAlrHMie9Zbm5MMMlObatRrf/+tSI81DEIZHu9ZbFY+G4ND3RwSFVA/98Bz40vGvpT8nOW7RokRgLByEBlIOSvXHSXoweQ9zUufpQyANeP5mQ3fZJy5bzJwKdLBAlZPKLV14PEjZZgcoGKMgWK5DpxjCD3cS9fSJkEcw5QQ0ojEWWeepYe1WNCCNdZzq6EmUb/KmF/uzxm/9cFx5LDxycz5+9CRSU0ZY/IZDpza9K49e+XAee00w1MEtTuL0/86UmcFWxImOqYgBclQAg6eq2fOz+j+2OsHxg/oHk47dYUc0Z49u1XrRgzo3HPXyZET8EN4Y2Qyxo2glqMLLCu4ftS60jwP+rq1hkdAAg/IVpnUaIMZFr+yVvZgIQsmXIF4TKm17fwN57ZffOvPtwsv2Cj990/dfFN76MF722WXXNROW7G8zZ83qrGnEOsWALVWsKVAT2RPiHnDCng45xjV7Cux8EeMpuG0eF1g7hCqCFqCuGHYA8GHz2IxGCMa1h9we5+7fYxC2C5bz5x9ik5DSnFBp1gToVGajGZiKPsk/60aryZeDqoGzl7iLKU2LX2Jal8DRcBJmUxmVMoKZfA0UMg0vC5RnKoHs/44SfYyDjrXw/vIjsf5l5CNEKXqueZzcORMNXx8y5Z25urVYpTLFhTiSd2bNWNfAMOrjbX8Fa/Tcy9UyYnigCB/7k82AXi8CHBcG+/Ls+CLcxxURF0qRfhTEBtpV3WpTNZ5syJfyquqX1dLGdeohKFmwWNHaaV96smn2tfvvlt67ZdccklJ37oFNchiV8KeBVpGomHFwY6J74w8Pt/JsG66WiV0N2yaUl4zuciRsOo8BTk7DkhdqGNpdE5Z8EMf1OxFsOEr2elyyK5pBxIN092+3dcZmcry9/H8FYj0+gz1eb6h6r82US4PIQMHFMWmPU0ZgiPJwCT9Y/70YGrT61BVrYPNAzTmOdHDisppRxHkW33Bup6TJwWpwR51uOJ6ML20Tz31VNu1e5ecEQf8vA0b2saNG6UvTuYoopzYqq5dh6iXjJ/3I8pLXYnnwUYNM5aNyyFlQyVD5jq5J67NbFk7Ce6dw4gi3jT911V37g/MBNnWEAaxdMtA+J4dCIUElj72vHeVEc26LfKXdavNsnYW5hpYDm0yfCEvrrh0ziUHnvvgQLOvcNT8bmQZHUiNCfVQOejQobZg/nwFJl0gS5BWrGwCC9ASOfID44LVFcTVyFHWIrAv68nr8oz4ftrHPIWth87omqo1yGUrw/ecJamGNUPlOWNBXbh23nfz5s3tK1/5iuB16n+po9nAe2/wvHg/te2IDEirzpx28CDkw6k2ffxE27V7b3viqa3tjjvvaruf2ycC3Pj4oXZU9+J6H+/DfuYrGYWImWqLcYkLY6QyB0iJ2PjD7fqXvlREn9u/fIcyeTgZL3nxi9uRI4falsc3t+3bt4lQRk93JxjSgXHWSweKffTRx0R84lyhfUDGy+dEfjdsfs7V2NxRsc0dvTsAsWaSS28xiqA8XCeff/V3vaC9/GXXS7L1t37zN9qXvvhv7a2/8LOa1nbyxHQbHaYDBMTJdfIEdi4VWGjJJR8zzVlnOasioMmhFFObwIPzGX5FAjghPuq77klic2YTiLO+Qgg7ASzbY+l/VxsmAT/OEi5GpHnZ4/mDc2f/46ixbSk/8jviZIC2FroXXQnQOH4mZjRzFdqAnmPq7yQ1/AykRO1b5XzVajsx4VGt6pwwj0HEspIVdWuVGfsQFDkPXDuvR2Tqrrvu0tnE/qnjh26J0kPnmnjudqxGIUJc1vCRKsek5BqFzzhsMdlrxjx7tUsE5fytzEiQLr2L4oFw73LwpajGNQTpzFrKBxSx0KWQnoiPkgnxWkBoXTcHUaAEzW6FoX7zzTe3++6/v/3MT/9027BhQ+lhuIyj8q4SIXfFeGKe5zDID33kf/wWpPTQwztnadiYyKKGmVRKH41t1VJJ6QvC1Kxk9QUaMoozdl8gEbq1meUkNQ7VWbQDfiMBqRl2CXbf5DO/1oIwaafqbwGreKN3H+Xec29iipdj6DL8ki9kk3CQomYUaDyH320XRN42AMk0VFvhDzWvgj/cm+xBBWQqrIscU2U0GLedu3a2xzc/3kmaojd+1tqz2nnnndfWrF3TFi1c1NWb1YvImMKqG3Ko1Ydaet+c7oiD8EBTB2aNMTodq1IkK/eLYthx0IJmi3jCPUImymZU1gEDO1KcCuac4fEcuTduGcEVKUX1BXUKAk540IZFFwyV6+8+RMABomcr2xCPae/ActazqFKIYEfq1NQXWV8CD2XnrmlFhVA1pmKDp7yT+mvadqTXXSxugje+BFNVJqGsE5If9dcpRiAaXXHLh6NtmOU8V3qG8xwysldGsiK0BCO672pJSccC3yOA4JnhsIyCefqVyyo9xUCepTofilGP8evqi4EuS9JWQaP4KEZcuJawzpXpayQncO3JdvDQkfbU1mfbJ266uT39zLNt9hwcEAgGZQmGe5jws2//uNsVNava76s9J0SpieFMcCTCU7FwWT/NCBico73GGeAM0ZfNulNzXr1qZXvJS17U9ux5ru3evUv3zIAMOhhe+cpXtcuvuLKtWHFq+7u//4d2882fasOMLh00Q1kZcNXIRVwdGmzLly1V1r9y5ekisI2P720HDozr37RgeX478OZAG1Q5iLa2OZpwzrSzG777pe3qF16lujj/ffTIwbZowby2aNEC9a/zWmWv7B+JuxDw2IkzqSxBduQ/OVs4WM5rWNzWAfAZSn1Tz6nas1LHxlCD0hHYg7Cdd94GwcfsPTgCDNVhHbG/gn6r48UoDSTEJpGUlD1TlsEmUNLBeYJc4dg1v6BKgsrYqwsEQRNxeSC0VQZM3V/lm3q99lmdd/ZAB+fLiFcLZznAlEkUh0tHY1j+5u5vfEOOmfYvCLjcJ9fH2RPcLlvgDDz2iYBIgTPCLRDIJibUk897IsWrDLaI2Ow/7l+E3JJt5Z5wUipB1fwM8UFE9LRuRyRo3XbpbgSdOyEMzpiNEtt3eW+4Rh4fxvNw27ALv1wTolnYN2rtguqnCaSOKnBgHT78kY+o5/wn3/yTHdqZmQ6cqwxSwWcpOKEM2Gs/S33SHjAkn/65ydHXVZRZkYBh4mqFiB66RBBMkDO0UfVxsVetHsTPXMPsNcT7k2t6WbKtb4HO05fnIKMnwO+yQGbZVomggg85jOq7lEZ7HztcGVVpYxuC8SQiHhibAgcD/MuGAdoMQ1I1q+PRtbZ0JiQXjL+JR8fatu3btLmATlhwiDpAJ+euXy+lLrGfUQiqPlIetJxUycAGUehaUkqtLggDm5o/yVoN35ooAuRKNM6GdzuVxw5y0ExGMgOTzeeebmpqNlSB3IlOgdMN3w4Us9uj/eSryjF7oEtai5zxp36r+d/lyFP3Vy2r6uLhWrjeanJcCHeBUtkTbOT02oMqcCAwQLn3wDI8v0Swrke6pqQgTs/luJ6hGM8VqPIaiVb0KQKGOBW0Qm02IrIYsvYZ8HQt1jT1OxsnaxS4xYbhBoZVsybhAGBQReSZQQzF/cqu6TrLmDt3vj4PuJmALD30CTx27d6t8geQttY2WUCR6JIdSHNAxgYDBInGeuv8YXjKgw893B546JH2wIMPK1O3BKnZ63J6Cn7c5pZeafEZKnrm+zwT9pGyvlFkZme1qYkpZetzZvfOk+N3jzlF4OW6a18iR75z5442NQ3y4znkF118Sduw4fy2du1Z7eFHHm133fX19timzW18vyVwgfJZK3T8eXYYx6VLFrXLLr+0vf51P9SWL1siwZepqYl26OCBtn//3nbrrV9smx9/sg2PzhUasXvXzrZ06eI2PTXRtj27tb3zD97e/t2PvaFt3vSIauUTR0BsxkQQJXChF57PcauQVdo8AYxs2brh/K3SYT0LSgKcgXQemA+DguGAzpZh20EPn6kzG6TPA1jMLcD+ZMiG+D2IOSmQMGoUFngCUsH8HfHTTiTOhowXJ83EQSUoVeNlP7NHcWgi9ZUDVWBYpTOd07pP8RAKbeD7YZZ39X5NzXNXA/fIa2GGU6bi2vh8gokMSeLaZYuqL56zw1nqSLLhPZxAlY+xxM3oR9+9pbuIsyUYu+xef7scv+Pxt1b/jP56/FvnR8QF67ViOyFBQhaitGdZ+BqdqKS0w74UWiUdd3reZyyBy2TB4nzgP3kdLWi8jwmclj4Gubn/gQfaF7/wxfa93/vqdvHFFytgDBkOVCoDtFIaGPj4e397JplDYHXBRekrLIOdB5noJDWHRJNs7F5rmHWI06pmSVLD9Ram6I0GVF9lwRbKhpz22P524+ycdfE9RYKV4fv1hllzvYoDv0VKVtCKlHy8+Mm6cAQ+eG5z0chDjV4cNfO6sjc5nRrAQPtRr6ZsJSPYxI8++qh6NDVAY8F8weHMzFbrw8qV2sjKbmsyGJlXB/v36f5CxuKaGJEpBjTyiDWnmIhSZrCchGEvC2Fwffw3kFAnmtLNJXdLhyFqR7a6DkQvysnwPQ4MmQsbKRC7eRL0YFq5ifXur0/xvjlwOByuWfPGy85nf6hnWFrSVlWykchwl57UJ/chgl7JsgaKk+AHz6UUnfh9giaMmYInYO+KjHWQYAiHZFhZq6HmZHR2+N4rBU/1icyw34BAqWVjNBQMlSCQAwofOqFIJcwgToTkU10vF7RfKnLmTdAC5mdIRsd6sUyUN9LuZlgSUt6kSgTS7a7Z0A6yXI7ie7B0+Xv16tVa10CHMkRF1DH0D0ROEEOHwWAb1EjKMbHVEWH525tuFvHt2W072g+97vXtRS96iWRlkXQ9eOBQe//7/7w99PCj2ltuMSKbPyjk5NiJ43JurBdylqBJ69eta29645sluYrh/tznPtfuvOMrKh2RkQNV83paIS+5+KJ25PChNn5wvJ2coSYIMjEoR37W2nOk+/7ww4+2u79xT3vqqa0qOw0N0btMWcOzojkDrMm8eQRotHiRLU1r9vnrfvgH25lnrta40ocfeViO/Nlt1FQJGKi5z2nXXvtizSX/u0/f3O6847a2ZPHCtn7dWW3jeee2OWK5oyy3SNC6BvVIp7xaNMXYd9nBAaQlUQnOGS4kBKqCcyGKlZvh3Akoc555ZuwJUI+CJzt+B/+dAL2TaQbJOXRI769uiWqRVeYv2N/X424Jd7Wwx8SnKTGsrkbNoCPq+XM81SvtnUkwdA9VR+7KeIFcq04edOHA+LiyTUhgIKacnSeefFL7hn0qhHCOyzYiirK3q2uB6+nJqJq8jI1UAF6vVR0cbYMjR4opbgJif71aHQ9FSgSR4TwSjEleF1j+0KE2fyGDl2y/uR6R/MhsEcsRAue6uhBnzg6tf+lGgitDV9aItSfor4edbx/irFxJ1mjNgz8BedD6EtEqkbSzlPJgvzu7d2LqpDOzItQSd+x4W7Fiha6ffWBStodaBZmTI0820/0dmFtTyZV7ZW91BJo4y0CclaKZuCCoyO1BkdDLxKdAio7QTJJKlswoU0eH9GGTGZAJWvJRwUA56Cj5dOzYWnCRSSapL7s9io2OU1mydImFOmpjqzVg1E4h8KONvFumQmBCBEFCABV84OCefvqp9sQTT4pZetZZZ+kPzhrijogiyjadsfLfIV8YDjQpRZlNsfU52Z0aWR986+txxmx5QmeB6hyoedo8RK2j0BEL2iRbA/bldUB7Eg4ow++DMyiDa611bx5lVcUOJQs0KW+o5tL7oIQUw+Ym4GAzQQhTv/rUlEhKfE7qVBgGDEquKQcjTkeDGyi3VAeEApOqFXKYOGi6pppAhiPvn4bGemhIC7Cu0J7eMAl+xppTAuDeCIy8L3uTl/jv56NGkfx1JM6+45mDbFhrmrGMbslSQNJlYg4GMQIEK+nUUH1dBD7vRdaJFkDVJNV6ZO6GZXrN/M7YUJdBqme0Mg63MU1o3aVq1SfvGNZwgjXOmUQzqmZr0t+s9tyeve2QAgyymVER3YDWN23eotGlL33py9oVV13V1qw5q5162mltZmZW+4+/+uvtrru+1lacuqKcgCd8MYaUQGXdunN0D5s3bW4bN16ggSdrVq/Rf990003t4EE0zUFpSsaVvuqRYRHOGJoyPT3ZJqYYgjHQTja3dQ00EKRjbd84mZXFbI4coYVxqC1ctKSbuoiBBuFCx/3WW7/Qnn1maxuT8Myxtmrlae03fuM/t1Urz2jbtz/bbrvttvbNb97fnnwKVjiEJoL24fbKV36P6uPvu/E97TO3/H1bvnRxu/iije2qKy5Xq5zkZeeNKSPn83C4Gg5TNV+PliTgNszuLh+Py1RnTkHARoB6tdMMXorTSTlESZFaGt2mFslSbM7XvvY19d2fu2FDcSmYQzAhQmBqyKCoSRziyJNNKgmJOFEF5tgJEfPqvAaFipPApqeF0OUET9wTCjXQ2uLFS7QmZMFPPf209vXZZ5/dcYy4l4i/qN6u8k8viFdwWOUK1kKoWhGPlUhUC55mpRdz2zyWKNx5uBNn3ehqbyKjy7U+89E9QYODchOdTEpMqjVapTvGxg7OUXIglAOeTwXhJq7ZeVq0C40Ik9zYl+roam6ZdIltRu8Tez895RIrDlzzPYocyXpZyEnYgnPYslNGZ7BlDhDkjZWUORnqEANJtPaxUiuY78ht/XKCivQrAktjmKN/j+xMVNFPHvjW7FgPqvokMXgZLqADUOxvHliIEGkd4L0xpkAKZsXaWWqm7vHjqqUoWilJPjayZAvFGB1Slszvq3WkoEfBT7TtTE8piuahBNalbvn1r3+97dy1SwvMLOOVK1e1yy67VH2RsEMzk5n3jwEdrL5YPl9wasGR6g0+5ilDbExrURcBp1iO0UaOmIkIHAXjpm5lKVs7rcBuXQBWkq5yKJo77V7UTEICOYg6EeS5QOwZq9cf2ARSN6HG1xklJQ4emWocqNjoRfKI4YkTywjBLvArSUijKj3VqS6zV7bKvHDXrjUhrtYg+0ZDGjQm0hOK2OzUmMTRqOxYBDpEbMqoCU6rdpmTmgdgXfDUPDPKUPwD1Qhnaw1d93QfsGZ+T6OP7DnLGSDCe6k/lj5l1NyKJCadgzLcztyNdIVMSksQ1wv0qEgdNKIb22r1uh4RMXOrrfak2cn0ko6Pq1MB9j1sXp9RR+tcO2ds585dei/IbouXMDZ2TO1m9973QLvzrq+3r9x5V1u56sz2gz/8OmjIGpqy/twNbfHSpW1iYqq97b/8Vrvzzq8pI5+WmAvryoQtB3eICmG4L7jggnbrrV9q//Zv/yZjBfyt8sjQcDt1xantqiuvEoR+3733KpPWEJvpKf3+8hXL2sTkkTYwi6FIQ237jp1tfPygYHYCkNao95tDwPVznaD7rAHXAskNGJ3ggnCATHrt2tXtP/3ar7azz14rdvsdd9zevvrVb7T77n9YGTmOfHhojur0sNff/cd/1D73uc+2yy65sL34RVe3a65+YTtCaWBodjv91BVSgxN8WolDnqfPaJULiwvCvpWkqFr5+CwHkSLb1pzsbiAQZTlN3BpTi5zOdcHcYYbL7hZ8H96LiK2lZcF57a8hK+hEf6KySJISkil3PpgvxAXFRmSYCfufr/7fD6okXfTqRec1T2/dqvo93BrQB4hwZOTp7QfVJMBwlm+Z3Ehlc3ZFIKuEL2XSOPK0qsXnyJ6XipxbKj3hjb/DGzKCWtW0qllDOA4HJ2cJXEQiPoOe4mhNBPNtktDI+ZbATkqC3FeCrLQOKpioYAO7JC7CiRN2/vThD1PqRO7VtfOUClz6cKtx0O60yqZzRmJANSoce0vSxPNLGyxr00HrH3vPt2TkXenLcGey4CxonEbPMPsXMuPamUCvd7cH8XgQuuFbU/4l+CHym+uVgqbQ6i3GNDBaoj5qCBgEfw5wofW7cdTpo3bNGSEay3yqv676AYkWiY7478Dz1Li2PrNVko5sSB40nwMERG1u1epVHXGCQ6mIVzN+S3GpX2O8DCjCHnxuWj8kjVk9nVFFYk0F49e1UFsPGTCCCP48Z5jabAUD83P2an/bRL/DBwXgHp/ZulXrQi85UBKCCWw0rkGTlarVg2fXsU81rISZvQ4WovUu+LrGZ/JsiVwzBzeER8l1llCMGcHewLxHoF2TIB0B6+AWmTG1ehwczwCjljqhoLxq00tQw988O9CJRYsWdjB2jF3IKvy3BrBUgKdJQ4Va9AdI/NvtHCYJqZWsAoI44Exv4r2VDZRgRUoWyfxVPpAwDNOPPI5VKlGBxVASnHRGrh784aG2fNlyBZjp/TZiZP31BKYpUaTnnzWmNs73CdAINBHC4Pp41nv37KnSwmCNiPU41f0HDko9jda2/eOH2rPbtrd//cKt7Ulg6/9JxPzZn/+F9gOv/cF2zrpzBbvfd98D7Y/+6N3t/vsekKSla6qz2sQkAj1kH2Ptupdeqzoe5SQy8E/edHMxs525iAhbPfScBchn7oM/3sbH7QgWL1morHf2HO95arTYh2ee3S5S3jQyufMWCG2jPGA/VLanapmaoq6zSQZGRn56+43/5/9uGzeep4DhG9/8RnvggUfa5s1Pti1PbG27dm5vp5yyvG08f0O75urvahds3KB2s5s+8fF25PCBtuKUZdKJP/PMVW3BfFoRHbCCyqSrBQcqRnENP0qZDsNNGx/7AYPOnuHMesyoa6s9gqSnkfG8CcwCo7P32OMQDTmX7GXmDWDnwhzXMBXBxQe1HtScMfrAvdSgWSj2mtjj3TkweUz17nL0megGZ4cv7Jfkd6nzTnFdB+SksWc4kzNOP11nJXZYtfpqs1MJqUSnuCeSIr5IrFKeIshOaYsSg2w+dqM6QowCWEhMyVolaOwfOdM+OB1nrXr0xISCJ6EFlfl7rrpLg24RddePbERl18ly/Xk1K6PmfPRKkifr+q1MmSBds9RNJulKedg3AhgFctO9wEi+R1wdgjsjOtiFoCeB3TPKljVxEOFBO6qNz5/Xjh+dMMJcQSPXKNZ6l9HVP4h0O6PZdW88n0rvM9STQs2ITzvZ6gsuNnAiGo1hq3F8qhGNYKzo3zZRgAeGgU5N2P2AzlTIAj371yP7NL3LBacuE+OKWCgOV/r1WCzIagxszbAAACAASURBVGQtTPECniKSBmqldkYWg9MW/Ds0R4xJ1WEZTFH3EeZzSBW5Dgym4LViX+KIrOxmvKKL4KpWzSbqZ/nzer7XL87SbSamA5WOeCA5sd/LeMmhV+89v8/mgvHINzH2ZD0MiWDiUzgFWsc6KF7n2c4G1QLobcABYKNpTJ/6Y5kcZ9Um/nAtacFJHVYkkRKTMMRtGcLIO6p3vDSKuX5JPxarHYfIYROrtIRm0uoRhCdZrbKEIiGqLl/94V2rW4mUKHisSFdReI1wxTCxp8yyJ0OYMrO1lJYSYHC9fDbGkYOW0gQGE4ftViD33QbxSWtWSh0gMCa6GMng/rgW7p+9y/oqGKoDjTHjdzkPRp4IlpzB6D37INkYG2eE3muG4Qfk1HmuKFsREAHvEiwDJSINCpHtuJACGLTDctY3vu8DbcfOXe30lavaT/yHN2k++e+//b+3U049tV39XS+SLO2OHbtc4z5pWH38ALoGVnG87PLLxKpGB57zDwnvM7d8tj2z9VkjJGRiMzbkblk8bjGdY27nw6EPDw+2tWvP1JhR2YPhEdXDn3x6q54V0rH0v+PE1eZW/ARatLxXZ6ulk/cEWqdWDsMeTXfq8N/3mte0z3zmlvb1u+9p+/YdbAsXLW0rVizXa2mv3LdvT/tPv/6r7crLL23vfvcftQcfuE8kuJ/49z/eXvSiq8WIp0bO52BYNe1raEhBE/s8w4mMJpEEpSXKwzd47ildkXljU6StrUlfCA9FOZDWKpjuk12NnDIDTGz2TUp0+/bua7d+6VY5rUsuuVhz07Ff2nNVZ8Upu6RirXmxo1Elq30V9rN0yavjyGd3UraEM8B5I0gUcmVj240CDcEOKJn14Itzj73A4SdTDSStaynGuhDFaqvKHAsF4kEh0+Eibocll8nwnVwarVNbZTHW1R5bUylTuuPnJC3sN/yCnpHGMruEFz2TdM84mbQOhO3MiGv9IoeWSEzV7SMYZhtpLZEQDWVXavJkfJLU5Oo6tFbVYu115QyYt5QxzBFKS6tZkIzA/A4K3BmiRO5j7/kdk90qO5KjUFZt49uDB3sN+I5g7MiTBYWE0UV41DWVAZtc5nqCM/EYHai0cmK1GI6yMoaOoQbWJ5azGxlWtIkyEdnz/vFxtZaYyDCmm4IYQI/tpk2bBInzOYyfQ0Rl1aqVqvEtXbLEzHMJLHCYpmXwMAi8jzLlUoOLLKE2dNVklDkX21sEhqpTqK4usQnXjTIUnmvnwGsNMO4M4SiDTjCBc8EwGhYGuiKDj8iGp/tYscob3/V714NUgzt5UrAqRjLQkVtXDugzWV8i82QEHfxcfZtkdfxeZBnFdKc1rYQMNEZPEI9LJ6mVVxjnCFbkCyJWz+g1opLedGsOsCH7HXWiYPenGuEwY5XSB1rPo4pAVY+C8EKZQm01DGhxi5SJXD3VQMGRpYon5GFsroIGBSA1Wc81ea8l1xSIMapPevazYBRPqE2QXlYCIpMpOx6Sdr7gt3o/CbDUeEsFqyfJXBYIhg8ZClTo2W3PKpggszJ86fY2S7sye7oXrIlYWipujrHJVM2AR1jF5FJ3a5BtMl3shu/+biFK7FPX/07KibuUMKzMFieIQ6cFbdv2ne19f/Z+9ZGvWXu2VN+OHGU+9Zx2/sYL2tVXv6i96pWvak8++XR722++rR05eliENBwQsC5n/AUvvKpdeeVV7Yorr9A52j9+oN144/uUxbMWhpT9DE9Ve9jKtn/f/nbgwH6xpwmmTz1lmZjik0i3zsy0hQuZsHeiPa3Ja4fFsB+VguFiEfEOHfYgIJwqz5nWpYsvvqhNTUy0L37xC+34sSmptkGYHSoUiWtuA6z5iKRqUZgbHmIv0bky1X7ll3+pveY1r2oHx/e1L3/5S+3z//JP7fJLL1FGTqsarHicGjKznAueI0Il6pke4v0cxIqLM8CgFRBEl6ZwcJTveG4gEP1IURIfzgLr5d5rs/IlJjVEn7mnb4lIVsgZ75WBJOgccEYhRXGfmh8hVTjIWIct6lQEXjl1Bc4I6FgvgufBemJL2FZk9P3lMJBK/vD5rgnPKR6THZTao4oQJlsn5KpKbhl6I2Ei2wUlflV6is9QEhMSVybAFQrKz8IBkG0Sh8WcBE5BbEE/RE9AwvNh1Cv3xlAo9qeDAHNTWGtPkPO5U5lGBGBn/pmMlnIEiRrBfdrPJMBU5NNIRfP8NUpYXAcP3KJMl77ziKjFlkYBzyRDeCTheptknXuN6JP2iwbsDJYe/HAb+Oj/MLSeTE9puoyk2bxMQgu7Wu05fXBysoT8Th4mN5kMDmes+mRIbKiBhS1+7LjgwMWLlsjIs8iarFVjPg8cNFykpv8iA/Dfzzz7bNv8+OZ2zz33FGnINyvjPW9eu/CiC9v6des1vYeIik1n0oHhJGCPwK1xtKr9VC8vDxUjj1NLnfKUZcuUveK8AysTPfJ7gqGAQ8d8ALseedWgLD6i+d0lMelmkKq7luMy+d69iInwot6USC+EGsHesz3vmLptatv9WbFqPQqmPPM2ZBJN0BlFFKXgnQoqeE8CBmmDHzlSghlz2oIFDC2pvuqabhSERWzvavnjenBO3If6I0vVDkemeb1Hj2ofqbc4wVLtpaAQ4j7MOFBSa0uRcjRGV5rfva/EkZGqJJN1bdhGRuiHmPyWReTeUv9y4GIUQaS6EqlIhpC6eVTkeK9wAngPZYAKzoxk8D0FBanXSu0LkSEbAz4vkpZpQ7PBSVvmoGq4PE/2P+NRLdrx/HPJumt4C20rBaVanMWTllIOkJCM2M82CCJcCc0Ybq20uXHq7Pjdu/e2j3zs4+2eex8QEW5oaFSsdhzQdS+9vr3m+76/rTtnfbvzzrvar/3arypjmjd/Lj0oqklT6+ZTLrn00vbLv/Ir7fOf/3z7+N9+osvCeXZk0JzzCzZeoDV/bs8eMe4JxMmGr7n6mnbuOWe1B+67p+3bvUvrQJaHMA1qXrDnx+bOK+U02uYQqekpuQXuDot7dBhZT7gzVeJRW6E7WxrBsnTlgVDJomarR3zVqtPbT7/lJ9sNN7ysTRxFBInMdbINzmpqX3vqyS1twYJ5duRCtjwqGPKX95FHreK8LP7DXGlkWqtLo1rLIrEayFSdI2X7MkVM9kMKeUZweH5uNZvd9RDzfaNn1qnQ+aiBPHQRsH448EzvE9lMQeGInDQQPq9RcF2THWN3OsJyCWpJHbAyaRHpihOTchN7GTvDfbMPOU8kS2SmmsBW5VY+y1odmV7pDBRnyPexk+n/TsabdlKhTjVzHgTPAbfbVWOPUptPLT/iLeYqecpZesuVHZd9SXLTb5eSiPQgfk/+jERq0FFLWTtxgQCc4VzyiUpIPPFR44RLVZQzzhfnlOQFp28E3MQ8Qe1Vng3SQYITkrZEveSfjrRt27a3vXv3tIEPv7sHrffD6XLY6gfvEXZMdLAxTQYRaJCfiaCWiURlc7NIXBw3ACzOHxFxRFSrAQQlYuDXD0jdh8P+6GOPtSeffNLOcHRUdUHk9diEIrHRi7jI9UFgTuA3Il4WGANHfQmDAXOdSFaRYOUyivCQrqxapCUR2SQmQXEvHkDhNgqu15m8mcjSTi+oN8HQrEG/XpB+aXErqyzGvXtIa/hGqTU5unVA0A+FpdZrOM1kGg+ZMIs9B6qD3muj8Fk6VJqnbF1fRXG0sVSvOAEJmwj4mEyaAIjsM9m+9ao90tV9o9YOMOzr+d7hG7g/m/pW1UQhhFU0rsMrCUP33GK4YMwHGjLRw0GMEIcK3Pg7EruBkjEMrkea+MVzUlYRUZuaO5zaW4xPT5xhQuvCdeb6ZBAK+kyYwPsHxhcUfOKE6t1paxEMXlOMuHczuF2LUxBRCEagL+5ZUCX9wHPR3Lb0aV7H8zp4+JActDIGGYY6FwU/so79mRrrGU5CWhYxBSBVGLClS5Z2CAL7RsNMRkel7DY1DQw52Nosxn7ub3/zkY+1hx56VFnuyBgiN4ganWg//PrXtze/6S26lnvuua999KMfaTt27BCsLvnZk2QGTCM7oGcIciFuiuqyE/oen3vm6jXtlFNW6GesA213+/fvq4Bxul137bXt3LPXttu/9MV2aP8+BUoUukESIL0dq772I3p2QyLsifBZyJjOW2nvq593zpx2/nkb2oUXXKBWOJKJ6cnJ9tijj7UHHn6kffPeext4BUE+Dhn5VURgfvEXf6F97/e+qh2bOtoOHRxvBw947vmRIwfbE0883uaOjbYlixYJLTJC52mJ3CjnYqSCQp9lDDtjMXt7SdK9ky5pGSEqmLo2aDJyZXBDRpQ4u6wl99vxR3QOB2VH+XCe/0MPP6jnRCktYzAzwQwtC/X31xkPY1q2tuBpcZaq/sx1hXCsVqgShZJdkTyxSar9bV96BsVEd4Z+TGeI88l9cIZ5npR+sKUpF/E7rCXPnNayyNKm5S6E3Mo2OzGoBOtB/7iu8f375TgpQyTI5rrS3w0656x7sHg4lvyNfYv8cdAQJ3cu3SppS1tzTStLaUuEtyp/8XrxWSQJa7smOW6GSpUiWzg5FqkyYbQ/GLcAVvX0V8bP2sUnKaFjzG4NcREX+cPv/m1z1qvh3+Q20/UNm7qvMBEID099d7VBdRP1R9lzjcDD4QLT5IHhiGWws2l52FNTMpC0LeGst28nutirulsUfHDeEJrWrF1rXeyFC2XsIBLwlcxSqlEnmcA0aSdfrUtVYu8IViHApdaiQKX6LiXdV+1zIRdxP2xqbeYibCQLj4NhbQKTmqHoACis0bDLVZepIfYawFBDVxxQGHY3oc/CIx6X6L7kOGuTRUouszLQEAoVYJVDCXTHJuKgywkVoYTrJvjJ8JCw5ZP5Zz10D137m0UwEinzWVwTvxP4hwPDe7v+WbXpklbktamxR9GM14oAyACBg2ZwB/FJ4ON6vJWvpJJ0/HjX88q6UQbgesl4VS8dGVEbTD85LxE7pRfgcoI/ghYMR+p4CcSCMnEdUVDjwMKKd8btka38/OjhIx1UmAi+V3pxMCghCORGgYdRyWLYTmlkY1hw6BhtxlRaInNeX23U5QOeD5kU+yCkxygJRniJzycjRbqVNbju2uvclSDWq1uhcC5kthKXmDqm7HT3c3s10nTLlqfa2Nz5YCadGMwb3/Tm9ta3/lIb3z+uzBIFwne+653tIx/5sNaAtjGY99nzqgOW3KzLZSamSo98thns/uOShJ91azfc8N3t/PXr2pf+7fPtuZ3bjMLViNDTV65sS5cvVz85WTgTtR586KG2bccOabizB9QjP830PAsu/fiP/VhbtsQon5QoyRBHRhS4Avtv37mr/cMtt7TPfuYWPQ8cOq1lF1xwfvuuF17VfvC1399OO/UUEeaYNfDc7l3t2WefFsMdp7944QIH9KAhsoUe09oRgzUNq1prT7j0IVlOBfiu5Xb7rTQV3JtuwpgFlVDWYxKaYWPpTtQZwPby3x69rPmEWleR6Q4dUtJCmyP7nd9hr0etMFLBIpZSo69ABJvL+sXO8766Dg31cR1YaFnVZJNR8v4iz8rh0G6VcqPnJoRollKUyMtVr/Y6WAek/9ynJm3b68+W8IzG4LrEJongOkfpcLLNNzdF4jZV9rOjdULCWcKhqiRWgaARHa8lP5fQT7HZRVos9NK93KM6S+FNgbBgp40YFmJdrWcK8EopkbXJl8uURgVTVgja6pZRI4oEirEr8Slaxwrujx13+67Y7R9692/NECFlxq+Mnpy4HXqiAA6FDP5J1xESQZ191tkyoCwwh4XXs6Ewpvv2WU+cTQfcw0B3kc4ef1xQIl8QidgI9D3j/IHDCRQw9kuXLpHR1UYhipqc7OZfq87IbO9S/0lEyOaUShaTkYA1Syc4WsVx0O5T70n/Ec0auuyNERRMC1uUmoimp1l8IQ48ZDQ2cQa5pIQQpa/e03N0xnWqFYMNX3VMy1q6ZzgPjPcTkYmHTj9+1dr1fKrPks/w+E+L1xCdpy2KDR2ntGPHdkFci5d40lfIKWFQJurkM9TTr358jx3lmaTGLUi6gjrxCTqRGx/E1NC5H7IIDgyf4Wle3nQ8V2Q3lQFMQujpMYCtSVBs9i7gq5pc1+LnulGgd0HXxejXOkrO9LDWGudntIWZykMibe1+bo8Mx5IlSzVdiuehw6IxhFbz85Q/4C6CqGEPV6D1JNKwhUxFIzwwWgx1Di2Gin3KWkUbur8Msqev755AgYOt9iDg3yJHBf4z2oWsZM8xcy5YU4IEGWB0nGv0LY7GUJ8JiqrblWhItNfh12zfsau9/wN/IaGU1I5xopDL3vCGH2s/+ZafKiU18zXe9Yfvah/92EftJMuRMOzHqoGuLdIvq86KSdo6D+uePEGOIMyM/JwDDP+FF17Qzj93nWaDb9/6lFStZAuWLWvLT1mh4UArV61uS5cukw355899TmgdTpn71ihKla7m6bwcLflh1v2CCza2Ky6/or3ghS9oDz7wQLvnnnvbnV/9qpAF7B78GQiutBtisGlVg+nOIBWGpExOomw43QZmTrYd259pe57b3RbOZ0zzSAPCh1RH6xt1eO59KmQvzrb4PkVinDIEz+E1gzya8GI5uMulkoUE1uxHCSNNum2M5w26wGjO7du2i7yLc7nyiitsJ+TMgwJ4rDABFLaV/aX2WrgKIpB5HjoOXva+NCw6FckSyrL9NolOyE8F8BpUU5wYTQ0r2+CgzaUxobU1gASH7LPkwF/13ioLwBVij2qmhSIGEyBTG+YMCCXI/iptiiBt7oB2Zut6tQdDxffYvlbvd0lEu8xqP+Ngmc6gXiaczJrEyqjI0Y4PZT7E8zUeYv8cqJoRbyleywm7lFZdFsxwKOK2ynlFhGO/4rvyHi71uXavhAnp6JMnZcf4N2WeqL0NvO/tv96FCr0oxdE0DxqDh8NkIy1bvkzsSBZFMM/kRNu/b59gcIw/vaN8PfnEE23LlifaE08+oVoMH07fNf+mFeq0U09t56xb1y668MK2cLEVdqIjzcI6KqxG+IqkQp7AENqZWRYvmyFDXQRjVJtTD/b34mYxk2k58rc2PO8fcZuMi5PT1jSrmhY2ixYrf76cXy0s2YBhKkf/3/r5cRZyvKU6lEEAvE/EQQKrx2nz8PrrtWy01Huiva4ASlCfI1exo08wgGC0a9vq6kms24CDtEiD9gc2uTZeH9a/BEpqE5JV8LvRKE/ZJH+zrqlNO4gyqpDyQwfxF8vagcDxdkKkEpTbXPcUCVGIDYcdpjJ1Vk+/4hqd2c7R93AUHjtqnWccucabipFvKUMsA0QjjeUcGhb8zHvx+4poiwiHjKnGbUaBr7KtoCHcZzLLQKppW00fr8okkp8tFS212yHX6lkEtKJZLYoef7dDEnDAK8g0N2XQ1SEgdmtN4eO1MZjiQ4gIaEU/ZWmDnkX9xJNb2pdv+3K7+pqr20UXXVgZuWcdi6+CExEpa6bt2Lm7/cVfflDKbROTrOFoO/2MVe0l175Ufy6//AoL4syGvby4vf0d72gf+vDfWPzo+DGd/WQnXNvrX//69obX/4hIppSyMHq7d+2SkMmf/MmftG3bt8uZ06fOum954gll9fPHRtrLr7+uTR49rJnrBJ6UMBBbuuLKK9sFF1zYDh463G6/447213/91zqHvA9Gm39zPeK9HD+hpMRcBDsA0DqetRS6ijQmJvzJE7on1l+lntKqoGZ+ztlntQ0bIEfNbzu2PdP++bOfaTd89/Xte1/1yjY2QnA/3OaOIsdLMnC8nVDg5/Y3nBRSt8fU+mSjTWDCOdKwEHTqRWx1OU0oUzk5bCuoJHth2bLlsjHUtL9y51f0OhAHDUWpLh6dt8ZoVbeI8qwee+yxtnPHjnb9y16mvnQlDeGfRBJ20I4+n58zHHuQGnK4MyFgeT65GezuAYfR3Rv4Yl5AU9aqNrQMjjpmrpC6O2oOvdpbZw3IVvH5qvmX2A7+B/5C+CsK3iuItVhMefyaNQ+z3zLLLntybUyn65WDnRThYSMYw8OKLC3fCyMc523k2Gqk8SOB6LWPQDOqq8kKpqWXX4mIr9ftZpwBdwgUakHvf0h/KhFallrojiD6kMiNxvBW5nlNtaOTTJ+r4TqlJSJi64eA1iVG0dppp56m3umzzz5HBlk1S+qy1ENGR9uhPXv0IIBuYIfffffdbcvjW9qOnTvEklZWy4g29e56zjC/SyR97rnrBY0D6RJZmoDldgOzYD1YRQ66lMpwgJmw1O/Is/mcRVmcI/CLF97Sm3GEXWscrHLqtFVj5QEJvilWeTLtzAjnPTlQEhspUkb/EBBl3zj6adeHY0hs8GerZ1R62yWTmNnageEF4dSYvLQR6JpmmySRTcR1RK417x2nbygbQ8vkLCMjHidoiVDaVFhnsiACMdaXTImAimclLkGR4ewQfHjC6O6GlJyEHVz9njWS0JBhyRmWpjIbF0Pai6wLji599xivCFCoDxaGqDI6Q0q8hzL26h9lIAUGN1Ev15ns2CMPzYiWUAt9/CV3yOmgnsl7Uq9UlFzqbzloCdr8rN2iY5jN9U/WVXB4MWT5t9il8AIqoGC9WGvekzIQLY50VtApEY4AWSP3h9HyiNNqY6sMh3vInGb2DOQ6D6dgrvlEp34nrkN1RSCcQjRPhI4BpRbpfWEYsiv9HDeDeXjUksR2wLSmgWacbLMGUS6jI4Q+dMpjc9q8+Qv1bwyWp3W59v3Od72rfeSjH9V+l651OYaLLrqoveUtb2mrV6/SPR4cP6B9xvre+N73tn/5l39xayiT96anZWd4X7ovVA+kfnz0cFuxfKmCfPYQBo3yx2mnnyE9BNTMNm3a3D74wQ+2w0eO6mzxzHDoJBHYEIJBkg/unX1CyUIlEZ2HwxrSBIIYHQL4NNgj8w3Mh6CODVGOZAL7A+FtcNZAu+4lL24vuvqFbVSOfKiNjQy34Tmz2zAZ+RCoAO2xcxwEE/RDKu0bYJK9rwAsBEmNZO7agLSH7rn3noaAC2sKKpGZAtZwd3kiSE3gYfY/30upKGUvHDj2QUlajabOvogaost1no3B/upaqxQsYNeArH0e08Uim1RlEoteOSGKTczMbt6bfZlgWKx3aaRbzZDrdsLkccDhvljGuzLY4ilJOa3IbYLlK4rWWcVm9PWm2/YX6bXU0qQiWr6l0wWpAEfJVueDHDwrgy5ZW56B2kFLVbGbZV5kRDnT6nZK4oZCoQKZsicGEi3CE58rwZ7SE8m9qdyowVsuW8k2VUsbP8sY7PTYc54HDj9z/wwRwxz6a6lfUKyX0Z1pM9P0i463TY9tksrZY5seUz1bRfaazhRtbYIA2kgQCmARTXCadF+2InMLt0hHu3pq2VALFy1QZmGRe49544bcBjAkhixGaM+evV3/t9iD9UDSJidFHUUvFpTgAKpnOFFvZfnacKpTegayP8vG2VEoM9LtlM1QNIs/KABOG6OdARHUZnGSQPJEcpmvza/qUBTZwrCrW54SZCSz5/scGK43E3F4gFH4wYkpSKhJOVyDDm3VfiD08SUGZV+dmRoZvb+sIyUMpBT5O+NM9awx/H3XFsPMZ0WOUAe/RrBipChxROSGiJ8XSqWo2KSq8wGtK4gxZ4DrAtXh34GueV/BjDV4wMiBSZbJvjH6vEfKKz7ovR5UZVJS6PNkN0XlxZ3gcxIwRA8dxnNXWqh6vtpCpLfu5x0omPVh1jGsUDIqSDQgS4qaTzCm9EDXaYDjDirAe7D/4HOwTiBR2vtV8gFmpyPDLOJRlZ14DfA9s9HjhNhbnDOcug7wnCE7vhpaAyFME8eQh5yCSOVATFl8Bbm8Aeugaxqc3SYY0tJm2pCQJUPoE5MMoWHO92L9PTw8JvGVWbPdnqRs42RrU//TWfzmb/5m++CHPij5VqFjs2erds41b9u2TQYKo7fyjDMUAD++eVMRp2xUYcJf/7Lr2yc/dbOEmDhjQtWAnsXetfwstXyQJrfmOTjPtDNQGKB6HAw/CzERlrY+v8RmEqinRc9nw3Mf0GsnKAMNiO04ZflyPXvOMFmjk8CZNluBE4NaBtqyJYvba179ynbu+nPawgVIMA+rJKCzIqU7i0aRjacfPlmlSlRTUx3yxHpQZoSMtmrVKgWr7BGV1FI/JiusgT8J8D2Z0EhcCHCZSpaJWNTKGQHLWWQccrg3RtdKljliKUq4gIpdXuAaXR93WyqfgW1hbVRGqoC4S5QGihdU3U+R15YCWUZ5ZqBWVw93bztrBUoUdraSxmoLTguYIXMHgawlCIuyZWXd7r9OYN4FLOpa8dAVnKKG25SiY2w5nxMehQP33qhYl5cLoi8RKZ6NkINScQxRzYlWzY8o5btQeJ2pO+gxQdPlUwVgxTPjd7k3Ai5sq/e7W5mxOyBGQW3Y21xnSpAdyrvj4TtmhOPPzGgG7AMPPti2Pv20oqVAGXyonGIJBBDxgs9Tz0aakcia6GGwWotYHC6Wxe9EB9TLayOc6NF1bZzYkN6Lz6S2ajjZN2+EomCcahkh+sbxaWhFtcTZAToydM3Ei0V07SEGRMwe65n2MH4/kWv0zlNz57qcNTmz768hmRxoEk9qJcoSIb2FgNKRBx2FcT39ko6pl8TB5+dEsqw7GbnkaScsDBGH1V+b4Xe1+fq+RNwosgSTobY+vdUExLlzVU/jwPN8QkqS0EAR9FzL9uGSqEW9b9TmuoOLLGJN7lI9rA5pav1hkfM8CBSABgnUEsgpcKppYOwrDAsZuSFt8zJSm5YSWx04ZwDORlIGInNjM+c5Ykg1hKBqdtmLGGcIW4mks97R61c7WSEfJppYbCI1rPSqEvDxfRF7JKs5VyiTEQTqmXyOmasYWql17d/vzJUWoBLkUebcX+Tjd0TMGhZMypppbcRKtgHj4HO/CYTnFBEQow68LCIOWfCMmcCf/9fPazbAS659STvjjNMVmPr67wAAE5VJREFUUCsj0MAZ9tnsNsOUMkhwY5TOTm0DA4OSQsXBUzPH4QHBU5bg9//L297W/vzP/1zlttG5TAVzD3xkaUXGU5CJhKpJtJnCxfcw2hDlxNCuISGafiW41uxzjBZQucl6AxKaWbJkWbvvvvvcalMjfVlnzgl7mxo5ymPsK8opli6d9oRBpEKB4Ws8peFjo1zpLOH5WNIZ22UHrgxKbZQzqpED9TIm9Ud/5PXtrDWrBamvOGWpYPYjhw96kErtDU3nG2OYkTMunv2WLVvaPffeK3Th9NNOkyYGiBx7U7KtFVCj+8DzltBRTWQModWQr4mm3LPtlUsuJtO6ZMAX94Jd3P3c7rZ08RLZ7DDI44wEUKuN1GdLtfoi2brejb2OjrwlTVWSLFvPngyPJ2Te2CS1XjGhsAa4pJTJ+jsxsWx1HKHrwb4ey5A6Kxe5tEpIhr+NVIWvk2AzvAMnHZEOt8iLBFdqrLJr7ZB/EZnpleySVac8iD/js+KIo/8eeViehUt9Fjrr50zJNpceC2fD5SnfN2uiJK5QANk00B+hy/AW0vnkFllfF2p0KJ/2bLNsWP686QeunfFovR47GKdGO9fKM05X5E2dKEbamTWi74523C87pdm5PPRsyFy0H7rVwOK88m+MiTKsUgViUeQMJYGJIe2JxHMIea3JB9SBTTxLG5QnRk1IZtKGZNBjR0c9gtBOwtfCopKlZKa2Ij5U2Wa7DaJzrrBSNWvYjo/7DQwfNmEOVYcSVJTIz0NoEHRdLUceD+s+ymgRB6Zi3Tl4fD7ZmA4x9VHglcrwXa+xUhFrHSevunoNrHeNFXKNIzeyPf5N5oRBS60n/UmCSIsskwiaDc6BxAFnQEfn3Ius0kMFPOBFz7Km5lm5zb39fHZ/PS6/F1U1SVWm/lUz7s1ydbYmYk0NuElW5bpUcRVYwD4CnOddW2gma+t2PGRK6XboTUsSWUQ65Fy/ocG0lWRNyKxsP/2O/PzEMVjiB7UfCY4wqhHXUKud1KHMZI0qE/fEQeReUvOPIE0gTfYKZwCHbGXDpn0tgyuVPTJqCw6RkYtAWe17rBfnkGWRHkPt+YheANGDPHD9cAVw4MznRmxlZHReW7yELhO0qWe1iSlgTvSiQQwWKENHJ+F3fvf32l/91V9pdgFnTxmeoPxA0jY8nF0FP4XsaP8razFT2gqIs3Q9aomE1V6CGD2SlMlIltYc1F7kc0ymdBeB2/WM4JgPAcluUgNZNpx7bnvtD/xAW30m0+EGJNzCs2Y/MgwHkt7999+vqYWQ50IWMsKDwAn2CZvmVcYnr1i+TI58rRz5MTl2hGIYrGKux5TIbyCIIA60yi1butTQfRloEBjugc8BnTHC4KCFNZB8culzZyiGnmWJgMhOFtrncNt7IB1FIY3itHkfSJAKAKpFTNkfI1STXKi8aCEn1pU/vAb7yfoTrKb+LjsjkSqrxok53ld7diBh5cPYKmvLl2gLgYD4I/YHCcxLYaxOrP8y2a03SCvIiacVeqiWx4cOV/JiBUQ5PwUBJsDJJhW7GxQn5S52rpDZ8jvsH71eIjQWmsL+WzAGpnpU3IzkSk+/0ATt5T4ysDlXIHMZhuKpZtmrsu3VCucWV4/1NlpLR4SRI5PwPBzFPsRlRJ5D1E01jOr3f/XNM4H41q9fr6yNh+/DxMhBE0okZNCnD57aYRTB+GBlCsesRc0GIGp3Vu1WHtXHJidqUsy06rTz5pmNSfQYONVtDu6TDukiDGkMOyxyHrI1wN2fjBOzuAcP1aSrtHA5wvMiJdtKLSe1HTnXEsMJoUqEO1qsSrIzC5+hF10mUgS2wC7q8RvxuL60SLgHESa64TdBSAU7pxWkP+rWwS7nT9YYhEEPreRBedCsP9lbYGpHtyeqNu+NrGEpbUZscdi5BAf9Ck2aAV7tKBzA1G14nhiaCCsE9jNMVKSSvl7LBEFkGJJlrZ5qqXqVwlSuk2fOPUqeFWZuDRzwdTlz1jOqEoLg0lK1k9qSel3nKBtmv2F8kuCKsVrP2vVtXytOSwI5pfnPM1BAByNVe86fa8Kia/U2lO6fVW1PzgI435rpWZswY3m2Gn2KlKtIb46aebbiLOzbW2qDp+i604EQ8iFZodUQzU0RNAh5Cja4WshgNxfZpavlF7GnJiKlrMTf7HvD/tOaSa6oHzW5YerlGGECF4wXzgNRpsUamkKNnJ/t3bu/veMd72y333Gn9oygPBHtbMBlMEMSrNYeHOnxaTQXEBRaIGESExQH5VTpFli6fKkM0tZnt0r0hcEu2BqMXxAHj4O09rfr1RYFUq25SgSU7hR8le43rG7KPVdecXl7wVVXtUsuvljXgDEONwfDTdlp+44dQjjopLn11lvl3EPcIhAW96TG+KL+hk2aOzqiiW3r153dztuwvl14wflt2dIlYrOz/6iT02+ODeKLZ45z4xrMrzHSmP3pZ0vyYnZz2hedyAy240I7nMR4SAhlQIsMGZEzISvaBoFa+blRHxkRybnSJXH99der3EkSpQCJltSSiU0JguvGJujnNVgkmV8cLzaE606Zh89KgtBl3CUrHHSL14SMy1r1dDtsEyWaUhwfXUNB/q6Vuyaekmogal5nljqqiB5na39jP2BYPtMdTaDlLFGaUQZfyC1n0UTmIqcS8KlbyByc3DfXnYzde9F19HylTc5InzsUHOBbtlwBSnVDYWdE7i1hseztI0ePGsUAWSlSH3ue/asRrhXYgzBDNsWvDjz85b+b4cYwShgOXkibkiDw48cVBWeqi7R+S7EqD87O0ZBg6k/cRGrRTmQcTWSmrTc5xt1tVY5U0X42tECEmrpxNpdaA2q0abJKOesSznBW7clZOfBk7qqXy3G6FixCV7UOxGAEKWDRkuUbWXBkGYZp72Gmhk/2YtUlGceaMZ7gAIOeKDL9+awD98k9ZNNmDSNIIGdcdVA7l9mdgEnqy2w4ka6oXzFpSpOurGLGv+kLNaw7ruyJjcu1iqHNxqoeRjY816jJXqUCB/RDxM5zoJYb+HjJ4sU6vGhad2iDMgvDcsnIBbVXthiYi+vi/dnEcfiCnqoHlx3CvWFglHEWT4H7y8F0BdvnJhwKAiaeE/VqD80Z7frIuS72E8EC98G9AsMGmo/zVdZStVoOiUoIhVJwuHlee/fs1ZpxeJJFq5ZZ6msi7YA8Sc/gZJucBqU64BIMyl3z3MtLYBQRIzkkOAease2BQrxlhqoEyvN1uubn1kDXMIExnBWM6Pv8XtcVUeUgUINNmx4T0fT8CzZq/dg33CdjS4HNR0bnti/ddkf70z+9sQ2PzBWkjlgMGQ3ZOZPHNH2MzKGMswLKypZweoL80jLJkIeJSU0LO3XFCk09Q+/8rLPWVsDudsQjE0fagYMH2r3339cefXST1sGa7k8rOGc/JRngvlyGKbGjkr2Em3LG6ae1NWeukZTqWWvXtnXnnKNZ52TCGEv2plohS3BIZreyoOf2PCcNg4mpScnCSrAKYZsqq1jV0jDvX/3lX7RPfeqTQirPXXdOu/DC89uZq1e15cuWSIOdP5xLlOCwGUDZ2KOUkWJnCCR5ztyjskAFlO5HDolV2armpVsIKJA2z9vS0SV1Wl068FHYTymtRfGwXKCJZShWUl8/7kCX+2Q/y66W5n9IvX4fZ7jwCOzcS0uCALfOt9CdYrJzHpSMVOkrMtjI8ObaUtuW7auW3jhlXoNtGJrja5IQX8lW2wbQjmfVQtfELV3oQVIDsnfijHStXSdLZdLOfWS4N7Y6/o1743PlXKufPKXEyO3GPhopNvoY5DEJVpIO1a/r/sU5KGJbAqE46/yebH0FyHH0CcI6bXl1GpGxl2BZJ+TTa3seeOLuz86IOSx40SMjMVSeE84DYwFGZCQFlzIzuebkJttOrdbBg3/Xte1SPpL0qDMcRZzluEVWKOvsunXBB4pEqCtFX9yElkAxygjFCjX0qEyaz9KC+BoNS5OH+ov6VqDYYK7JbFjUlAAMT5tco3Wo4CGscn+WsyxFxTX4JOQ/oni3EhiG8cb1IHocYqCfwChau2qTCQzj+kpPRS/XFxiTz1JWLrlEIEnXjf1pXguyVcGdU5Mex1kztFOnF+Ht2LR6kDnMOBtFozVZridc45ngbCJKFA6CTIrhGeE4XRue7CJywZw1kUgT7BiiUBkEnwu0qI1Z5EIFkCVGIWKKWsksnRpYGWNGf7MhO6M8Rld6EK4MQylFERSQdZEdsfdwcvPmLxBhLUaL9dKY1FkDInJJUpLMsZTdONDRG2DvePyts2UZlmrD5P5l6EogJ5F+/9CU7MnU9XDSHaeg9h/GyERRpHWtIqh6bnVyqPbfp32g6L9EL7g/rkPZT6EKrtk526FOunXrMzozY/PmtnkLFraZGc56k+O+++572kc/flMbP0ANnr57Z+zUyplJjkO3A6zBGcDNYg7zHieU9YHrDM6aJT31X/i5n1MvttCBEmYR81mynbQ9mWCIEqLvAUNFsAeZ9Gj7wAc+0G6//faOQMl6E1iyxgRCr33ta9v1L31pW6X6+eI2f97cynTdrjNSE7hUTtNeMfSpILGIrELUKF1R71ULbCkHzpmjzwLJwLEAA/N+H/rQX7ebP/kJ7amLLtzYXvayl7ZFC+e3hfxZME97BTheM621r7xnOMuW8LXtwEDEYZqYaJuZzC5cIp67SLgIHo1YVloyrkzqg6FPP74SJMPZsWGuGaclCl0IK4GZBAoszL43ZM3vPG+ASLG0qdNbqpnar3/X0L7Xhk6lJYutsunRvG7dDIPcYjNWh9Qoz4KVlVVropm5QKkVe1ulhcuws/44Uu4Y7EFUub+eDXG4wj43q7vKuBWxhTymzhX5NBKZmm1ACazQBAt0eRiLOqMKXuf++FxIZ3xOpqx56hp1covMRDI2dpjI13bavKU48QTb3HvsYhJRkSaLRxM05PgJP1/7HdufrgxU5dOBx7/2DzOJyEKS4mKpoXEBbO4o+gT+I9tzbcTj4QQ1V8vX/6kjt/O2UcggFk+Ccaafeoey+IJWuCH3bPeINu4rd591V0ctJKBsTwKexAsdRPn/lyO3Y3i+0l3axggQVKaoCF2HsYRFknVnzGccuSL4ctoJlryxe2Q+H0azypMVa66tegw9gCUQGw4wwRhZOs6CLgSYkZFylYOUOIOdE5tVU9yOH5fTDuQso1FRrFmhbk3Roe4EDGbJiU/gZBQtu76m2m+xzcVaRV1rbMzEkf9NRy6iTEFfZE+CtA8fFnrEvThCNvOezyAjxwFQs/w/ceRRNowTdxBajhynq0E46Jqbf6HMmoyLNSziW2prfoaevNY58g6RMgyfjg/OGu/FfWitJBphgQjDi2jSV9tNwYDA0s7o3Mpj1rE7MZ5++um2afOmdtElF7cVp55moY5BrnN2OzoxrX7yJ554un31a9/QSFOgdoaqTB+jvESdr6D0MugyKnHmMbbA3wMDInL95//rP7VLL7lYa+XeYwfaZtvitI/JkfOApmg9m5hWS9zhw/w5rD3HLIUbb7xR/waa5jNBBcmaX/e617Vrrr5a2TJOk0CdrBY4H52KUbWGWbErNW9JLqOWVWxt/t6+3bVx2rxSaw4rWyWnKonhAP7iLz7QPv6xj0oM5pKLL2yvuOHlbWiIjorRdsryZaqlQ4BT6awkniMgFWnTzAf/To7cksQmd3q6n2v/nGM5cgaEEHSqL9zCV1y8xZ/s7GL7vpMjJ+TljD340IPtgfvvay984QtV6jD07bIFsK6yaqkJev66H7md0v/b3t2mRBDEQAAFvf+VZUmqo3iEgrd/BEEJL2Gqd3o+9pvsvLRnX4n8Tg3vnQDZv82xKcGXb9x5K9jXd+5GyXF+zkTl7ok99r4Fzt2LfYuS/Py7DS2L5Sze83jcHO8ToLmoMIuny43UfVuYe8ZjZmXO0ryL5fb6mLelloeG5X9kS3cWeTkjO7/bt6a9+/7nupi5BmE+M597Z8j723vN8R6bf/4/AfMWH7fwv63pC/I7jmQrJU8tvFtJs8+f4+t99liwW3g+BAgQIECAQK2AIK9tncIJECBAgMDvSWYUBAgQIECAQKOAb+SNXVMzAQIECBB4AoLcKBAgQIAAgWIBQV7cPKUTIECAAAFBbgYIECBAgECxgCAvbp7SCRAgQICAIDcDBAgQIECgWECQFzdP6QQIECBAQJCbAQIECBAgUCwgyIubp3QCBAgQICDIzQABAgQIECgWEOTFzVM6AQIECBAQ5GaAAAECBAgUCwjy4uYpnQABAgQICHIzQIAAAQIEigUEeXHzlE6AAAECBAS5GSBAgAABAsUCgry4eUonQIAAAQKC3AwQIECAAIFiAUFe3DylEyBAgAABQW4GCBAgQIBAsYAgL26e0gkQIECAgCA3AwQIECBAoFhAkBc3T+kECBAgQECQmwECBAgQIFAsIMiLm6d0AgQIECAgyM0AAQIECBAoFhDkxc1TOgECBAgQEORmgAABAgQIFAsI8uLmKZ0AAQIECAhyM0CAAAECBIoFBHlx85ROgAABAgQEuRkgQIAAAQLFAoK8uHlKJ0CAAAECgtwMECBAgACBYgFBXtw8pRMgQIAAAUFuBggQIECAQLGAIC9untIJECBAgIAgNwMECBAgQKBYQJAXN0/pBAgQIEBAkJsBAgQIECBQLCDIi5undAIECBAg8AEA5N41hAg8EQAAAABJRU5ErkJggg=="/>
          <p:cNvSpPr>
            <a:spLocks noChangeAspect="1" noChangeArrowheads="1"/>
          </p:cNvSpPr>
          <p:nvPr/>
        </p:nvSpPr>
        <p:spPr bwMode="auto">
          <a:xfrm>
            <a:off x="123825"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png;base64,iVBORw0KGgoAAAANSUhEUgAAAfIAAAHyCAYAAAAQkUzQAAAAAXNSR0IArs4c6QAAIABJREFUeF7svWmTXdd1JbjePOScmAmCIAgQIEGAkyiJEilrsiZagyVbHmr82FUd1VER/b3/RXf0h47oqIiOruqKbtvhskrloWSpLcu2xEkUSXAAARAgZiDHl/nmoWOtvfe9Nx+TlKu/IeKmlUbyDfeeu885e+299nAKyH9yCeQSyCWQSyCXQC6Be1YChXt25PnAcwnkEsglkEsgl0AuAeRAni+CXAK5BHIJ5BLIJXAPSyAH8nt48vKh5xLIJZBLIJdALoEcyPM1kEsgl0AugVwCuQTuYQnkQH4PT14+9FwCuQRyCeQSyCWQA3m+BnIJ5BLIJZBLIJfAPSyBHMjv4cnLh55LIJdALoFcArkEciDP10AugVwCuQRyCeQSuIclkAP5PTx5+dBzCeQSyCWQSyCXQA7k+RrIJZBLIJdALoFcAvewBHIgv4cnLx96LoFcArkEcgnkEsiBPF8DuQRyCeQSyCWQS+AelkAO5Pfw5OVDzyWQSyCXQC6BXAI5kOdrIJdALoFcArkEcgncwxLIgfwenrx86LkEcgnkEsglkEsgB/J8DeQSyCWQSyCXQC6Be1gCOZDfw5OXDz2XQC6BXAK5BHIJ5ECer4FcArkEcgnkEsglcA9LIAfye3jy8qHnEsglkEsgl0AugRzI8zWQSyCXQC6BXAK5BO5hCeRAfg9PXj70XAK5BHIJ5BLIJZADeb4GcgnkEsglkEsgl8A9LIEcyO/hycuHnksgl0AugVwCuQRyIM/XQC6BXAK5BHIJ5BK4hyWQA/k9PHn50HMJ5BLIJZBLIJdADuT5GsglkEsgl0AugVwC97AEciC/hycvH3ougVwCuQRyCeQSyIE8XwO5BHIJ5BLIJZBL4B6WQA7k9/Dk5UPPJZBLIJdALoFcAjmQ52sgl0AugVwCuQRyCdzDEsiB/B6evHzouQRyCeQSyCWQSyAH8nwN5BLIJZBLIJdALoF7WAI5kN/Dk5cPPZdALoFcArkEcgnkQJ6vgVwCuQRyCeQSyCVwD0sgB/J7ePLyoecSyCWQSyCXQC6BHMjzNZBLIJdALoFcArkE7mEJ5EB+D09ePvRcArkEcgnkEsglkAN5vgZyCeQSyCWQSyCXwD0sgRzI7+HJy4eeSyCXQC6BXAK5BHIgz9dALoFcArkEcgnkEriHJZAD+T08efnQcwnkEsglkEsgl0AO5PkayCWQSyCXQC6BXAL3sARyIL+HJy8fei6BXAK5BHIJ5BIonPrU9yfABJMJUCqV9FupVDEajjAcjCShUgmoVEsYDvsYjnoYjvooVwool0vo9jooFIBmcwb9/hCD/hCTSQEFlFAolFGrNdBozGB2dgFra5tYW1tDtVpDtVpFtVpEa+Mujhw5iP/h3/xrNGoVXLzwHv7sz/4UF9+7gHq1hlKxiOKkAIwmKEyAYmGI4aCNw/ftw9e+8gU8+OAh7N83j/m5BiqVMjAegQ9TQBmFSRmYlDDBGPpyYYwJH9R/Chw4+HE+v/2mb1IqAD+T/dx4PMZ4Mtabeo/jKxTs+5JVCRwuP5e9pu7k9+MH+ekP3TPGlf3sLq/xe+PRWNfQR/l/vAH/n56D//B9++H4knv/t6x5l0mpXNY1+oOByZbPXCxKBqPRCMViAUU+91hPtfMOk4k+G+9TLqPRML0G5T+eYDQeo1qp6rPD4cjnYoIxrzkZ699qtYJyuax76vn82pyHkKfGZ8LQa5LTZCwZlbm+iyWXkV0z1n7MsQ0+ZBjX8rnOzIUtlaln9XnTfcHv+idiXXG9ZKQz9tc1P5kfu7RLMrsmp+cus35jnY5HI801943JaYJioejPxL+5FmzsWjdxTb9P9olszcLmms/EtT+O57bv8vO8j+ZpbHPNsQyGQ3AsFDHnvlAofmifcWyjMdcPr19Ef8h1UUK1XMbbb72JQa+Ls489ilG/g9U7N3Hx/Nu4ff0DtFbvoF4uolqcYDLqoTgZgru8WimjXOReBNrtDjrdLsD7ai1wjVb038MR7zvBoFBGqTGDQbGM1nCMjf4QnUIR9cUljIoldMZjlOsNFMpFjCYjahG7kh7cdWaxhGLBfikD/koHYCwZUPSFokmZ8236w+bWtqXpF4lfr8cM2J7W+zFLvhfiI7xqcVyQauN3x1xvfLFEvWTzzP8ucg1wHjBBeQJUx0CV3+n18cB9h/GFzz6HPfMLqNWqNr7RUGO/duM63jz3Bv7yr/4a2+0eCoUqNja2dM3ZuTkMRkP0hgP92+n39NuYmUGpUsZwMsby3j3Yf/Ag9u7fh3qjgUkR2G63MZpM0Jyd0bxLl4Wu1PNJOWq9cF0Nh0PU6jXUaoYZnV4XvW5PekDrZzTS3/EbOjWwjOvd9GMBpVIRg8EQvV4X1VpV8ul2u5ovXS/2vu9j6iS+XywV9T7/5v14LeqV0XCo8VH2vE+5VNa1pEsKnIYyFuYWMDszi0ajjkJJy1xYxO/1+j2sr69ju7WFXqeHIoooo4xqoYqnH38K3/zaC/h3/9v/jvfeehfPfvJTuPTee3jt5ZdRoO4bDzEaDVAqmo4qPPLp35tQsfIB+QIHTKFp8VDBjoYYjgYYjfqo1SsC9cGoh0KRC9Y2OMddLJZNMU4KqNWaGI0m6PUGaDbnUK3WUSiUsL6+iY2NTT0wwbxeL2Nt9Tb6vS0sLMziqScfx5OPn8Wrr7yMa1evYtAf4P777sPczBzeffsdgfmepTlsbtzFvr0L+NpXv4CjDxzA8tIMZmaqqFXKUmDDQR+TUQHVahOFScmAdweQ2ybcTXkHhnJSBSiwjRkbzkAjNnIKxgHk5UrZJnrKONgJ5JPkfR/IDhW947O7AW9cOwGWKSBPxmcGg+bSNfZu1/7I993gyH4nNl5iHEgZc2GNEyXOBSF5CLT5ugF9qH5tVgc12xi+kfy5AojTRzd5cePwelpzRW5MKlD7lIEMQZvAQeOqqM/EJuYYhgMamn0UXR47YTVsHVOC+r4/B69rCvVDaJt5weaAa4PrTQpZ989+xCWQnT8H0BjrboC+2xLQa7sAOeXJHxotuwF5gEUGz3cdY3p9Uzr8fKlUljz1jIboJl9OwoSvmVLmT6Va1b9hlHGNEBwE+m6E2hqZ2HwVywnoEkjeefscRsMBnnriLEoYYXNtBW+/8RpufPA+ttbuolktoVKYoLO1LjCnjqxo3m1sgyGNizEq1ZrWF5cNwXuoMQLD0Rg9IlKtgVGpgm6xhNZwgkGlhoUDBzBAAZu9HoZcA0JM+7dQcGMoA+RU2AQlXpeqplQ2nTMcDkzv+CLlVPP10A22DG1vmlxT+fk7OxwJt9ATuXMday1TvXFXcBpoXwegB5Bzv1DOBJzRGKXhCMXhCM1yBQ8ePoJnn/4E5hpNGcrNZgP1alVgfPHSJbzy6iv4wX/+L7h9dw3ErObsHBYXl7Bn317N23A8xlanjU6vh8FoIOCeW1xAhUaBj4lroVCiMTSWMyDjrVRCr99Hv9/fAcQjdx5nZmb17MORASW/RyMgwSff/4YlVTMeB303IMfCsBqdxYq9ZypxgsFggF6/i6H2ien2wZD4Nsbs7IwMDn6X45IxOplgu72Nra0tN1g5yWZs8IfzTszhfpODRsNEjiT3YBlLC0tYXFjCwuICRuMhuv0ONlub2NreQqfT1njGw7HmcDIaC8QP7D2AR088ik88/iT+r//j3+PGB9fwtS9/BW+/+QZ++pMfY9jroYAxqmUaQmasF05/5g8moQT5wBxYhdbJeCTE52aiVVmp0KsCarUy5hfmUK3RS4MGRMu7XKni+vUbWF3bwExzDpUyvasy6vUZeeitzW1ZWaUSjYGSXhuP++j3ttHtbGF7exMzzQYWF+a0pBu1OhYXFvDJT34SB/buxw//7AfY2mxh355FNOpleeTPfOIs9i7PYmamjJlmFY06J87GTk+8Wq5hMjHLTk5JIbtRdlGPvqFMIROMM161K/JpIDd9GkDJZwqLW7Oa2tcZz17Ws7nNUoUyiHyxZUE1GWF42YkHnvG+/UMfAujMvX0VG9Dt+tgp0O/AHQeLsJi1LiZUgsNEgXMRc8ETJMnQFIulxAMJi1n+MT21jEEhL7EAfY/f4Wbk5uFc2frQ1ssYUPTUB3oG27imFMObjQ0UMpUHmTGm5KiQbSrR4DTQz4KRjA0H7/DINf/uJWSNvgBnbaBEYCmQTwox76nBEoZLGHyxNswDST3Z6ekJo/GjwNycMQMXyjiAnPMS85b1yH8tkDtMZKbKjEGBmF1T3gi9fQdyApd54oIVyZ1ekxShG3i8gK1504Exb3zN1oJ5ztRpo0Ef751/R/rn8cdOo1YqYGtjDa+98iKuX7mI9vqqgLxcHKO33UIZI+37WrVMZ1RrikDNa4tdHAP9wRDb7Y5er9bqApnepIhhsYx+oYQOirjd2pZHfvDoMUyqFWwPhhgXSw6OxrJw9Br7h4DcPHI6MOHgELjsW+Hr2SzuYABdd0wDeeKHf8iATFk4zblQ2+QpJlDgPTEw1xv8XwEFWhk0SEdjNIol1Pnc29toVmu4/+AhvU5DOQwh7nHeqT8coLXdRqlcQ7U+A7qVnNdOt2MMAw1sMl7cP+UyFpYWZcTxewTqbr+H/qAvL1wGZrksQ4d7ngBKIONrcn7GE1TKFa0lOpYB2uEJ83u6Cu0vsrU05AmkJcp+jHanrbXJa1Uqxt6VCVpi/cbSW/IhxNqMQadrZmZG4+v1+tIrMsgmY3R7Pa3xeqOu99rtdmKw8nWtf8oz5tP3BV/gvRv1hljqRr0pLKvKOOiiy99e140HM2wJ4JMR2aUxSuMSmrUm9swvY//SXrz64ssojib47W9+Cy//4hf4i//8nzE/00S5CAz6XezftxeLi4sonPzk70yCwgkLmShPbJHDjbEAvFymp11BqVzQBpMl4PQwFWyv29dm4XqpVklz11Au1zAckJ7oYavVRr1Omp3eupFUZNSGwx7Go4Huc/bsaTzx+Fm8/NKLWL17F3Ozc1p8vU4Xt2/exmxzFg/cfxCNWgkHD+zBk088gsWFJmZnyti/fwnNRk20g3yGMZUalQI9xqEmrVgyTzEU9Ucpx4TucjAIhag1JEBKN2QAuRQZvT7RiSlcBsAmHr1/W5ssQ5/uBrC7Anl4cFJ8QUW5Sg33NL7oHnUyxqBYd3k/wD4Zh3vNor8ynq5WhBZwUH+28MMjD/A2edA9cJo6vA2/Li1Yfkb0mZSIeZIEA24E15VOoduAzRCZmPULYwLEIHroIAkxZFAoCV8IdM0jzrIruqZ7kgGq4ZGHgkgAP7jmRH7ZeU6B3OgzV6RZ+to3fXbdaTVy02QV9rTyDhI/S3+7HAMY4pmyHnkWyI0Gn6bW7cJBkWscUz/mfZv3EvPDOeIcaH7ldRvFKIPZNol56E6bGrWeMXJ1T1Om3C/m1ZcAeeUM0Yxw8cJ5KaqHHzqGcmGC1voqXv753+Pa+xewvbEiWp2/9NardDTKRTFyDK112gYyhLCylDOvXUK/P0CPrAwNDBTkiY/LVf0OKzVcX9/E9gQ4fPwElRi2+gPQZB0TGIv2PNKHMlic1dPoyQSk1LoMGrNNLCyUocu1LpyJ4Pr1BelrMvSKvzy1UGwtp0yIhfTMk7NnpEdOX41A7hNLz5Xj4ffGEwF2eTxh4FFgPttoYM/CInrttlHONJI5p6ORAVy/j06vjwH3CIqo1OoaFV/XGiCIivH0MKODLddDhaGwSkUeuPssSfjS9IrpYt6TT0xQZ+iL6yoMed5Lz6ZnJcNSTcJr/DyNf4XreI/xRN50o9EQCzgeTTCkx+vrmvckxU3wbm1vyYNX2JDMWeK1p6yJ6SZbL3ye0G3yogkulCONhRKpfTMYYm/wmWq1ugzJUrEsbGjTs9/eQruzbdfz/Uhjo8zP0NkYF1GaFLFxdwPXr1zF5soaDizvxXe/9S289/bb+Pu//SkalCvHPB7jvkMHsGd5DwpnPvv9STZOEVQ5JoyHcvBD7Nu3Bw8dP4YrVy6h3d7CgYP7MRoPtGH4eU4WLQ9ao9THnIROpy/wHgw4iQV56HyflhaBnYJjTGZhfh7lSgkb62vYt28Zh+87iOvXr6K1sYnJaIT2Vhu9TkfUA2PmszN11KtFPHTsiKj1udkqyqUhHjhyCM1GXZt/QjqGAilVUCyYtWfUeiYe86HYo8etHKCmPfJgKyIGKA9DsUGPu7uSD489jV+b9xyK1gDTlfyvA/Ls+1lQ9gWzE8j9PraadgBo0J/hBe8G2km4IKM84ntBK5vSNWPGANp+qai5AUUb0hPyuKfFRVM1pg3lAMTPcwNRmdl9yAQRwAuiYy3uavK1X9s09HYiTiXDzD1mM4wCPD2S4AyTeX8mEwPuoOHN41cMP/Mb1Fnsi6DWP4RydtXkJ2FFHMhT1sUVdAbIw8PVckiYEg+DxBUzgP5Rnnl45B8H5PTOA/BTpeVsgtsiYcTsuI8rt51AzrVsXlCEQKjYskBOUA5WxRSWGQM09COeru8yx4JrhYhXpKFNIC8LLC+8dx7DQQ+nHj6ueHi7tYlfvvRzAfnW2goqxTEqhJbxACXGyOWlVWT4k7I0R4EAYPkZjI/TKxTFPzIDojsB+oUyxgT0WgO3qWtKZdx/4mHFyFe3t9Glx1SYOFVsQGrMjRtB4t3J5mSB3MMzchzSmLhpet//Phat2CROzvVpoOcrNl1cTtumQB65MTYfyjMgeDkbZMOy3BjZ9zRkxe2P5eER0KvFEmrlMhrVGgbdbuIdc70zfit2tlrFzNw82r0eWu2OgDv0iNYA7+v3Mio88qpKRhuPRgJWXoeMXuRO8MFiLxL0CGZa/WGUO/vD9aL4crEo0KanzOuG40TdwetzLD1SzoqFB6jy2S1fhD8G+haWs3lh+MM8fwK6QneeA8X7mRz6lidSKCReuu7tetzjrPpvyoVYWK/X0Ww0UG805bhSn21ubmJjc0OsAZmFcsn2kAwNsggThoYYIS9j1Bui3+6it9XG9771HRw/chRvvf463vjlL3H+rbcwGfRtHum0OqNXePar/2LS7/fQJlgyzsSJbdQwN9dAo15Cq7Uu8O502wLeUomJLH1tGgpQdi8nvFITlc54+NLSXkzGBWxvd9BqbWNzYwvrG5vo9+jJT0Q50CtvtVo4cuR+zM/PY3NjXffa2tqUh16rGMgzEaDf7WFpflFe23ZrHfNzTTx66gS+/e2voVIeY9DfwrEHD2NhbkYJHQwH0IRu1JqKj0kRabEFtW7WdPxMe+mmvzyBakp7h0cuD8OFaN9PwiZOwE1R67sAbAJqHj9OiPhpoM+OwU1bKuRQ4snDuOLdDXAS4N31zRT4sm8HMBk1C9FB/JGSdi9WySaVcrJJOSgu1Lgf51l782OodW5u5kNwA2hxyzs3lsEAKKXBRaG1ye7UFeLJsiUxCfHajvwAp3W14ZwtSJIUPXYZYKYES1eOsvZdOcW62E2EAegy5KRMDTRCd9v6sGSoMIY4hxZbnvKEd/HIP2LakjXw64A8qNt/HLXud/Nx7KTWzbgSQNOjkiFkRlk6X5Gz4PvNkxEt8dBWOeUrDycMOSYKlWsYTeiZ9fD2W+dklItaJ5BvruOVX/wDLl94F6u3b6BeBOploEa2ECPFyGnIE9BJ63MN0qBgbFX2I2l7GodU7OUKBvTchxPR6vztFUq4vd1GFyXse+ABjEpltEivcq2UjDZmwhvlR2MyNQ6pVgikFg4yVUBAmuh7O4Hc9UQmlppQIgmImezl50eim0e+7PqZ3AQ3DGP9RLKb9IKDq+L6Zp0ZmDMZj4mfXN/ybQzgR/2B9Bm9VSYN0zig7OiRMg4u2lbet+WgKMxmmzPRd6EH6aFyf1JfM8eK+8lsCFs7XKuMXRPkGQbRftMvZWiOAQGQtyRob2+3NQ4ydcF2zszO6FrbW9vy6AO8OTY5FRmDPZmrTIhDLAI94jBEZPgZy6n1HfR5JkRndLqFmSy505KeufYtTm4GgZLnZDyaISljkobIgDkBvSSEKK+eY4CNmcItTQqYqTXQb/fQWlvH737rO5hvzuLf/7t/h9l6HQ8cOoR33nxTyZ0njx9Ho1Kx/KNHPv3NiTyUyVhxh0azgbnZJuoNxi2ZrQdsbbVw5+5tbHmQvr29jZnZprh5ThYvxOx0xsH7/RGWl/diYWEJ8/P8XcRwOMa1a9fR2tySN554P57kxAdqtTaVSFevMYY5xDOf+AT+9b/6V/j7n/0M5944h88++1lcunARf/onf6RY2IF9y3jssYdx6MAS9u9fwLGjh7FneRHNekVAPlICQcGy753m4STHYvuwYsxmKqdedMSu5RV6ApdhcuplJ7SMv+7k/Y4Y+UeBq13LPaag23cB8sTbC3UZXrdvJtv97olPvZZdyLtR+L8uGS4bAgh2IShpY3DMK6B3xZ/IRv3HJruF92TfSze8ZZVnktDs8RxYaVmbIrEsbfMC7RqW9JYAuYcgIvUsS7dn10OimDw7mO/FdbPj+ChQjTkiCcn9JJCSNZ+GGQy4LE4XmdyRaZ717pN77KDcIwXK3g1DTrF6X4+7UeuiQJNkKk+OiXyQKVYhI3B3HpnsZgZcxDKDqYh9oLEomcwS2ZhUZjL2+H2GWg8g57Nyfrk3pRSp7CpVUeBcN+feeENA/uTZM6gUJ2itreL1V1/GlQvv4u7Na/LSG2XWpoxQIZCzcsZDa9vb2yiXmYtTtkQ9UpfVmsB8QJav2xM4MVu9SCaxXEW3UMRqp69Y+ey+ffLI28zXqDPb2LLWh6Jvx5YLkrA8Wr1aJ5b3k65ZAnnKEblxk1mb2XUUIB1Al9UvQaGbcWxrO4z3iBFrr0U03uJNlqDnYB9mloxyjpE0dKUiQC4XiwpfKhbtDIkAicaQwMjCCpYs6B63e6x8BgJpGHfEEFsnEFhzT/Z7PXnLvD5/yLzNzs4agDuox94lPtCQp9PIz9PZs/cYOiCLW1PGOfV6so/jGSPJ1veD1mkkV7oBFg6anFKCW2Gi+ygTnvLgL5kdhQrMu6dXTudB8hkyOZcRHGf13BDlPFQrFWXYN5tNNJk8WK/rOmSAyAZwXXY7He0nOjhhbHBvkpGgn18pFNEkJU/Wawx8/cu/iflGEz/4kz9RSGS+3sAvX3wJGyt3MVOvoxy5VSef+eqkVq9jdmYGs3OzmGkyc6+Kuys3cfPmVayt3cVmawPb21s4duwoDhw4oMHeunULV69ek5LihikVK16aUlTWOsG70+2jUqZx0FTm3v2H78fi0jLeO38eG5ubUi5SlPol/U5rGej3ulhaXMCpUydx/p13VYrGZIDihBsGmJupo1rhhu8q4e25zz6DB44cxOL8LCosixPbU8R4MBalz0mjNUQrK6u4A4BDLYaXbqyfJbsFMGWTlbJKNjxPA3rGijKgnNmpkT1t1JG9sSOxLQFvj6ElcbWP+Gxq/u/AlWmKPEvhOvf8IRz6ONqWH474UGSHRhIYnyOs3wSgMs8XjyDDrbQzUSpeoxS4oUPpUo58j/fk4resZ8upMM/DYmrczMxKFVWb8VI4Xm0Qv3kSCvG4pLySTNlgAohTXrEpvojrGv1v/9sVbmOS7DssVXJKVdSeGxj8UNZLD1aHXsuvubKHZ/4bgdzXCOX76zzyXddAYkQYw5BVnAE0YVhFCETx4akYuVGZBvRWosh14/F15ctYRnmX3lmFSat1vPXmG9IDZ08/ismwj7U7t/DuuTdw7fJFrDiQ0yMvjYeoywGoYH52RjHyjY2NhKRiopLyLmoE8iIIQyOG/np9bA1Gio/TI98eA+1JAcNqDTPLe+SRs/zs1wE59ZKt4RTIpWO4N0wRJTkIwe6EMR3Z/iHbHbSwVwMo9EOAcg8wyjFDj0Xeh65NkA/2S7R3ALnnJLnBG54+HTJSu9ThyvBmrNpzGeR9RvkkwZelfYx3u6ca8839RS+etDSBjiDGn/bWtmVTeyUUwZ1Gg1H9Ji+rYLDkVq0Bsnukl0tWBRAxaRoBlBkTz7RnWDrIUlh51AzxmDa1dWTXJCDLy6U+cEaNCWe8N/cmQwe6Jl/ztajvkmn0cGCECpmwpzK00O1efhzYEFnrwrFyOQF0JoD3PcZO1rHX7SpPI3ID3MpSwqL2AysLWGZbLmN+Zgb7Fpfw/KefxcNHH2TWIV79+c/xs7/+Md55400lKu5bWkJV2FtE4dFnvzqZn5vH0tISVldXZQGxNpz14iwz63SZbQ7U6ywXs0QCThy9cZYInD9/AWura9okrB1nsgrj0padXrGacm6kcgXr6xvY2trGwYMHBe6kfMbDkYR5+L5D6DM1f3MNC/MzuP/wYZw+/QjefOMNvPn6m2httDDskTIfo6QSEHpLI3zqmcfxG5/7NE4/cgJLS0yOG/CiZrGyxjIUsFtYRnvZxEd9cgCEbUn3tH0TfAj1PuYFiwUS0F2vZ6juDwF4rD2nvcJ7EbC4RZE1NMyTsXKd0FJJclfcJ+pTde302cNoyCqOXR9jKtNdSsTLmCxOGlR3eB3+3x6fjrgpN0AAXmx4/mtJbIyB00syOYdlrbirezrm8RmvkbAd7t3Fa/oMqc6YM7+exV7t+2IIMjKR98KNH2GQbFZ7Zq6y8hdguZLhtEgJ7ihLs7BBojTcqIggWsxZlOjF5g/lEQBqFJ8bKzH/XpMt7zXDBk0nxknR28KJhWfPGM/nstS93dCyf1KzZNcYua+jisqpJqIFOYccq5SrZ9snZW4JvWxMBtcBc2Iiu9nub2V9nBsaaSwHVJyV36Vsy/QSS3iH1HqvJyBvtzZw6/pV3L1xDXduXMWd6x8owY3JbsXRwBLfyiU0WPI07Ks2l54bvfLWVkvhtUZzRl45qfV2p69kN2astwYjDJlg15jB1miiMrTy7ByGxRK6NAhJIauNBYHNEnQpQ/1qLVmym3PZGXqdoJquwah7VgzZaW/KUfSz55QEU5lUSjDm7QBOb4/yJhhafZy2AAAgAElEQVRETJcAlRicBFgHIDIIVj0S8Wvr1WDrI1M+qzAPn8MS4riutE79OhZ3t8S+FCrTXJQIP+k5NJ80SK3sivIPMOZaIdiQbrd+ElafHaBOCp+frTORzj1cYkKsNcaX6RUrCdVj9Bwj1x0B0hwBA1F6yqTh5SGXKxoHr8Nn39reFqjzOvT8uTeJZ2Foih3ySiVeKzLsKROGAAj+XM80WtSTwp8l5otGDI1Q3lOJsgBa7S10PeFOxt54Iu9+NLDQVOgjipihZJYBdtvbaNZqAvJeawv1YhFHD92HmUoVg9Y2fvTnf46bV65itlbDXL0px7rwiS9+eyIhlEq4cf0G1tbX5L0ePXYEh++/D63tlrLtmEBCz4EPb0lJ5kXNzS0oO3B1lVYwF0VF5R0EdTo5tECYtbewsOBp/J0k5kmhztQbmojO9hZm5xpYWppXjIwF71Q2X/riF3Dm9Bm8fe4dvPv2u7hw/h0trNGgh/bWurzxL3/xedx3aK9qzOdmGygwSc8bVHCBWq0gExm8cUWmXllg5QozBVGjBcMy+8eCeSRrZIuSdvvu7rHWTCOXVB9niM/0/fB0TR98jIc49f5uYYXdvh+vRdaxbCG/DykhWsNi7qj0mCnssTvFf73eOOLaWVDUhlLSCTeuJyMlnl5SgafP7GBH/Pp2LS/XSxqUpAmHkfSTrSPPhgVCKSbPnEmUmDaaQsmEwUEFoXiYy4FjMcXl5p+DO9cYqVfRdmZ6pQl5mfvpGcNo8/BAQsTG/GeAfLd1ZMyDx/yzHwgvLgTpGfs7MnTCMIoSOv9OhJJkBMh7tpimMsypNPls7k2Fx5XeOk2qC4o44p5KLgvw9z0poGdmOLOCaRQwg5hlQ6US3nv3HQz7PTx68qRKz25cvYJrly8JxFdvX0e9VBC9Ximw9naiLF7LWh9KUQrIKxUBBvdjSUDIjO4ixkykYgMaFLHNqppJAf1iGW2+Vq4IyJm1Tq+cMXKry7aSrjBd7V9zWeWg+b/mMVtCFddBGotlVNMamGjFuOcsipYJdM6aJH+7Fx7GV+wd7j2bG6v0sDht2nQpKgREh3s40Mo0jRWjzjbK2damAbnFcPlMVnVjYUSxOGYR6j1GCuQtl9IeC7FOzOYrWL5MpZKUk0YCWoRjwtlRoxfPMA8an8le2q/DEfrMlGe5qTc4MkfInABrHmWGDbFK2eEEcRnwxvqo/MyZMD0HvfAes9RLMigoRxo+CaPoicu8tnAi6sFpxNE48AYuHB8NRI6L96fBIYawwl+j5vk8mxsbWGttKEmSMpRcmSOiQgUaTraPVHrm8qU8Zht1LC0soMz7dnu4e+065hsNfOU3Po8Di0so9od485VXcf7cW7hy/gLOnHoUDz54FIVv/pP/bnL9+nVcvHjR6vgqFczOzWBhaQH1mTo2lIRmBey0UJRkNDcvS6Zeb2KBVkOnjw8+uC46fTIxj1xhGDZHEE1iGa5By1i9sXUkGpNC7XSxtnoX991/EKcffRhHHjiM7a1NlaEdOngARw4/gNnmHG7dvI133npL1ndhMkK305I3/ptfeh7zc3UszDWxON/AeNSXpy+hO92RLOqpbl7TQG5KKZNz/vE4uUO/mg/J28aX0m5xWR2eBfL077SL2Yc/66Ny7503CU9xWsFPg3UWoLJJVdmYe1xjGtSDAgwg52bnNWiVSsFQWXFDJeVbtiiju5V5nQQ8S3rh+gkr3bx3qw0PgJbck4ePHATzLCOBLYBccaqo8w4aXUklppgiFhZZ9FkP32TnAXd/+A8BeSbfITx8GSlJoxmL8e4G5MGeWCKTeb1SlB4TDHknFGsoUKcAd8ypA2xQ2WEA2JgMyHesBWcMwuAIqyiYKSkgB2cro4q1ZeCQjCnJ5jePLTwgY1hsntL9nM5ryJ5Kkz8sv+E1+dkskDMOyTFF6dqA16WcVM5TxPuXLqqx04ljD6K9uYHb16/hyqULio+zs5sAHGOU/ZcsHZlsUuv9gXX+EmhpDij7kjq6qU6dCXXDCTre3W1QKMkTZ+b6qNbApFbHhMlY5TLaUvgjjYuOtzvTLjev49ZaMt84Il5qHCNWz2La5vWlnd0C+IxWtwQyC1MM5ZnK+SBoZ0M+sTd8kgJ8Vc+cZeAiJJLJ4wmj0YwMy+RP4ry+ZwXgmfuZDE13qzdH3CfDUsXnRZ0z+9wz2XkfGlF8BoZuKSKugSgf4/0Vj2bfD0/45Noc6ZnJsFTkWdMQoDfMlRljIVAuLMzLOFFNthuDlKWFepmzZYyAgad56RyP4tG8Z6aJlFVSjK0UzY0UC9nZ/o3QB8fB52AeQIQFYg44+9Gchnlm9Phb7Ra6dErJHvE7ZH/0y6oqOgUl1Kt1ZeWLGaBBRpagXkOFLAnnpdvFgaVlfP7Zz2CmVMb2yhpe/8XLuEwm/OZtfOvrL+DZZz+Nwn2nPqXyM/7Mzs5Z29V+D7VGDY2ZugL/nAwmvPEh6U3dvXMXS0vLuP/+I1iYX1IHt2tXbyjRjW1Zm81ZgRlbtjJDlBPErjxqY1cpKzVfbepYTtDuqBUjPfBej9mJXTz00FGcOvkwHjv9CNbXV3Hz+i1cv3oT62sb6Gxtq3EM27nSAH/+s8/gc899CsxPmJ2pYnG+iVIhKCfNlilcp/QshmfWdJJRmnDhZi0pAzdaSk7FqnfzjFLF7LRrqh4TYHJnMlEAKXi6Ze8ZzdF61Py8eG/nXS2PJRPAyrwdczlNDwsAMhbCh7zz6QYypmk057HQUzCJ8ITdmBYrxx2xYGscYuxH5PLzu+YNWF8BZv6myWkEBUsMS2TpyVLT8o7PyBBU1ndap554kR6GMOml9e4GgpkSr6Cw/VmTfAfXxtPgHkZfxBiz10rodoYVTKdbPDxLk/vDBE0eGbhhVGXBWkCdGV/WCAhAiOVh8e808U/jzNLtmXm37HIreQvjSIaGG0FRG56AjsqhvJue2z7yvLivZdQNks5a4X3RcA+wlyg9NBAUPO+vmC6pdbI7VFos22k0lBjUaW8LyAkejz3yCPqdbQH5G6+9ihtXorNbGc1KEeWClaERxBluY700k2UlD89PIIjzl9fu9YfY2u6iPxxjgBKqcwuYVOtKdhvXmhhUqtiiE8BErUYTfRosYHtW98h97xmgW+6B9VczL1XtV5zBMG/c4tNhN4bOSZgi10VJZz8miXktN7uJKW7qYReCJIFQZVJMuvI9Tf0qyjnbLjoE7yokC+QyLp1Kt3JEG7NHpXbkQvjCsqxssTG2bwnciieT3naWIPYm55lUOGPSdPz4q3Iu7Q37N+mc5uV2vB5p6WF/IDDnfZXl3aPHXUOtUVf8nQ4lM9V5PXrAvLbWqpe+mgvmOpzhtaG1cFUXOtLZHjYwxsyMC4I8AZ9OCfVSNFaaBvKg7XlN5hRE9zgy1CYby7q37PQ+emxpjpH+FTPEPC+w30HdastpGRLQi5GjUEGtUlL+FxMQK3RWul3smZvDpx5/Egs0NFttvPyzv8e5V3+FC+fexnxjRol1hea+RybMIFxYZHY5GxMWUKlV1Be2VCmpUw+98vfeew979+5VWUCn0/Ee1uzAQ8+XSprWGIv1STXUpZh7/QFmZ+e9rMiSF3gPGgVchc260QhHDh/Gk0+exUsv/xw//OF/wp69i1hanMf8/CyWlxbRqM1gbWUN62ubaK1v6EHVyalSxBe/8Fl8/nOfRntrDTONCg4f2od6jR28rH3nWN2DrP+0ZYd/dIzc9n4s6t3Lz34dkBtYZD3yzDcSas4h2jdxeKKGH2mJzm42hDFMpqh3e/+jgNxo251gvuNZMjXYyesZIOeCtxBEKCyHRXlmKZCHkg6PiHelB895T6x7ZZCmHnlk+mZDHDQErHGQef6R1GJei3n4Ua9uRoE3dsjUuGc7u8UzpeEIJ7ITsPQ5y3Tdk5xVIz9V7ZBkZBvdvsNAolegGGUm3qjaVfN+ZWzErw/K4tZucGRA+dcC+UfUmYfBEeCukhlX6JZjEGvIO7EFqDsVazKPkqBo/2sx1mwdOOlCekP0unnNqO8VkHutdtQVW5MdS8CiAlNZkwMSnQUqVuoL1npz5115/7I88ocePIrudgt3btzA+++9qzj59sYqSpORMtbLhZFatRLISa8TzKNES/iprlak0gkMjOOSOmWcvIcWHY3GDFCtqyFMjY01GrNYZ1c6znmlIiBX33xexz3ydIfTU7WNpWXkXrkBuhmxpnK8l7rv/+l1afS1JWpRJsxBIkgRxGIumZTGKyY99NkEJulsRnD0UIj3tZDTRI/amaAwnNhxTes1QooO5GZrpHsg0S3u/RsAmlHBvUtvOlgZZnyrvt7j4KoLDwrfvXyt+R10v+kA7l2FX0slzDBRTnHjovqThxPBHCx2kssamQbeNteWXBlhCzPUkwQ6z4DXeOXQ2dpP5sDDHeZIRB2756SER540NvLa8h77oluIjwYt2QMyCwJy6TsLFw1oUJYm6A176rkiwC9WVK6oFnxjJngbHU+Zzc/PoVmvqtxbSd3MKRgOcd++ffjyc8+jWShh6/YKXv/5y3j95VcF5s2SJXMXSvMnJkxc279/nwXfSyVU6+y1WxSQ87CUzY1NXLt+XXEI9i4m9UPl3OmwVGCC5eU9ePjEI1hZWcPqyrrFonxxZz3DmVk2j68p5s61zrpPZjcSdB889gBarTXcvPWB2sCyCc2J4w+h09nG3dsruHTxMjrbPX2WljrT7gnYL3z9S/jqVz6P1bs30KyXlb1epEfOhUU6xpNSYjypp2ArNCYvvC8br9t1rmA/Dryz7xldwwVmr34oFj4F5PapbL/2zH/bn7v+0EBJMyh3PkcWKBLwSuqBP/pJpmn1LJgbfWvK3dpQRpmZbRg9s2eUJ+yfg1VQz0qocY9csSr3yPWYbgxka5EjSS42Ki1e83SMfuSG5DUs0SQ1foLF0LwmHnskz3ls0l3mTABlpzwD3ANgXRgJMGY8XNXoZpWglFUaZ9R6cjozMcACtMNonKLWE+/aF1EYH+G1JePw9bPDI/c1Hcl0km8GyLMeueSWvOfGYcbgszmwxjx0HeKwnEj0ijViHrh55zbkiJVHBUEaHnFy2srz3CO3hi3eEITKvVDA5UvvC8iPP3gUG6sruHr5Et6/cB4rN6+jvbGmuDgbQ801a+ruxiQ3Gu1s78oOZcqy9jIiNppRww/1WJ9gMCQr1Mf2cKzys0KtIVq9vrwXaMzg7ta2MtaHrJ7I9FrPUusu+h1ALg/LyHcxjjpgRaJIK2C0hn1OzEM1Iy6pvAgWgWEHshVuVGV1VYSyOC+qdx4z89sPDlGmtoF6xHHtGpSxJ3t6eVrQyzSqsqyb6GmvfU4S2sqspzeDISox5OmSuVR7Um9bmuz70F9epeBePD11Ad2Ih6HU1cpUHd3KBuRcy2Qc6HXzJ3JwJFJPqosEwQjtkOrm+hG74/IKVkNNYFQS6TXrrIEnqxGNvIId8rCBMX2W+Gc6xBiEJKEzw0bxXmQJGCenhx734b+brRY2ttYxKpDPsdawtXJNsfF+l61wS/LMyWjTaGOXOTNAGeNny+EiZlhttb2N+XodZx8+hYcOHsbB+SX0N7dw4c138LMf/QTt9U1rhDO7/4kJB7MwvyBqQZb1sI/FpXkdkvLexfNJWQG9cROaZQcOBvylp8bmMCxBoMdtcQp+htaKWW7sttTxrkXR4d+oPd6PvWgJ3OUKvZkxjp94EN1OG6+8/CLqdR6G0sAqm/aznEyxHZ52VFDDmmeefhyf+uTjmJupYu+eedx/aB+rRb3f+lgxG1o9OkRBtXsO1AG2O3psh3dlYBw0zD8eyNPORAkxnrpCCRwY2O40AdL/dmDfAeQ7P594lTsoU/OgAsh3xMP/fwJ5bPRsKdfHA3n6TGnJlXnsVDpRh5z17q1GOQyCoONTIyjxroIuc+C3Gs+dHeYsNp2irlK1fBPzX0v2icNbdmRCJOCTUOEOiGlZVYb3D7AMdsLfEs2q7qTRDMjnMqmr/rBlFqAso0Phnkzb3VAmiUXmXlO2tjweN6tAg7GJ93aEOOxFC8+kMXLR7HF6XRgnuo91RLRxmddFbalDlnSiWNocKBLc1FPAm2cExW1riXSwUZf8Lj9vFQw0uSEvmXqDivHShQsKvR0/9iBW79zGB5cu4tb1D7B+5xa21ldEp1dZdkZ63RquKtudyW4EctL0PASEIT3LFLcDPsb0hBQvH6M7LmDIyhq2aa010Ny7H6W5eXnkW6z7ZTtXJXxZi1bzYr1yIdg798LpbqaM35RHPqFOtcTIAG7FhSPJzQGK8xIGWFQUWLjIc0+8xz2fizpNXcjoUUa2etKV1c4NkMGVYSDDuFVCl2dvm5Fh1LRauMbaSjx886RL7GNfraiOPOLOUVKmUws9Oc9YFuuxbwkDngQnJ9DGzbWumLQnWRPcowcF6W9+n9+Tsc9ucAJ+Sy7jPQnSjCnzGTi/YszYsEoUv1XMsDyVxkg0YFKiIWn2iuV5RYc41ccz2TIYR69+MZSwfRI6j8l3lCtj2nLWvXxNus4rTiL7ns/TG3Sx3WOcnLXj7MTmlV1jtYDRrx2HZiwZn4m9EKpVOi0TFJjs1+uiPB5jvlrD04+exTOPnsGw1calt87jH37yU6zdvIOtVguFvUefm5DrJ5hTUKJOykwi6KDX66h9qiUlWEwsFqxhSAGVqvH9tD8J5Cw5O7D/gBbu2tq6LBUKj8Jm9zhuspmZpjY1KXZlwgvQeVpaG93elhrDsF3ryYePY3XljjrCPfH4E1i5s4IXf/GiURmqn5ugWS9h3555PP/cp3D6keO4/759AnVS77JIFYPhZjBCLKExM57Hh5J83Eo2tfsRbvEu6C4b3OmYSC5KC3yC2vaWrpm68elLGRCkr05TtyntlXrjQYVmgTy+l6WsdzNKstfPvh/lHpGQ9PHUum0yS4za5YlEp1vGLK1ko1qZAMkNbf3V49AUfjs2eeqZp01PEq8yeodnTo6KBB6tTk98s5IxPzIxWxrnnrztyvDlzZhLPfsAT3umVFaOdhm6PGEfnA1IWI4Mnb7Ds8rEqqPns4UpnM7KUucZoI5e8DtDEenpb0Gdh5GQKFUPUwT1mzyjT1caELJ4u33fDW+vEghmhKwK709aXRnA3qUq8Ugznk6yi1RXbOEZU4526qIUoRLTmFVeUCbv+Xff1f598uxZrK/cweUL7+HalUuqId+8ewuzdbYWLYtap0dOg4NAzqOWW5st1Js876Gi1ph8EsZreR8murG/BWOHbARDkpTZ6z12pVxYQqE5hy2BPE9Hg+rIGaPr83yJiI8Hs5ZQ6k6vuzcuA4cHd4hFsnwEglVQ0zLYJOIxin7gjM2RgZ4YJ7bspGPlc0NZR8KgMqPVqKRnzJTi1RbeEgDKkKP3HeZAarxZjNqAW4a/114nJxhmjDsBOz/AMyRYtUAgZRgk2vM6zZk1CJULo3VRUSY31wsBNPYxsYZyoMfN8TMRNsl05/N6nD8MvTD6I+mMsWbqCYIxX2P5Ij3aiHmH8lEmvBuMnANeZ6vF/uoMUUx07gdlrxMR1aDFWA1biybr6IUfjpeOyZbBYF3maHByHBZKKCnMxPExt0FxcpVw99nsANVKzfqsjCkfJnRWUeGxuhM7XpnXIpBXq2UM+j3leRQnbHbEzoVAdTTB04+extOPnsHmzTu4/PZ5Jb1t3r6rku7CA2demETcI5tsQxpdR80p+9SUdMQsoyYyspOpd9RXV9Q8T5SZ1eLVecAZL0mtDb3zlmI2YyYZMDGFZQB8IDsSjp3Z5ubquP/+A7hx4wOsr67g0KGDen1tdR3jIRcYkx1K6HW2UK0U8N3vvIBnnj6DB44cQJMxcjbvpxfmizobE4m4ZhaoDXwcgTJdwQIMwsOOphZmRUXiXNqSMhJTMk6UgUSiGIMK8IQMGkBJX3F7z6hLPxEtjgl1dDTlvdO++CggDtBIxpLJJssCfiQ9BTBoE/lBCDpsxhsmRFKLedBGI0ZvaIc5TzRJmYEscMXtFd+Ks4f1AX/uzOEFZstkDBp/5iT0ESWEmdLBUBYBzDFu3U8HS6RtIE1rZgyODJ1uQJd6VVK60aUt6Rznh2Zorsx4kRLjmcfKoo2cAjPlkgxzGRh+hn2AndpYmgIJ2fPz0RHOOnul5UJSxH4Os+J9fh64GUDpSXqRVKekPPfAJSM/5EZJS15KRnlYqMKPgvV9w/Vv5YY02uOEOgffaKThOQtUiHaAhAGLTKA4t35s8XSV4Xj9LMfLvyPxiU1byAqSBn7zzXPK8H36ySewcvMGLp5/R/HxtZtXsX77GhZnqphtVA3Ex3Y0Zo86yFt8WuISD0ohTPOscksGG6OkzPX1zW2stbuY3bMXhXoT7UkRx888gZl9B/Da2+9irdPBqFjGgLLXyV4lNfegrBmTVGlToaC+G1wfe/fsFcW5ubklT7BWrmCmVkdnm4DVR3Omqc9ZCZ8ZtMy4jvbGOq7T67pjrjh+sUrSlR4+4nxHdYcMCtdi6shm3fcUAk2yzS3kwVpt3tPO4TaPOKGXRVtHJYfpQTYp0S6YxDGuxqQEYPI5CGAq+4q2w5HhrVCb5biEF21zbQzpzlg3WRnbK+xTEu1+qVsJittbW8IhgijLzKKnP0GP90gOyHEn1K1PC/nRaVCynB20ot4HOkI34p5xdGxaMhhYGHtM50tE7DyTO6K8Dm8nLcM/imB8n/K+9MjVphcma8rOerh7HF8hDDv+lC1yqQNolHCtUK40yHjyF9dvvVDAc099Ap975hkMN7fw3mtv4Cc//HPcvXpNDZAKJz7xvUk2Thx/D/pMRmE7QivjoGUVmYqMcdvRk+alJ4kWnrk8NzcnDSkPS9mptLyjzCjMf+tHTAuEe1393re30dnuKHZ+5sxJfOfb38D8PGMoPVy+fBHvvP0m3nz9LVaYqOcLjYBBr41mo4rv/8638dSTp3Fg7zxmGjzSsCrSgm2cqLjk8UR8ypX2RwHgR3qomWYgO72zsHgNGeL7OzzpXe4ZHluWBvcLJE53UF0Rr4nrR5w6A0U7asoTRiAD3gF0okADUKYSuSK5RhuP5/d6kpq8mfAWbZAeG+dCJ2XttagRf94RI9fO8aF+OKxgzxZv26YKwyv7fJFpLSAoG1OUzVpPPuv3nk4qYlwqGztO7mlCTWSerRU3AE0Pe4lSrOzcCkzjhCX3OPm08kQiDp2pCQ/Cwno0Ww8HldlQyaslphkRUbYZ2fQCal/H/DsOXAi6mw9gDS08TBvlbn7GgBQplYnTkDJs6KF5Aw2VAjklmhp6E3Q6XSlTJsXavFuGV8QoTWeYcpQXVCjoOzJGvPQ0XS9eN+sZ32YMWkIZDRmLFwNvvHEO3d5ALVpbjJG/fxE3P3gfK9cuY/XmFczXyzLY2TOiWpqo/rzPmLs8Ka4Pc0ToBrH+uVKy2CtP8eoPge5ghM5ogsrsvA5OWe8NsO/oMTSW9+PuVhubnS5aNGB4nrkS3disxjxsthxVlYYyua2PAr1L6yJZSxTzoN2VMuZnmHXNsTHEGCFMzrcBhyVHKkGQbFUYUREvF6CbYav0T29WZWd1216Og1HMK7dPc3zUg+yIRl2sTolynMz4tKzstKGR1pFRBcZK8W9z8pNfMq3GxFhPCH5OpaUlKz8Lo48Mb5xOFmtJQ/dcmegSae3BU0NerVgTmtxetza+3gFQ8fyMQTCxZmXcR7wfY81qye3jo8fNhikKr/IAFA/jqQe/14SrosA7wKU8m2mThKzz8ml7BjscRQlubpTFGJUF76elWWMaMxYY/lB9OuclTkzz5lQk2StkhMpRi25d9gjq7KXANTHp9QXiX/rMZ1BmqGGjhdbN2/jhH/0x/u5nPzMgDwWYJjy5R2Itef384aGy1ikgdoDjA1KZsn8slQEz7uzYNouzUzHxvfBm0taUloREi4OGQLfbVt0nv7O+ysz0dTxw5H58/Wtfwr/9t/8af/zH/xF//Mf/NzY319Fpb4EGxr49+zHbnFfN6HDQxUyjiu/+9m/hzOkTWFyoY262pn61YdEIgDKx6o/zYLPAEQs1FlEAlsGYtf6bpq9j0U7fYzdwzwJ5AKh5q9mDOox6UVwxjoLMJGr8Y4E8DLRE+TqQy+rf5Z5BuymWxdIK/1w2lm9JbmZNpxnpRhnu8Li9Vta3RrI5YkyKlY7MIo0QgfvjadzWmQr7TtpJKqGNk37rBgbxTGZCGMNhcnVPUcl7OysYYiNEOCQ8WbO23at1j3x6z6TJMGZxR7enoPqsI5UZM+Eph3GWZCK7N5kAt5v51ujCAFCtHON1PYt3h0qunQK5NcYJr8Ood+45Pp8yzD3GTyCXx50F8jBIVePr/ex1WpO1Opb37gpfnoaX8ujsaXZrrNck+VhvPPkwQg9B6QcJFnK3xivGbrzzznk5EmcfO41Bext3b1zHpXffws0r72H1xhXMVVnGU6QrgypbtVarinuzHp1Abol51vqZHg1PiiLgsOyMID5hOLBSF7U+LFaUtV7nYU/1Jm5vtMDa8lK9oYYwSjDm992gUxKbrx9lOzMm63KlrEi98kAS6jgeUhKnkquxiGqp7axsrknmiBB81PjEwZNlWDyAStQzY8Y0GkQ70xs3I03d5uJQHmdbYj1bb30eHmN10/RIjWGzun4CDEE9We9uUMZBNoHadrKWPbuYFJUozyaZ5pHzknXSgo2h/ld5Fql0j23z7wA8PrtKtNj1Lamht3atkXHO6/L9qIZgNr/tYUseo3xJbdM4olFL/RH3jJwEM1y9/M97+9tBOuYsJCWywYI6elsDF0vqFcvhhkESgvOKFhpJXOMcg2TFpE+PpXO+zFgroFqvoUe6nVUDwbrytDQ6xOUqGtW6OZ3qgGnnotNIo3/DNdwolXDm+Ak89cgjuH/PXlSHI2zduoO//sEP8eKLL6Lw8DO/kwB5CkK2eTmxM+eRvLUAACAASURBVLNztuAGA5VFcNOycxIzDJszM7h544biUBRc1Dmqtm9stYJRS8trWBOZeqJQdRRqpy2Pm99Vk/1iCbdu3kCxMMThw/t0qtmZM4/ia1//qg5R+OWrr+HHP/oJLl14X577eNhDvV7GN1/4Kk4/cgwL83XsXZ7F3MyMzmu1Y3kLKmsJENrNU54GcO0XV47x+QCe+G8p10xTDgsbZJua2FVTAyn11j/qtfh+1uPOUjvypqV0rd2pgCGSYab+zRoPHButvAA4c6CM+pwG8gSkosY02qk6cEii7mDHeCwG7Scz7XB1zeyJ0EXMQcRxTUD+maTZSAq2ybMrmcbASDSVl8DYHATtbBczjz5tbmHPmmZSx/itX4DHNzPHrUYeRZjkOgQlOdN4Z1wjwhExB1prakJh56ZPv28GQfQb8JCMJx4Z+xK0px3vGYZN6sX7fDnlF2GiWGdZat3OgY452bmeOUbRd0z80mmBRq2bYeTlaV6CpoYcPm4LKVkyERVdtGoNTyXWZGSwqwVlNOjxbnjmsXhHPk+wIoDLM/M1d/Hi+wLyR0+dxLjfw9rtm3j7V7/EjffPY/32VXnkjJEXxn32kMSEwOAd4qxu3GLxVIIKTspYURAPJCtpV/QmRWzzBDQUMShVMbf/ICpzi9jo9jEpV1Cs1XFnbR39oVHjxbKt8V63ozAgz6fg85NNpPFC5tL2ZXqKViRqkZqP1qqk2mUgx3GbDF36UcCk5QPsFKZgnLlStmNXB30dgymdyk52jBPLY03DOJpHD7+pnWuxJL1NcDFv3EOC4ZGnFql0ZSRxcQ1YoMcMTyWqsadIxjuOtR1xbP53gDqfNYCeMuJ7BFnS5TT+KSeOOzq8cRjBSvHvOAmRfysG7UwUk9t4Db7G7xKL6GAyxkwcEj3NJMetbTE8TOKmzBgipkGTGJfeSltJahlHhvtToU03vCkP6whqLabDYYnQo5iH/gCbrU1nu9hsyEJMdID4Hvcu/45z4iPhVtdm0qgfYUqv3OL0FouXk8TxDQfobW2hMhphudHEb33pyziyvAftO6u4dO4tXL16FYUzz/1TD0V61yFXpmmGdwpxBG5ufiVuuEYmXcVjSB944AFcv3EDd27f9jiHtQQkPcDNbQdgeJnDZCLKh0lvVOjMkmfmHZ+YC2+bzWeKI8zPM5FuhP379+J73/sObt26gT/7Tz9Av8tc0iJmeIB8gZ9r4jvf+gZOPfwAatUJlheamKGlRCvNqRSWxLmBuYP6/nXeeeohpiU007RqFkyzcdl0j6TB2OnvJsZChCiCZlLDBq87nnovSwNn7xEAEf/GRovxcQ5C4WeNgwCX+Ly8q+Sc9fSQFwMzz8w3lPPKA3strNvIHbBn2xGIdkMnDBz718o7jLKLxLQA/+RMcm8ZacyFt9X1GG14sMriTZqwGPMT1njifkRCYjZG7hUKLpwEfG105kkGncz7p5n03rFtilrXHOt4w7QUKJpOSFF4Z60otxOdnUlsM2PFgDyJpzv1H8ZiNAFRXnkC1pl2w+zz7R2rbM4NnC2Pzi3/DJDHuCJDOmtEJIyU07sCcmYw+0EZsX5SVibkZRI0hW3lSZq/TIiD106oVR6f6Sfg8QwHUussPyOQM1s9gHzz7g0sNCqKkVvCm538xYNQ2PRFsTqPz1P/kLkb9buSO5Pduv0hekMmsxVRmWFf9Qq2WBEzt4BCfQbt0QRbPHmr20Njbk56jIm/pGjrBAO1q2WzEpa5VbRmaewYM2W92RlXZ3E74+pcl+pH4GV29LRpSMVcRtOXyDIndc+9xIQsysvOULfsfibtWe/3SXL2t+rydaxssAOW7EtKVjrVe+ULTOn80MnyFqXmONgqjzBVJOupi6HvF6kjMjylyM6Pfg7GSka71WBg7LrGzBkTVJU3TxBWpQIT1USFD+TgBZAHbc/PUl+xqyivQTnPz81ZfbbK1SzPIKHd3dCkAUBGg0ef6ghVlccaS6WjV11uZG04Vjuj3OLmwZIEu5Qa794kJuNEKXGxQGOKoV+Os5U4V0rmjfwQp+elx6zPn8bAEm4aWGzmUmQCJo/Q3eYZJyMsLCxaOV2/pwx5GdhkV3o9zJWrAvKj+w5gsLGJV372d3jrrbd5aMofaibNi0kpvFAi6l/tXZ+C5uDnuEHYdo7WKIXPRae6Rm/HGQvEMv1IMTAhxeoNuYisiX5NynZpaRFnz57F6t0VvPfue8BkhEcfPYHvfe9bOPfmq3jtl6+itbWO5eVFHDt6DG+88RauXb0uoKbnvmdpHr//+9/FqRNH2AoHe5ZndXoMEwXkkUv52xm7CY03lUk8DegGTJ4s59QhF1tQqPw7C/JSSH5yl+2JnZ551jtOTaMAtCkqOGJjGY87rm/PYp5a/GTvlX2O6b9jfNMAP62I4zm1kL0pTHi0YQAEwBoABPVuMki99N2AfPrpo9zOk3kyGdtZyzjo8qgbjxIaPUsma92S0izuaJng0YglKO1obeorIY6V9OS+kG9cU0ctltKT12xusx56GvLQmoiOgKrj9Qz0aNEalL8rOe0tHbiSrsuE1XEGIPZlgHKWWk+y1z1JLsJY0d/b5sqNJVeo4SXp1CuPkQfASuEnxlAaIOQllBjnSWxxWI2ydHtdo0PVeMQOwZGH5s0+CGxWL24K2EIu6d4JeasfNcuOxBKVcPHSZemSUyceBgY9rN+9g7d/9SquXngHKzeuoFmaoFErK6xWY2PqQlHHk/KACuuXbetgbm5WHjm7w4nRYXIRT2rkPJVrWDpwH0alCu5ubuOr3/ptPPXsc+gMx+gz03w8wSZp/Tu3cfny+7h+/Rpu37qO9bVV5deTlbS4Kw/foNNBw808ssFkhBGVj1p+0oCw1sZ0gqIfd3ICGEuTOBdcydHPXwyUd8Bzj1ilfnJ8rGVpvdlEfzBES2dyW89vgpXKqXx+xZLy1LI4pGY0UKyeZWTRqlXNlPwwklSpWEjV2pvaQSOsZqJXzjVJsGqqMsA84wBly6myOHfomWBt+Hp47HGwiBrXeEVUp91Ocjy05vxahjv9xPjh89AJDM/VjAfrdidgH411HDeVvXISdKwq8zY6SXghmlAlHROTpFHX40mzHUs4DF3Kz0eyN58xnkkNX5gAF2ehiyqTCS19wfLnMo1OJbxZgyt1yeM6ZG8DNlbSPJTVIIcymZlhFrsZjr3tLRR7AyzU6vjWb34FDx44iP76Ji688SauXLmCwvGnf0ctWnd4iuxHKyVI2m1oF/XyNG50vkYriieYMQ6us1qZ5ekxYz4cLSN68Kw7pyCYyJY1BGiJLC0vyoPvdjvYs7zHLLDNlk49WlqawcmTx2gCoL29iWvXrmA47KFWrWPl7hp63YF60i7MN3Hk/gP4/e9/F0cf2I/21gr2Lc9iYW5OTWN0zBtrLnU4wc5UhnjuXb1yp3JjQYa3lvDzU3iUTHSGjt/tutOytqm2OGYYAAEICu1kztjd8X4GyLOv7/osPtYsZRwEcVYGwQ5EXCw8JSlXf65o6bgTyA2QknhTpnbVbh0Z3kHv2t0Tuj1JpZkWqtFLURqTythOSrNEo/Ao0sY6yRw5VR30uRlAYaHHeghA977o8R0HbJsDU6i2FuLUPPtvzV/WIyetO90Myam1aOITYJl4op5Iw+fbkezmbTR3JLtF6Y+ayFjLydQwsyqCxINODgSypjDK6I5Mc50aZdS/6naVlOVAnhggtl+irJDPSorSqMPIZzCa3eRKqr3vJ5p5Qw1PZtPcieq27+nkM4+BmsHoiXze8e/d8xdUdnryxAkMO22s3rqJy+ffwZ1r76N19wZmawXUmYnOEh16i2otPVCtOM82l4c6AeZmWUEzRJeKkF7gGNju9FGq1lFuzKA7nMgrX9x3CJ/5/Jdw8swTGKCI7nCIzqAvw4Aypmw2N9bxweVL+PMf/kB05yOPnBLIb25uyFGZm51TGS/PrSCQPPXUk0mWNwGAAEwlPTc3r3nudrrKCVpdXUOLZXIj82xj/VBG6vzlMW510mO1QrUilqDNBElDPEy8RwLDk/ToaWCwlp5vM2/BDiYp61pkL3gtlpTJ6PHKmNCPZrTZoSMByqql91g51wHf03jcqya4cuzRlIWx42DjwvEI0AuvPbvbuQb43aDkY1+J7cjgStZhEntHIzhzeJDeZw6HGzQseaaHTkCMRDwZl2rN6vX0vk/CoFYdvGNiGKQysH3AWZ3JfRUd+cS4eL6Q1rvrpnBI5IwkusRKXPUMZItJJKnjkDl10Yue60ohguYMqpOJgPy3vvybODi/gJUPrqHm9faFE0//riXMOzVhHgLLNgbasFwYcXQpj4Gj1USP+qFjx3Dy5ClZSnfv3sWlS+8bTeGKJbx4E9hIyiKsRh2U4e0GSVfxKXjEKa3JRr2phJr29gbW1+8IyEslKjhgaXEO+/cdVKbHZMzfITrbmyiXJvjG17+E48fuQ6U8xMnjD+DQgQPabGMmi4jGSmN1sYB2BVUHrITydpYiFlbyeiS7ZRbRR3nJ8Z0A5Sm4SmQfgMBxRYw8PJb4TnhmWa96+nryxDzBY3qzJLHcXTz7LDDF81oWscemvR96ZJa6yZncwqxto/Ii+Jwu+pTeDe8+AfkA8myJXtIMxUBfSiaTWW65i+YpB8BnmQp5spEMlD3hSTXMXnMdzXTda41rJgyVA4wlkduJVpb0l94zHj4Feks0MvMsjddHBjvfMS/fvJaI+5t3bgxGePxJTa3HXDUGj+lFKMKGlpamRQkbr53OteUI8L7WxcvGT1aNsTzLfrZr2/ryNq4e6og++FGCqoxtP96WjFwqf8vdCCVq7Jwp6GBpyIxZcp+zN54IRdnqzGdmRFdruHTpMpgg9+ipU2hvrOPmB1fw/vm3cfuDiyo/mykDVXYbGw+UyMaYsWh1Hpih062M0lZODvXJVgsN1pJX6/LK270Btvsj1GbmUGnModKcxaee+zxOnD6LDls6Uykzjqu5JjMniao5zX/8D/8nBr0OHnvstGLwjJnfunVLzOKBAwfk+fU6HTk3PBSK+2VxaVlgwr9JnTKmSxnYqVlVGVpbm1s6x4LgTnnt338A+/ftQ3N2Bj/927/FexcuoLW9hU8/+yzOPvE4+iy/Ysvrfh9t1h4zkU5Oi/WaZ+yYBs2tO7dxd2UFq+tr2Gi1QH++wHUsqtyeU8eVCqy83CyTqMj1kSSheU02r0vZKks/EiPdqI19GI6bTqLzhN3wnuMExPCqQ9+EflOnON+nNI7kmXoCH/GE4VzuFxqOMugBOxrVmYDUODXQjv0Ze4KGSqz31PkJByNt3MPrxTgi0972noG26QLTAnZssh+A48fPZhlDJYJy31VZY8/mOMae2PKlZ26JmsJG5UeUVcJNp+Xg3r0o0jgrFPHdF17Aifvux2hrG3WdOFpE4dgT35ss71lWE5ebN2/qLF8KJJs9GEqRgM4bWCJLbHzrzhZeeEwurU+CfgiBC5UPQsqHQmTigTrsdDt6XUwE82yUZMfrMbmA9E4Py0vzeOEbX8P161cUI5+bWRBVvt3axPxcA7MzNdy4/j4ee+Qh/PN/9rt46MFD2Lu8rNNkeAqayhVEr6THLH6c55p9L549rL8A46zXkwX93YyDLJgmYOEvxvWDsjYIiCqQJA/RoCHj7SfxRvewEm/aPzfNNsT143MyFLx1aGxEWYJ+3GHEjfTejmS1oEZtAZnFbiMWNeqLUAkinhwX8rR+6DYHCrUEBesHoKge2neF7u+hivAQQgkY0Nj9qWT4t5Skyye8MZ045TRrnHu+w8OMHIQ0CzKN13p4w7ZV9IY3cNTBCn4vjikSu0yj2cTqW96gwyfP49SZQ3tcUfGaVj9tSaUx12G8JHS/lyiFPNM6e7PgLbHMexZMncwWazBq3qP0KTpS8R5UGOybzfEokcrr7zm9lrtAecYJXpYvkTTnkffBeGkYbFYNEXFI/ps03CgwKcryZSyD13MBmOXLU6p6fVy5clUVM6dPnVKbSmatX37vXdx4/13cvHIBS80q5mbqqLMEiDHy8VjUes+9KR6lrJPXVP7ax6jPM7FJiLMefIJacxaVxixanT5QrqG5sIwzT34Cx06e1nvMfm/3+uZBjZg93cHcTBOjYQ8/+su/kO45eGCfHBlS7RcuvIfDhw8nzg2P4iQs3rl1W6V4PGCK/TX4rGyURdnsWdpjMdJCCSt37uL8O+fx6iuv4BtffwGf+tSnBFavvfYafvZ3PwPbW/Mwq+s3buKzn3sOTzz5JLY6bdxeW8X127fUdY0M6dLiopK+aEyceuSUXiP4s0a/VKvIQClUyhiMR/iLH/1XXL52DTPz82I0GNc3IDcaynS3LejItCf7yp9IWubfBGpjai10kqzXjFOUdU5CN4VBHQ3HxFL4iWnh3Ya+iO+HzglgDz0oIPUs89ibvL6xxCnYZh0ZjdNzkYwJT0tQk/JXX9BWNmfnQ5i+TJ0bK/n0Sgk/HdEVgL3up98pZyd+Q0vofS4ya6ehXcUQDe/jVTWq8iKlTzZmNMZio4nHHjqOLz77Wcy6QVI4+9y/mMhr9vNhOVBa2dGtKQSaUquW/axifW+PxzHFBFIckcGu81VnZ5MTexjcZ5tXgndra0uHsRjda9+PM8T5QAsLTRw5chCtzRWsra2g027h859/Hv/yn/9L/C//8/+KX/z8Jezds8w0D/S6W7hz+yoePfUg/uD3voMTx++XR04LXGDuh2/sTLzKwqsr3106cNmzpQ31s15zKNwsCE8bCFmAjTvuZigkyjmt70qymwNok3/dM90B/hEM9ZvsZlCEMRLPFCxMXHcayKOzW/Z92xwRIzbq1e5lm4YbLTYZ34syJYuNphsqntc6hVnCW5i21vnLEr6idExZn352c3iP6r3Mk6qUqOK1ttH33XvDZ5kJtWv1wxEMbA2k+ZlstndKzQcwx5GUBmJRMx9yVAwx5B7VAJljEsPo2229ZNdEKJnwaBJjLPIxkvDGVDvepBOdXU1yyii1LFMU1Q6ReGreSgCwATW9eh2rqDK3tMxSQJ49G8DnNPsMZlxEHwCTX3xP2e+ZRkCccoJFZAOTAbRK6RKuXb+B0XCMo0fux6Tfx+bKXbz7xq9w4zKz1q+hzsNSSkBZ2o9x8YnAl9nrdBQYTuN9VfM9GujsBWaZlyp1AXmrzfaZQzTnl7C87xAO3n8UJx45g/2Hj6DbZ39sjqSoJDMCORtXVJi81m3jlZdeRGe7hYWFOcmZtmlkZDNDmhQ7jQbemyW1ZCoPHrhPHjJPjZTi9jPTwoHhY/Pkr363j5/+zd/g3Llz0sH8zv4DB7DR2sTK6ipu372Db3zzt/D85z4nYL/4/iX86s3X1TWTnuvx48eNISkUxBiQXl9ZX8Pq5gYGkzH2HNiParOB3niEv3/xF7h68ybKjZre69Mo9cYlNZ1QmSl1dFCPGDj3gCoP3BgLDzoSxjiGSESLNSf94sb/dGJk1Jyrftp/uR/ULCjpHJjmHgUjmf03CUspoc1i5bqn97igrIMh1gw49gSIR1jb1mv6Y+HESOaNslXb8QH4VtXhBrzCWNbyVuWP0cpZ5/dEcas0Z1JyKCB3bcSKCiXjTSKPoYgamSbqVuq64QiPHD2Gr3zu81hqzFhC+Tf/yf80uXPnDj64elUvcDSMr8SERYZ6tN2jVc0Bq/l9f4DFxQUJPvppUwBKrvCM1pRyjDInOwGNR6YePHRA2X5sB8vNN+gN0Gl30drYQK1WVGe3TnsD29stnWr0mc98Cr/7ve/j5o3beOvcO/ibn/wYw0EHtSo3zRaeOPswvv+738T+vQuynpnsVqtYkwY7LSudHgPYNBko68HG3xEfmlbEWZDMerrhXWcBMt7PAvU0aFuGY1h8aZZ3QgG7oo5DK2KTBDBMmyTBGmRfDy8/a61Oe+S8X9Yj39FcJBMnN5Y7ypriGEQ3xtwQMRlYJih/wlhUWaOXGMUGMeo8vR7XWiRehosnGiuTSW8xXyvzMo/RDjfQXCVWtFnPNGCskUp6qIXyR73LWeJGBgBFz/FoYKHYuhks0eQhFEjMedZgi9dS+cdRqtkM/lQpWfKXK4bk8AYPAdBIyhiScc3ozZ4aeba2s/H58KKzYRjVLPvhSKZ2jA7nn8lJZZ6zEbFMi2ubMjPD3kIaNNh5vViHSvYyyslzJtK4J11bHeXoytxKIY0ODaZGfbKVt8bObm8pQeiZp55Sv2l65OfPvY6rF9/B7Q8uYWmmipl6RbT5sN+2k9NoAjBW22j6urN7DntdjAZs2FJGsVxDoVJDsVwHylV0+mNUG7NY3HsAR46dwP77jqAxOy/zjvForkrS8ndu3cCDRx/AnuUF/Oynf4PWxhrm5ljXbB6f6srJirD5C0uj1IJ6C1s8IAoFeeQEcR4S8vJLr0h3fvKZT0rnXbtyDX/1l3+Fax9clfJXc5VKVfQ794HWHNuJjofYardx4NBBHDv+EB4/e1Zr+86tW4rfE/TUr7vZxNz8PB586JjGdGd1Be9f/QCtThuHjhzB7NIiCrUKfvXWOdxauYsJWQ2doFXCNuPrfCYHLv6r5C43wBQGmLCdtiU5h64xJ95zZfwYU76vmLc3tMkmCmeZySRbnM12/GzxuC7vFeVnXHvRbEUhGM51vSYMIcUeZ9yr7t37tYde5ecTfepHw5puNnURXrXtr5371T5nusRsaevWZrXokaTr5byZa0aznsRg8Pp/yUp60r11+9MMPFtIJn/qH2ass6EMkyQpC87HcITHTz6C733jt9S6lfuw8IVv/48TTgopE9WD8yB4T1rgg88vzCumZWn60XrP6gBV4O/xB040T1FjJvrKyqrGQw+ci5fWGyl7xtbZum5l5a689AMH9qvpASfi9u3b6j3L4+tIyU/GfTAscurkcZw6dQJHjhzGwsIs6tUG1lc3ceniFfz87/8Og/42yiWeYbyBJx8/hX/yh9/FnqWm6sgb1ZrOdbXJ2p2m3uFNZEBIAOA0cAK8pjV3JgZmAG5XAJ3ylMPrShXwTsp8mrLXIspQ7VlqaLc4+W7sgMVyjOYMwBEA6nSmtPY9DJBY9GHZS9174l2wGlnvOjVWgm61RhfmvZrhZ9Sbec9RycD7Gx1m8ecUEDgm31wB1NyIflyqbapoq+gla75Ro5Qr5jXYGMab1DmL5zhHmZvOXPH5zCTNhUectEalonaaPoA8eWZfE4lcM5UfqZGXxr9j3iPObqA/UTxMiT1K0koTH+PvmOuI99HzVelTUovsTxzP4fXg03kMxi6ZEoxTpJi7wvvYkaSWSBWsC1+3vAA2OrEM7dgbodQC3Pm6dRCzpCULtxilzlWsRhxqkelJfX6YCIFLCosMjBvYr7/+Jnrs7Pb442hWSui0NvCrl36BDy68jfVbV9Es+4EpRSq5rh2CwbXiXbeY/RvrnjH0Aml/eTlMeCtgXDBQn1/ej5n5JcXKDx4+iqX9h1DmMcwTHuLSwV//+Md49+230eu28dvf/hY+/xvP47VfviJgJ3NZq1etkY7LhSzlX/7VXyqp7IUXXsCdu3fR7fbw2GNncOHCBfzNT36K3/u938fTTz2tRiA/+sv/ir/+0Y8xHtgZ1ws0IryHOdcpKXJS46xlZ0MROlAE8ROnTuLYsQcxxxPDaOAKPHvqJ651V+J5GT3p2fnlRay1NpXARxBnglyr18H7V6/i7sa6vPNivapYOUMTzLQv+wlhitl6yM2y8q26gOOKPuPBxEXeRJYyt7wKY3z5bziIHGNku/Pv8NSzOi10XRjGEQ7iNcT6qdLBTn8LAzH2k/CwyKS9tBIjxhnVF+k+M8ckxYhsMq7rPq8UCl0cz5g4O8k5BmnozNg+/5HfmKQ0myc+BeQsQyOjRCaEmpSJm8x0l46m7iZgD4b0ovH06cfwz37n+0C3r7koHHvidydKZms2lRBBICcAB+XJTckf/jcXBRUlj2jjuCINP+jWKDFT/13vB03rkEkbD598GJsbG0qMs9o+WhJ9bLY2VLDP61Z5lnmlhq3WJjptHs+2jU9+8kmcOvkwVlZui2JvbWxh396DOgntnbfOAeM+6rUiyqURzjx2Ar/1jS/i0MFl7FlcRLNW0wErNCQiVpIF0JDxx/27m4LOfj4LnNNAnjUePu7vANCgm2KMWiweN47Fnk2e2G3c2fHG+2GQfBSQZ+8X99G9I17t1mMA7XSIIhR65E1YHgXLRaxTk2NdEqKIwwe4Buz0Mybe+pnfXpqkDekHnEjGSXzYSuJMb5ohouQxZk17D/F4X60RlQtgxyHqxD4CedDfSVvY6IWegpTAPKkYYLJk6pGHURNAEclhIcdpY+rjjMjp9SVDIzGabAZTT9i8ChkfXttuDT4iQ9xmRgxPcvhF2r2O70WYiHs3QDepyR0M7dQoZ1HsSsam2DqME6tMWalTmdcEhyJW1jwPwvFSNfWP8IYyPCxCa1GlPtHzPcoPjamhgmM2MYGcyW6f/fSnMduoobu5gZ//7f+Li2/9SuVn8/WistbBw0xGPQwZm2UMU9nZVqUS3bmsw7q3MS1VBeCd3hCd/gj1mQXMLS5jYc8BnH3qGZw4dQbzi8sC8vWNDfz7//Af8Pprr6FcLuIrX/4yPvH0k3jl5V9gq7WhEqhev6uuhDREuHoIni+/8orCes8/97zqoGmQ3HfosPQlqXPqOFbpnHjoBH78o7/GX/yXv9BxzqolbnewvLis+HiEMFvtLa1zHtxCD3957zLuP3IEZ86ewcLCvECoqd7jY6yurYl5YMXQ3MI8lpaXsbx/L15/6xwuX/0AE2auNxso1mu4cOUybty9g432NiYMcXF83C9kFpydJTuig0+8fDDL8khfMQGN/ezd+47M8HAGA3xjjUYpGBlSGjjR2U3neovZtfJFW6fm5adJZul7KsVz50SHcnk1h+FOmrcVoK2Eay+j02tDA/90/8VeAsiCggAAIABJREFU045LgD3Zu1mHbMqpSfWix9kz1Lp1V/SeIH6mhCWE0RtPqXV64yw/pCeugCKZr7IlojK8M2GlGPv3V6o6SOWxh07g61/4ooCcrJOAXBYOyxZc+XJgFrO00hYm4tiZqdYZyGrb0szqoNnoSXNCTp46qfjQ1WvXtKgoGCps3oeUkSkB1pOzLCKUwgiLC0taxHdu38L6+l3FxatVO0VoPB7gzGOP4Ytf+BJeevEVnH/3IjbWV1GcMHbFDNwJnn7yUXzvuy9gplFEs17HIss8RBFZS8mgLwPgEm8sg4gxsfFvTFKW5s5O3DSYZq/5UeA9bQgkfYczmdZxj6yi17Wji5mDTNYwmQaFLJBnqXV+Lijo7AEGoeTDI7dDEj7qvPG07jslO6xrlDZ+UjJiHrk8bLecU4/awdjQJz2ww0EzNppAyYE8KPg0ruXtQ0lHxXGMXmYYiV8BhHZfe3Y7M9w5Lbc0Es4meiooGc+ex4yhYDUyLIoyzy2MkMzF1KllMQ/ZNZVdA1GGF9/PxsijnWs2DBSGjRJn/MaW/e7HwIptSY2dZC35s5sR7sdgOs2ejM2vp0QnT9YjNRrzo88lz2r0or1krxvop8edhohtDspWdqb6c+tXbvFx8955MqI6PNYaeOmll7G11dbpZ4XRQDHyy++9rUS3leuXMVMBmqwjr1cxGnTR7naUtc76cOorSkAskDpnjdibRUb9pFBGd8Cs7SpKlQaK1ToOHzmGs09/Eot7DqDVGeBHP/kb/OpXr+P9yx/goePHcfLhE3j0kVM4cvg+0elXrlzC6t3b6ualc8f5bJWS4v30yN948w3MNJr47LOfwcrKCrqdHo4fPyH9vb62IV17YN8BPPboafzpn/wp/ssPfojTj57Wcc6b65tq5ELDdHl5SWu60+vo+eiZr2+uozcciCn93Od/Q6e8rayuYHV1RXJ88MGjKm9j+Ruz3e/eXcEbb5/D7MK8auL/609+jHGphH33HdK/1dkmFvbswYhZ/xx/t2shCtLpflIaw6TsZBcHxVjyqXna8RsMbZxgaK2BbX9zDRDQsw2pgk7fsdYzranVHVQsEA8gMpYqydeKEkqvjTfv25rxKEwXVSkesgrj0Tq0BcNgJ9QFA2R7JOjxlPFLwqpTcfNINA0nxgyV0AEfjuVLFq7nJBCxROax64Aa70CqE8n5OrPWeUiR2rryYJEx6oqTlzDcbuPQ0h489ehpfOmzz+P0Y6dRePgTf+D3YJcaHvXH7je2ic26tskKyzv12Cw2uby0pBFubHKBWgs7bVL1O7YYVXhmDx49ioMHD+Hq1Q/QbjMuXsTm1iZ4CIspAAOqmq7Dhx3qFLRatazEuH6vg0KhhD/8/X+K5aW9+JM/+iOsrtxSZjuB/NPPnBW1XqtMUC2XMT9DKr7qHjkXQ0otZ8F8GoyngZYLIaE0My02Q/EGYCee0RSdngXbnQo8rX2e/m7QSVnD4KOun71/XD9L4SfeZSbzPQvkcY+g0IzmNAo0Gz+Kud8JxLGJvHzF+wzY/f00rkwqWDxXvE/vXNQ715vA32u1syUtnkOQjZFHLN9iYU7/OqgmBok3SjG21rzAlDK27BLLmE5pfck4GswokceAypiFTChgao4TQNUYMu1hnSqObnTZdZfSc2k7V74Wyi1538vodhht0V7WQTS6aEUiIE9VykbkrbGTZfFbCkG0pjTvnsBBoztCZTLwMln9CSvgz23zFQaR5zckCUR2IpvpjQhlmBFF+YeRl/YdsPHwkYxaLYKd3fqDER49+TDqpaKo9ddf/oVi5Bu3r6GKAarlAhrVEsYE8l436erG7mcsYbN6YXozfZWiil2YMIGNQFVHpT6LxtyCKPUTjzyG+aX96AzGePGVX+If/uEXeOXVX+LJp55Sqe3S4gIeevCoukzeuHEVrdaGWkszQY/6jvHwN869iTfPvYU9e/fgxIkTePqpp9De7giMDuzbb/XjxTL+6P/5I9UM/5v//t/gxz/6Mf78h3+Oh4+fwKDXx6X3LqhyYc+eZTz3/PM4+sADmF9cQGu7hRu3buLCpYvq192YbeLkI6dw49YN/OKll/DpzzyLo0ceEL1+8MBB7Nu/H2vra2JAb965jSPHHpTH/bf/8A+ozjRx8Mj9eP/6VWxsbdPCQff/4+w9gCs9ryvB894D8JAzOgHd6JwDMylmiWIzShRJUVSWrDHlPDX2zti7s3bV7Hgte7bGu5Nsy5YtUZJF5UhJpChRFClKDM3U3eycu5FzxgNe2jrnfvf/f4B07dSC1QUQeO9/f/i+G84991yK1fBeaeC67WVXyFP7XUA0nK/B9ZychmnPLTG7O7Qccs26TnnSJnmNXOsq9Gjb391uGCTucDyPYcEDx44GyeCgnpbk6zhlzOxXcMwRxyUI7CTIqWHnR2bZUYDgkkPpzZywELgEiTW2u4YcxPbZi+kWTEcAuztyQeqWjVOT3+rj5un5jeiSJH3puyTtCiySS8KgmwTAmTkUqVw3O4/f/uRv4K6770Zq8xUPRxKtFpXYPHIuJv6ho6NDxDXC7hEswp7wbFZwfGNTk8T5e/v60NXVhZaWFvT29BgZIij58LiE76W/ns+rJs6H19DYYLVHjnnLU42IkQe0eGdnJ/HKKy/i7rv2Y8+enfjh499HT+9Fir6p9YzwFOvgHEzE9hP2ku8RtH4bqipKqK2uwppVK/XdITuHfv2G+0Pn+UWR1zKvHgcuS1XLkvVzfy9fu9ypxp8VZ2xJx8nfLq91x7WbRF0/0UP9doGHZWlmrJdfT7K+utzRL8/4k2Q3vdY1sEN87RGss53NaZqSmq8PrlEb9+psf0NDPACIiW+Wkem+8b8AG0eQdaJ9S+tEiz/cryC/qt51zaImUdMiYa2jQBQJSUF4vnEG61G8ERAo6rBMhS0EEvpMkvaCIzdCmDHdk54yycL1+v1yRxwHQkkX62T9eFhOcs34z56NuBNMQuvJtWgO0RSjDMEzwQrdj+DM/Z746lKN3gdQ5OZt0ENUEgmvCjBnNK1KpDUfZxs+x/kyAaIR6raYlygUz59lDavL22AInlucpVnQxztDaP3Nw0fkIPfu2oUMiWPjozh38jgGLpzCCDPyCmhoijHXGZSlNS+bRpAZDddttB/FYF6U8SynuE4qxV7PZGvVakbG+tadezA0NoXB0XGNOH3j0GE58rvuuhtbNm+SHGvnGra1tqC395JazmbnZkWw4nmSLMyWPbZ7vXnkqH6++uqr1XJGXtCpk6fQ3NSELZu2oq+3D81Nzdj/7ttx5tRZHHj5AI4cflMk4472Dqxbu05EYGbdzz//PH7y1E/ktJl9j4yOYHh0WPb0oYc/gLXd67T+6bTHx8bUh377u9+tIODnP/85Xn3tVRw9cRzX3XADtu3cgWIqhancHIYnx3H05EkMT0wgna0SpM6e+QpJwJoIC+9pZP+knEYlTeqQW9upd8F42xjFwTRTO8DyPl43InIGoqNsiEulsjQT6s86XuiCiaRXFQhYMmbolHk+L/+Ygp/ZD9v3Vm4j78J8SzwRMMqeQ/kpGVSbzTUky2xcEJqK4EbvcbF3RccSK91sm5e8jBgYXic7ZUFxhKCF+rhlSeF1nk4TWSBXgZ0aMzOaXCddhnwelRyPm6kA53pODg3jzLHj+NM//hN8+MMfQWrrVR8qm8ISpQNNQs42nengWrRu8KL30VmkxMEHpp5EgltjY5PqouyZ5CAUIzaV1YohgftiEevXr0dn5xr09w9gfHwcMzPT+sf3EVZSLaGcUkZOKH1ubhrF4qL6xC+7bA9mZibUlrFp40ZBg6dPntSCoMJbbZbCCtzURdx68/W4+qq9WL2qDY0N1aiuylqdLozvtAcR4Rxm18KdTxrRJSzLYBiSTjuu95ihfDsHzd8zEHKtZYeJ3Fk5fCyDG2rKboDcsak/ODhoc9ihHWIZsSpi2cuZxf3IyrRDDcujYq8daV5zYt44j8Hn5a+TGliYPe71bGZv3jvNZ09HYKQ1y6ZtdGVwqhqyEOBXb8MIG4G33GtqIgyF65GWcoDvBPNT4pDDBxKiRZ61ugYB3+/ZtiYusQ2S9yChLe6yrVb3tRqdz4O2ljdDnsgF0ecmHJPuv/vfUJ9P1uItyDAHQuSHH+yZiN8bXyPLoUnd4wRpcnmgZh8X1/MUqAX+wJK0O7JMoUwR/t+Nsdf8XbbY9c+1rxOseV6ocQqKyn4UCPoYVkcAouwpwIPh91FgKGKsBUjO+BUDO+ium52zG6purNDCaKlJCmdOn5Hj37Fls6D1yZEhHHzlJQycP425iWFUo4DqKqJutahkdlguY3xySll5TZ21vLLOSL1qtp5Ro8iCkDQKJe6hKk03W7lmLdZ0r8fajZtR09iMbF0jKrJGdiMTXh09Fy/gxLFj2LRxAzas68bAQD/GR0cxOTkluzY+OYmTp04rvGO/9vDIKGpr67B12zZdO+uxLEtaO1IGjfWNaG2hdscKOSkO+HjuuedUiuTxCOevWLFCARgz7gsXLyqznpmdkS0JIw+QrSKKkhG7/aH3P4irrrxSP2/ZvBmtra147LHHJN9Z39SAlZ1r0Nm9Fpu2bUX/6AgOHjuK42dOoW9kWAp2hNaZgWv6nKWlCsK4pClgoiBL3QqGanpnicilnvm6QFPoFJGfSATIfMy2lmKHbc7PvpSEJNqQ/W+2fi1RiZq3knVqJb4W5Lsz9VYyC+giz2sflMC53e6HX9qKjNA2JzY7jyO4envR8m26hATt5TIBZw7Zy5tblp40JzHmbp9taJgReDSljmx1cr149ewWyS1gemISo0ND+Pd//L/iw+//EFLdex4os2ZDWJ2GkBEV2eQaFLC4oIXMvm85JA2Gr0BTU1PUgjA9M62MnBuUggjNLc1y0o0NjVi9ZjWOHz+uKFEsWan1FHUM9jju378fv/zlczh5/IQYkIxcSfrgYp2fZ5/5OGqqq9DR0Yzdu7djcKgXL734Itau7ZL0IgetMNqvra5FuVjA3MwkJkYH8eD978Ht774ZGzasQV2NQYwOXfjt/59x5J5RJRdq/ODjTDppqN1Y+3uWO3IPDiJnnehd57G9p1bHCZO9LGtcSshS5Bj1N1pU6g7Zz0EbTi0b3iscmN6hBpZEEHSePtTCGeDejhUtWe8DtfKLX6MHMDwej0E0xqGwODByFbalWuwOsfNYSaEVf59n7y7f6Mfl+7x+Zu1UxnTnl5jXkYRtjGq4iAODVCcRSobSJzX5DHbW5VSbK5qjJ2qwLAOPNnwQkpAjiqxEPOaSv6IDs4zeAhf/8gAr2hshGLL76uxXzxPiurw/X7/vyePFP0cWS7/y8koysLHPiU4nPM+3iibJgAbVOa+HC9Hw9k1fwy5wI8jdZECtC4ZZRSyTrIAsbTwKir9YD649w0BFwPHjJ5Rc7Nq+lQ3WcuTHD7+Bkd7zWJwaQ11lClUseS0uqP6drqjEfI7KWewqY3sZmeTU2p5DJlWW01dppJzGYr6MfDEFgu0V1TXYvGMXbr19vxx7iWQ4qm5pBGeN6u1nTp3Et77+dTnyTRs24vSJk5JU5TMan5jE4NAQzpw7jzw10zMVGJ+YklNsaWtDU3OLOnGIkLAOfuUVV+LRLzyqDJzwtwWvZTS1NEs7nZ/HmigD1PmFHPoH+tDb2ycBLbbsEnKn3DVlYSfHptBQW4k1K1egpbFRffJMgt7/4IOyrc8884yC1e6NGzA5M4XK2iwuv+ZqXBrsxwuvHMCBg2+gf3hIGXkpQLiazBY0xBmQC+FiwhbwXwWQYWRw5DSj9WVBt69f6Z9HAX4sz+uO3NtFrURj7aCmP26cDNtzIdgTYpcgRgbhKjtHJ4AuXctvWdyWZy9x5PE7AoqTsHUeQId3Ra1mhgAEV57YQLFP0R2wAp0Cbg92g+KmIwLR3rPjGWxv7WReGuAz9Vnqku7nvU+lMTs9g8GBAfzB7/0+HnjgAcvI1SdK7V6K1gdVJ0ZeMnjSGba5r8yueW8ZHRIiowFavXq1HjZV4dauWytloQsXLkqD3TMpM5wmZM8TI/xEp8255jRwWqR19RJEmJ2ZE9ljZnYS42MjaGioxZYt6/GhDz+kuvnRI0cUbExOTOC1V19TEEGxebJEc7NTGOy/hE989EO4/d03obo6hYb6KhucwPp7Qjjj/8uRu5NzZ+6OMunI3aAmHaD/zp0cv3um7bX2ZBbuztYzcs9oIjQg1H+dlCYpPxgk6f3RyeXr52fkDz5XzpDOmxSgIw/BQftn+2c5wpB00OyH5UN3+VDNdFZ7EQlgRGnC5wQegfd5uiM2BCNE1AkZUu9LNvlcI0JFk86iKWthzGeo6zrpzM7XrjrZBmdZugUM9rwoNUz2vEHtjjj5DHUbhWjr3O+PnnsIDOiAiEKwHJT8Mlb4Ui8YG5nQUyxydihz/AuOnMfkM+I+8vYc/5wljjw4Sj8eX2NweIzULCfMJf/fn6cgd6IrgXzEz/beXEdgnNTHZyynrd5wM6gmbBHuu4/wdcMdIMl4/cb9tSZPa0RIQywsuFHdXlKvDMoWkMvNyaFXVlTh+IkTQtH27d6Fwvwshvt7cPLIIQxdPIvpkQHUV6Y1+ayS64+lOfakU1ClYLVRCpowK2drDi+5Jst2uzxy+TJyiyWJwLStXIXZhTxSVVnUt7ShvrkF7as7sXPPXtQ3NOg8udbOnDqFJ374Q2zeuAE7d2xX1nj+7FkcOPCKSHEUr2FNvrmlDQ2NTbhwqQepikqs37gJtY2NUm+jEBYTmkuXLuHaa67VGnvyqafQvX49tmzdiuHRUd2LlrZWDA0PY2x8TAS3/oEB2dbGxgZ1E9EOr+3qUlnzyOFDKC/m0N7QgOb6OiU3/D0h+xtvvAmnT5/WGlyztgtjUxPqi29btRJDE2M4ce4MXj18CAPDw+opZ1bOAIIBDMkKjo7x/epOYhAUsuvlSYMHivy9O3LpOgRRpyWbxwPfpDPzTDoECbIdS1BTC0odWhdKHJUSg0xq4kOS+yTJQIsQUws1ouw+AmfNoiyLBuL/T9b4hSItO8co8Egcwil/hv/GYjBLbLadjhXsOLucuielko1rDUmEhuAEJ05bRT4FfeinH3kE9955D1JdO+8rO9TnBlCQYIArpLYUoD/CQC7Vx4h0enoG3d3dylrUVhYgYEbBvIGu006cn0IIQ8NDyvD5Mz/L55pr9qzYzhWoSFfIOedys8jNz6BQXBTh7dprr5SC2/Hjx3QPOteswS0334Kzp8/gjdffUJ8d2avFxTk88L734J23vgMd7Q2oqWa9JB0y8hgQiSDA4BGWQ+uREQ6Ei7dbvGZQY0UzwUYhfVbEFmAU1+aVGlJCGjUKCkLNyDM0qwcHuNFhaFcsCyvASVHe4+uLKrnY3Jkrog7kQ3N+AXYO2WtyIpH/3eF0Zb6hJ9zr2eYUOQUJeobayKG+6aIQseM3wYxY2S2wRkNdzIMavs/r7va7eMKbyyPa53OkpAmLuAKcQ+JOlOL18l7TEZsACtuhMjbJKfSz8tnYNSTGaIbP9Ot1IpzX7RwTi2DwZDobIStGEuSfXNXOgxVfL9a9wfJRrDceRSbRDn+rWFFy8zsKkVzHySDTHXlyXUftdM7cDZwKOVWuszAelrtE90xa3BXK0BwmLyUVsxiAJftrffhGILT5vGlORpTgkxS6zNGq7lcsmZY0yygKKnjNlnm9/sYbyOUWceW+vSjncxpjev7UMQycP4OR3guoQgHZDEcZZyNHXqA6GpGAUgm1dfWqU8/Ozoi1Tl12DW4qpURyy2TrVB/vWN2JTHUt5hbzWNO9Aes3b8HW7Tt0fjMzsyKxnTx2DE89+YTq9Xt27UTPxYu4eO48zp49p6mPk1PTOHDgVaELFKNpaWtHZbZaQcXmrdvR2taGU6dOC6nka7jOp6ZnNPb5ymuuxhVXXSXVNpGEU5ADJ2zf298nbQ9OmBMRsZDH7Cx/NufKGes3XXs1Hn7gPsxPTqrGzuxt985dIttx/gXRz67ubswuzGNwZBiHjx9DQ2sLVqztwpNP/xSnL5xHhkkQp6KRnV5VqR50C9wMYZMGPp8Ryy1hrVjJy3gtbnvkyH32RDTLIS6z+XqP1qRzejzrDkGhc0wUTHjZKbE2DUN3GP3tQO6kkw27JiBm+mxPykNWbUlHEi1PTDtLBOxJBCyY55Dje4dIDG85ciWoPJxC0pEngTDLxh3PI4/Dwgn3u+5H6F1UAaENzOWkGsiyDO1hatPlHyjTqDA7meLksbypuqlGHlrG5GBDjVwTdMLruUjIOGddnDA8I0b+jYuPUTgfNo/b0NAg0hyjTA4EYP2Hf+MmUUZdUYG1XWslJHPp4kW9vqWpQWNLz545if7+S2hvb5ZsKwkgJHNs3rwJc7Nz+PXzv8KLv35RxDdKNebmJnH/fffiphuuRl1tBvV1lZpbbrrXcYP+ckeerH17NulOLZlxL4n2ws1ekpF7/TQhTen3gs4khtYts/avKJMOm8hIHdEKMDGLAH37+XnU6s5Qmys4B4e0rGef154gWwSUgK9ncObOTm07wdlpc3LzBEjYnLVl93zexja3urIE/qk8FdpEvCbqKIM7YudY+H11eNyUscxxJ9nddB7ezsL3WK0u/pwYKbBFb4Qwq9/zOBQ64SJf0suqzpJ4Yloyu46ee6LcEWUBzqEI5JZAArDd71mqGza1JMU1bVez4zU4C9c5Ch4IJgMwDxqTWXk8QCVAjcvkhN8Ks+suL+V+yBDEY3BV6orWlK01X582FMJAQdaq5XxVhrBWPFV7QnDpLP1kxuMtef48fHCRW0w6DQtcbU8wQPDgh06dfeR89pfv24PSwjzGWCs+RVW3s5gY7EVNuoQKWrVSAakSx4CwvktGetmEUNgPn6nA/BwFo1Jy+CQMLZYzKKaqkK6uR0W2BgUGkODv0oxOka1vQGfXWsH6FKnq6+vD5OgoFuZmcce7343rr70OZ0+d0vAUoofM+tlSRub4/jvuxD33vhd//X//P3j1tYPIVtdh//67lHU/8cSTuHDpEhbyeezdt0/1+5deOaCafltHB+64604FHqdOn8bM3IyCiCkqyg0PK0ni/uJ9UXYc0BDW/m+49ko8eN89mJ4YRW4uJ7Rg/br1WLOmC0ODQ2hubsGuvXswl1/E2OQkLvT2oJhJgYSip597Fud7L6GiphoLGm9a0HmRb8DnoWEnDIAZoIVJacmJfcnn7bbIs3aT3g76BgmdA7dqXprid1dxFFIW5hhESmvBjnoZMUqUopLW21arY7JZglsUG9tAbo46kBw9Myfq9skClNjBe2BhO8sDBKPGGNS+JBoI1+8yt14JN6KsO3KD+o1Qq/1XKkp6lwkz/SDLlL5HmexqNgJLfpmMkB4OGFOLJfvINYEna/rpTNcpBWiwrI0D5IamkXdD7dmEJsyEeh5f29LcIuiHkafgZA5hWFhQTzk3Bv+f72XUyJo8T4RRMuEvGl8KJGzduhUH33gDk+Oj0jLO52mI2V9K0hU3PtDe1o6KyowikpGhEUyOT6KxnnWoEvILs/johz+AW26+FqXiPJobq9HW2hImsvz/c+QxVBtESyJIJTZ+Mr4i68Va054BMQtX7YfOLvRXi+UYloNn1bFur2X57qicPMa/O1uUk3Lc+bsjj8huiX5MkerCXHFT23Ip1biu/nYEPF1zcORu8N1R2vc4Wo8DCatXJccRxkFRPGLTna73kvLzWcvzLD7aQOFcfZs4lGytkD4XOK6PRbPKA1yvXukwNMHJcZwtHo0eDC0ySQTAdZm9BU3GygUenKwTUBdvn/JrVBSt+xY4LaGVhsbAtQK4H2Kp4HjARJL1noTFPetZ7qh5DAZTvna0Fpb0r7+dI7eAh9fGe88MjyQsL5Pw/ouU5apxQbxFbPOQabmF9GBDqEUg32mdBPU+lr94jpoBHTJ81l/5M5MBSbSWylJPMyQPCur52bymY8eOqYRz2Z7dViMfHsTZE0cxeOksJgd7UVnOqzauEaac/c1piJK2ZKbIIR/myBcXc/o7X0c7lCulUUhVoaahFTUN7K3OYaFYRjHNiWiLWKCYSKZCJUOifr/+1a/Q39ODumwWd91+O6696kocev11TEt4pVIkX44hfeLJn2DT5i247PIr8MwvnsPE+DQ6O7uxemWnyEsHXn1Vk8eytTV41+23q73oez94HEOjI2KM1zXUq2ZOoZf53Lz60ZmokI3OMiIh1iryNSoqsW/fXrS3d+CXzz2D9WtX4z337NfMCc21Xihg/bputLS04Uc/fkL39robbkRja4tmrJ88dwbzRFUqMjhx9rSU3VJVlVgsW0tXVU215GWJqvrQIk04Ew8tTBRcQnZzIqvrkRviIoeTyNgTfs98RrChKmU5UVjZRpy8mB2InV4yqHYCWbLcE2XpEdM8ct3xcQJKapm5iyklzs6Ta3PnCd4Lq7Nuc5edZGgbsyQvzrWDdltEcIs6RsNl6uVB3CmED3q70MOEbDWvUT6XIkdSRyzq/lJ+PJJPXrvrfcrITY88sNE157gs576mc402J8f0mRC9bWrBgxV07mQYV0jlyHtE6QB4PKoNRczeclltZ2zZoAPniXLSEolrrB/19fYqW2dUyZ7N2tpqQW0UhWFtfMeOrWhqqlOr2skTJyTzKog+b4xmUjnJZ6FIBGeTX3ftZZiZHkVtTRrNTY2SavUbGT/emK3+dhl50ni6sU6+zglVnv3yuZhZCyIhrlRFdCLUkrlJ3HGofBGUiAyOdcainaF9prUuOOnLFra1b3h25ef0dmQ3/k691spojY3ur/eMOYlOvF37ma9Nr3cbhBYrI0UMzVCXt4DB1JG8jSRCCjyb0PMwYpXV2Y1Ax7Wl1sfQT25Bg2ukmyHxUoBtGiPgeTsTj5HM/JNZqQ1gWNTfmd0zA3KZSAtKrbVGA0cIvQfC1Ns5ctV5LyTbAAAgAElEQVQMvUwS6vF6LOoDN6gu2arGvcTnRuQq2T/taMVbauQuIxsyiigQScyh9wBL622ZI49MU8KoOfqghpjQB6yATeiLoSGWHQdjrHGrFpUkOQGygYlsPFmvNBEeY9t6wJJEoYy1bOIpvqb975Uh4+TzIdmNmfXWzZtUBya0furoIcHquclRVKc5NCUNVm+po676eJ7DTvgMK+XIjaRIR0/GeEEM9oVSBsV0FYrprLTWqxsa0TswhBcOHEG2NoNMtlp65nfecSc+8pGP4PHvfx/D/X3YtX0brr3iCnSuWoknf/hDlPOcR75DWS/byc5fuChCX00tSbhz6O8dlGjVlk3bsPeyfbju+uvVBvbdH/wA23ftVBZ84tQprFyzBuvWd6OqulpKchcuXMCq1asl18p6+qULF9HX16sMbN3aLtXXyUrnBvnSlx9VZ84DD74HxUJOuu25uQXs2rFLjPmenj709w+ib2gIK9aQtb4eG7ZuwemL5/GrAy/j5IVzGBoflUQrGTQlsqk0etL2ARFX2lvaaU/YoqTBpZ3dKXuZxqH2BGwutClhd6KAc3nGHvgtJamLOzUjyC96CTQxdEeEywRvwx25r/0kemqWInxF8UKcFyeTB85edzce/2SBTLDM4e+OxiW+Jz5HXJBgPD0LNx8h62giMDqFkJXTK6asnKBrI4E3IvgFopvKUDb+lGNy62rr1KKWuvyWR8qUA+QsXbY/UBPdyFlUSDIYnWSf2ZkZ9y5aRG1tbYLLNWs4QKMGu85LJpDnx6icpDdefmNDg+phzMDN8JohZV2HcAJH+dFwUn+Y2WtTYz1Wr1mJY0cP4/z5M2hpbUB1lhKPKdW9+D5GIyWSW0qQklu2gjepiJtuuAb79mxHQ0MVNqxfjU0b1qOgeb2FRLwUYqDwcP5nHbk7bXNARjaKDBUVs+h4gqM1Yo+xPm2ggmXkigSjQfUuChPHfx75SvA/zFGXU/T2NLKfF/PiFZi8pg0PUeARNoBFasY2JhpC55SspxO6cdKTHG8YluOZlg/Q4Dm7o7B1QXJitXSmHTVwdiozYCObBbnNBBPe4XaRVpaR2RTMhAzTauXW1uhRt31+gHbDJCMew9n4PGfC6FyL/Ge1dNNhjnpYVfM1ch6zHQYiRKJ8shKDHEkV19WBnRhEpiywsi2ocw5tMB6o2RxvC7jijNobQ12pzqRmTR3N9KWFSpGHonsRw9s8bhJiX+6MkyWfZFnhrY48Adx5SSBkNhFD2CdRhVqnBxSePdMRWy2/whQfwyS6OOj7F2qToXYp5CncChHsxNi3rE+nlNDf577n/eM9l0FNp6VLns8XsX3rZlSmypidGMPxQ69L2W1mdBDpQg7pUPtO0RGRMEdCa7rCpKSpW+1SHCVmqxyVXEK+XIGFcgbzBWCxxAmmZKpXIl8uo6t7g1rPXnntdaxob8fll1+uFrHV7W1Y1d6GumwVyot5nDl5EudPn8bZM2dx8sRJ2cZ169ar/j06PiFHXltdj7Wd65CtrFF/9sj4GErUI6iuxsDIEBaKRTS3tWIhb4NQON3MykBF7Nu3D9decw1ue+e7cOzoUTz54ydw+vQprF+3Dp/4xCfQUFcvu3rkyCHSXtHR0YKmZiKSGYyPjWPjhk1obW3HF7/4Jankve/B94N0zen5eQyNj+PImZN48+QJpLJVkNFk6ybBxDR0jgajWzLnazukzaGF18ozjgjymRk/JZDdwp7wdRm9LhL8iZMdVw+0Bx9qw4HYZkF4EJxKThHzDD6gZVE92jeMu9uImeluOS6rGZIUq88Fb+D49xJHbnbVyZrhRHkoqw9EdlevCti81b39qDHorjp35MhtZHc8ay1A+8G5+z5xm6wuHUmo18tH0gd68pfq3Pm+MuEhCrkMDg0KXqc+utUtU5puZhClCeWzPsp2NMm6hgzPmcqrVq1S/yIhMRp6RtTqRQ0Ovq2tXdrAFI9hxLl27VrVocY5UIV97NQIrqkVK7NQWFR9fHaGg1zmQfU9an7wfVdeeSXWrF6N+bl5dLS2Kyp5/tnnMDjQo3U5NTGC1pY6PPjAvbjisp1Y391lknih9zW5wDzrjurOgbCRzHIdsvbXRiSlwI6OHKSzk8NsXoOYjNXthIYoKjRsKQosrFZqcLYLGVgGZXOi+T4FDCHrF8vboUxv1XAwyHung/qW2OghU4p1ArhRbdqZG2cZ68AsN6axMc6TyIQT6Nx5GynK9AeSpDY/pvWE+1rxXnNDCXg95tBi2VQ+G643J7AlRWaUsQeVwdh4JAeSxEIMSQEa1/1fts/1v15uIOStmm3QRk5G8w7tW43M+Ab8cuftwZxlyDYf3dq1Yh10Xo+2fSIL8ZJNchZAJJCTGM6znPvgz8Cd/lIHv1QTYclad65EolXR6tLxhLrIIEdiPnTAC0J/JOqUmDFu96BC90MTpyjh7NbHS25u4Eslldkk1iFYn8/f1OGsLpoOPesW0F+81CO70d3Vifz8LMaHB3D2xDGMD1zC4vQYivPTmnxm8LpNjJIjhwlq+LF5fRUpoDKTMtZ6KYVcMYVFtqGVUphfzKt/fM3addi0dZtq5d/+zndx3bXX4rd/67cwPDSE3NQU0qUS2jnpMZ3Gqy+9hJ7z5+U0b7rxRqzoWCmWPaiml8rgx0/8BAu5RVx1xVVSdhuZGMfAyDB6+vvRM9CHciaNvVdcjt/7gz9Qy9no+DgOv/mmBF34xR7zUqGA40ePYXx0TIECEUuuN6pjKrhYvQobN65HdXUl5uen8dRTT2JyYlL67iPDozh//qJ6kamkuX3Xblxx3bXYtG07MjXV+Okvn8U3f/A9LKahenmpIi1HXiL4wiwwAGBeBhRyFlph6UDkWHyOt6NBiWTVkUS3Edb6GCajJdpWZUeLJZtaFhIir0uJeyOdd1srjhz5nuNaot1gucFg8uSQq6Be6N02Lrks9MmDEEM7eTztW7ZF006GAFP7nGtH+hTW2SKbILGrIC0ctNBtcIuh1EqI8iZHLs5ReD2fp4EdRhDld95m6X2w7Zj8KQb1tMEhAXP9ftFwfD58SKa8zMnMXDX0TVd8qMyh9XSw0gXOLchZkilJGJLzxHkj2bfIK6upqdYQFBpVOnXeRBofQuuMEvk7PjhG9HT8dPbM+OnkSYLjZ/Ah8Aax5YxQI52Gk3+KeasnFwuLEoThcIIyCli/oQsNDTWCRO9773sFL/zjP3xOM4ubGpowNTGh+niqnFcb2qpVLfjYRx/C3t1bsXplh4gxHIW6nB3s0WLSGLrj8ojUo08Z+kgYI2RpwTgbJBlq4c6wDAvIM3YZ8kDm4Lp/K4uTTtuz2phh7S0U2kDMKkN3gJV5rO5vWW3cduVTfxhUefsVs9a4Dh0ribmDSULzHgW6EzHxEHNSNnYyRNVaFQFKDhuO2TWfkxOZLNDjeTgB0s/DRWMs2GP252Ue/j/XYhRURzBUXIOKougQzi91aJbl27VZ5OzfLRO2Hk+H4ZPX5m1wy9eGoLJI4CLQWyLHzM/xcaeuU24YnjKVxHjVcDpxdiMIzdnurnJnoR/vvwcb7kTdWSbbz5LBpa1fF+dx9r/lH1YOcKNnrxOhKfR9+/qwtWQJitZPCOy1zoUwMDjLan9zjTkawiDMjS8zcBcc8rXlgSRhQZ+G5u/h46Lz4PHI6OYZb9uyGekStdaHcfi1A7h4+jjGBi6iIZtBDSfGoSRHTSc6M58Ta72isgqFvA3eoL2io2ednBebKwKTcwsopqkeVYVyphIrO7uwY89ebNi0Ba0dK5QhW09zRiTaNFnmY6NY0dqKhpoaHH/zTbzxyit46cWXcMXlV0o/g+S0tvYVWLFilUi7g/0D6L3Ui8v27sOmbdtAOt4vfvlLfPVb31Qr2GyOuvDAQx+8HzfdfDM++9m/V5sZZVavvOIKMc/XdXbh6Z/9DN/85jfR0d6Oy/Zdhrvvvgs//elPlaF/4pMfR3tbC4aHB3Dm7GkNZCEyQBW5o8eOSZSGy26aan0UeCmVME2BnOoqVDXWI1WdVUZe4nS5Ilv38igTBWRbXxhgQtSJ9pmOp4IchLD+k8hR0lZ4CSjeC+aslqgLZgyRta4GElONpCu+hjQgAqE1wPRC0kKL9Ns1cPneioLvEFTIVoUExpQjfT+SABxPZLROrEohIlz/XDO8Zg7DMaKZBe2OqiWTmDgJKel+uyZELhDAGfzymtxxcw3SqbvWOvv+uV/nc3MRmZRJPZ9FjqgzScUsj4pUbJoXntC5P5BP2nbNx8r8ILHNJyeVRRs8ahvBNp4ZA/uZUYtlGz69ihuaI0wtq7T30YmbZJ9JzDHyYo2cv29vb9Px2LrEv7Fns6uzUyxQRsAiDJGHmoZ6yadnJlBTw/aVOTHdmbFTWOGB+x/Ac794Dj96/EcitNVkM0hx04+PoL29Hh/9yEPYvXMzVnS0acOTXhb8j0EnCdgxma0lM1D/vUeF8UJN9isbdCiYNG+RWwydxqpnyfYeE1gwFrFn9A6de+3cz88CCWM08tgy6Oy1CRGnIwYWMJjj0nSgCH6OpwF5PZvvkfhAnspBZvS5mD3r9egyllmNSwjuFM2xGSnPN5H3hNv8dwss/F47C9sdjerMYXrWcmKav4YaA/wcn6bG3xtJzsoaXqu3e+FOy+65j031c/J6Od/Ln22TxlKeHqEbF8RwYRebiDNp66WO3hf4EJ61e52Z0GREpgmGytmpbowMrrZamLF8Q0tNWJfea/92GbcjRsuzfF+vcWk81vN3JrkMXCBbWsnCanFcf8sdOc+L7Zu+b4ykaQ6XGTiNr7IDlZnS5tALBSUDvCDeYxlAzrAW2S0EEQ6xB3iUcC7bxuwZVKCvrx/5xYKCcDry2alxnD72JnrO2OCUejpydjGgjCw7aioqMTOXwzzJukVOA6u19sPFBZSL5NBwuFKFMvHx2ZyEXzJVVidf3bUWu/ddgfqmZtQ2NqGxqUXog66BDoajRMfG0NJQr9r4t7/xDVw8e1aP/PTJ02oV6+hYga3btmPb9p0i4/ZfvISnn3wK77jmGuzYvRvjU1M4dOwIXn71VTS1t6KhtVUa6nv27UP3hvV488gRnDtzVjPJ6TBp7FnmpD4G2ct0DLt278LHPvYxEYU9Y3zl1QP40Y9/JIEtimMdOXJUmTnv4569exVU/PQXz+C6m27E3iuvQOuqlTjb24PXj72JRaZIysgzysrLJIKyJEW7EVQOuSY1g5x2PbClHYHzQNqCyKDTEaR8uRdNsIn9z0b05R6PvtgCWzDRJQaDLuhkNiLek1yX1g5tg7dExqZEOJX7QoDsr3d5akfM4tKc+aukI1f6o8+K216l+U7Uj8ePyIUZlWRdJdLr2qr5M1NXy58hydGYZmbmLO0EjpDIxkwCA5rK/VQOc0zU3SJukV03MVc68fn8AuYXF9DQ3Ix0ZQUmpqZERKyprZNQkOvNa64AB5Gt2/N+VdbdKHLzqdUhwAx0tjwhJzDxb2Smm9HMoL29XVE3iRmmt20wiRtwr3fy/XTihO4p66koLMB0knEMIDNnsuqzyoQzTLWJ6F0qVURdXTWaGhvVErKiox0Pf+BhrF61BgvzC/jG176GM6eOsZEEubkprFzRjIc/cB927dyMlR1tUnYivGb8s0BhSDjyZBYeG8NEjShk3u50rUZrzsqzDc9gvIXKSB5WX/EvLe4Q7IiQE+AYOR7CLH6Q8HkOo0bZGMVKKkgurI96PH0jGdQZC7TI0TLrDPX4SIs4Ch4s24qcf6J9zSNqE+0wCp9qnCFK5jqwaDSeKJTM7E35jeIGVdoYGnWY4AxIkyDAVp45R1m+NLjNCCiiFWzPmrdtfGc2GwSf1EiPDYA9n1g2NoLQiiUJEPG+OlJi9zYoVglqM3Kgfa4hFx5Y2D02IRVvzfHPsnuTpMfEwhUREpRoxUk68ohQJ/6EBSVC8hIT8TzzSQahvpaX9+knOQZJQ+evpyP3LolkRu7QpWfkCjR98ptIm0mnXRC6xnXBPWwtayHoD10unIjozFoFjOH6RVgMe4eOngQ4D265bi5d7NEa6OpcjXSpgNnJMRw//DounD6GgQtnUFsJMckbaqtVMqOYSSrNiVFZGbvpKRJr51BfWytlNxLiaJDJWmcveY5jnUnqS1dg177LcN+DD2GxWMYshTZCgMJ1y26YVLGoFrTWxgaky2U89eMfY2ZyUhPMCJ0PDgzi4MHDItzV1jVg5/YdSOUWceLgQbzvrrtx4y23kDyDk+fO4rVDB7Fu00Y0t7dr7jfLAGw3OvDKKzh/9hxGh0fU/bNt61bce889aKivk3DWz55+Gh0rOvC7v/d7KJSLIg0T1Txx6iSe/9Wv1HPOiWs3XH8DxogIDA1h2/ZtUtb83Bcexc233Spk4EJ/L8ZmpzFbWESZPJmqCpQrK0R4y3MvW6Sl5yy7EkpJtFMU3pIDSmhaxEGtOSJbX4b0WAIYc2z4N++QMWjY4G1N06QcadB8sLXrA0fYxWCqfM5n4XHIr5LjCwxuk28NX7G5DbGG2WAdV7Vt00egI9f+Ep+jhGxVJUi45HrPzc1hkRP1FhfkgEmWriECJa2TtL7zWFRY40ATiplNjI9jfnZev2fZl10YtTV1umd8nQL7cH+slTCjMbjWZVEhJGTt+m786z/6Q2zduR0LDCLLJY2b/d4PH8fI+ARKLlUbxpxS5EeyuczILbo29SrdA9UK42HvnpGrVhAgTxrY+vo6OXGSqVwTlhuZNXYuAjpta7dhpG9j+ViPZ2Zu7N0SNm3apNm51FamMWVUyZtQLhVEbmMPaL6Qw+BgH9Z2rcLVV1+lujoXMccArlqxSmPgvvqVr+Di+dNoqKtGY30NNm3sxHvuuR2rVragIl1Gc2M9arMGWy9x5CErjo21w7ExgckXjEPtblw9o3O4UItxcSHcvyCin9QHD8MIIpZuVZWyFbX2BGdBJ61zlE414eylggvJOow7QIto3bHaRKrklC8iLgyUrF7tdaHYATp87Rl0UmiF58rjRwImicEFHsxYFhUPTaGDIHRKA0+IXfWiBKeCSI07fX8WVouPnakHVgZVGcLDz+PnkJDG/cA195aoO0FNTTqzOOgoRYbDjcpyR+73weamWzTv99MCN6+vuZypZe5+TQ5z863G6LbnGWXPItAZwuLweRIF8kDQEQQnWC515IaiJBGPZDD6LzlyBjfOrPcsyoNTJzMuz3RU26ZaWrbahGFCkKYZ0lknGVp2bqhOGRcunMfg4JCySiortrS0YvWqVcoume2wRZW1X5I22eFCR0GbwM/mMXp7e/VZJKoSZWOf9MkjBzF46Rxmx4eQRUHZeFrcl6KMc31DE0rllNjf1kZHwm3WoHf2mlPcpJTCXL6MhRJr5MBCoYhN23Zg/933oIpGV8N3SCRiaSeHhfl5LLBkOD2jNrSBnh458RzFZeYXcMf+O9Hc3IonnvgJ+voHMDtPUaoCKuZzyMwv4L23vRvX3HA9snV1mJydweDYKFZ2daKuqVFDXtpWdEhNjXKqhOrZestZ5V1dndixYwe2bN6C1Z2rcfzkCWSqKrHvsn2C5Jk5NzQ14ee/eAZ//7nPYd26dbKd/X19NiZ15Qq88523asjKt777Hdx933uwZcd2vHLwDVwaGsD4zLTIbmw9ozNfZCaqoTIs33G/Wn3XnSqDIDqkqLTo5Tx3hGHBSSAoOEPfB0u53kZm1JoLWuy0gXwtSy2Ekr1zZLk/5iKUnHLgdHD/0gYw22ewmPxKluR4EfGxyHMx1IHXqoDchwlxb/ukt3IZ3V1dePB996O+pgYjAwPqVnj51y/g7MlzHMypyWXkUPKTqzi8h3yNjPExlMAVgDxL+SXFbCC3kPenIDRVtA5kKlJ6nmyBTFcAXRu78Qf/yx9i6+6dQkzIaTjX24OvffvbGGV5m+PEed/EcOfo2TC7vXvvQ2WLzH0SlYl8WCYYwxw0GqbQZOQD3kB+Z22cxk7qP+m0sm0S3riBKdXKTcyIivUHOnhmof19/eG9dWYnw7QaLkDKMxqcRyIDo5YUFnKzOH3mhLLyjo521e358Bnt04nzRo2NjIix3txYp3aTjRvW4Lc+/Ql0rWlHqcChLGTE+3Sw+LG6cUw6cl+syf5qz0STBCd/jxs+JzRxIdIw+UJeOjHLWsei9zK6E+HLyGzK7i0Vi1+TgKd1bmHRKv8LDkKSuiEY42s0+CPIYXoGZ+ItJprCgMMcViy7aY7SCSaxPnuI7ZQR2wI0QpJH20mH4+iAOW8LLgiLe5+4Iwwe/HiUzuzLgwyeg7WFWSDgpQWP9i2bNkQk6ciTLHfLQkPrimfJUe3M6mO8X28HrRtcbxmFOfDYgNmCjb/ceaqcEbJRI73F2bkNmwiCRBETPqAhoQ5u3Qn23C17WNqf6wGFf55lSzHnw9exO/a36z9X/3ho50u2n7lRjboiIsiSS9HWg/pB/DO1ZZmZ2xogWZV7/bXXXsOrr76Gs2fPYsOGDbIDDAK57wlT83mwO2blipUiq7LzhZLNDlNq2QdI99z584LIt23ZpD7yiZEhHDv8BoZ6zmF+YhhYnJMDr67MYAs10DdvwSuvH8TFiz0qDzrcT2g8W5mRIAx/ni+mML1QwFxgrXMe+eZtO3DTu25Dpqpacq1UhRsfn5BTbG1uRQ2NZy4nBGBxfh5PPfGkBjZRv6I6W4NisYyhoRHdDyq7FRfyuHLzVnzsve/DdP8AhsbHUNfUhJVda9C5vhulTBpvnjiOR7/8ZazfuAHrN27EM7/4hWaHS8KapEJONBsfx/XXX49b3vVO/OL551BVk8Wd99yD9pUd6B3ox//+Z3+GM2fPormpxdAjBbxzGqpRV1+LD37wYVRXV+HAa6/iwYcfwobNm/HEz57Cxf4+zCzMg6rq7OMpkQioBMeGzxSKNtxGKBXMPtlWsmxbYSidagKB0bpzopiT2MJYayuLGQeE73E0yzkUSkLCe9l+RZMeTQoj/C8yWSD6hkDBsk5r1RIBL9TCQ7Rsti8EG8ZJMY6MUEruOSZQaoHOqZTBTBy0jyzdkdhZUYmuVatwyw03oqm2DlOjY/ji5z6H08eOYVVbB95x9dXYtXUb5qamMTc9o+/nTp3B7PQ02lvbJMxTWiyo17uCISdLCWFAlQjh+UV1xzS2NKGuuRE1DXU4c+E85koFfOq3P421WzZhhuN3Kytx+tIFPPatb2EsBF+cYMdxs2UOBXJHvvXqj5a1QYMTUWTETEe94FXabDTgVBfil/3dWHlirZdLYlHu2rUbJ06cUCRO2JcPjwQQb7VxMhsXgkb7LZrWeg1HkVZQIY6QhDW5U9Od1YKpyXFk1XLGMX0jKJVsQhuNwsaNG3H3nXeLVHLk8BGMDA1h7ZqVeOetN+LlF59HfnEGv/3pT6K5qRoTYyNoa2lEfS0nrJkR9kxwuSOXo/KIMQG9O4weZVXBufr7PUsvcea51wGXkdBUmwxtSFxRnmnxPvJnH+lomZwFHe4cImg9RJfy34Fc5YMD1Aq4TJfc6vA+K9jHiloblDvdt9ZiLTuOnVQ8gtTr4f53v18OVfvne8uRITVvJV4ZYYQlm3iqnuuiu+PmsZmtGWfD+RdLCWweEMXPzZ23Cd/ETSCuMhXL6lrgYhwQzc2WMw5KeIFx7k45Fk2RNFxAyhOtg5G8pOvKx8iP9o0rC/okJ8GCNozCrteYt+7MrWMgJrv5s4iJk+RhxIIwyUA0LgPEgjNRkOFyvdImME2BfzkjNxKZMfZsIhPv08zsLC5d6hFT+803j2JgcFB1YiE0Ls+qtlR7Vi74QgIRAzPWEzmli7rgRPXovGprqpGtrFCgTr5MsVQWd2bj+nWaRT7Qewmnj7+J8f5LyM9OIJuiolsR+dy8kLba+kY5oLncoki1fK60XzWEYEsFFBZMbGYB1n7Gf3lmVKkKybLecMs7Qad+7lIfvvyVr2hQCRMLtoGtbGvD2PAIVra1ojZbg5deeAGDvX2ygxReqa6qwdz8AtZv2IhNW7ZidGAI21atwfv334mBk6fRM9iP1lUrUNvUoIzq+0/8CD2DA9i6YwfePHYUp8+c1TxxIh+vv/66UA6iaLI1DMprsoJaOUd8cGQId733XqzpXov/8B/+A44fOY6KVAYsSRohjaNdM6ivr8W+fXukoTG/mMNsbh7z+ZzEZ2YXFzCXX0CGI55JtmJSRNW7xYKeMcmCVVXVah/kP2svDuPJl+S2sdapl4O87BQNMxHBLFYUNOU3K7vZ4KKSSrXqwmHPen4BhTLHZNuYW3EsyM1i4hAEyhTAJyahuS3y/muvs//Ljtwz2oCYhfp1XbYa5fwiZienUJ/Noq2xCetXd6K9sREVpTK+89WvYWJoGFfu3Yd9O3aipa4eTz/xE0yOjKGRA28IwofpZMzyayqr0dbcimymSggPdVU4b4T/vOWwY9UKrO5ei/VbNuHnv3wWJy9dwO//2z9C1+aNGJmbQT6TwqneS/g2ofXpKRQzGcxSD4OBPgPsMLkwtf7yh8ueOXLD0bA4zE4D6pAqM27O0CXDj4QzGlhntBuxyHpqaVxIfKNiE50//7+Bk9BWrVKBXpKslZxUlJMjl76w+swbNea0q7MLr736Kvr7erTxGhvqpOh27vwZ1FRXqmWNDy43P4exkTHc9573Yv/tt+PHjz+OI2++gZHhATTWV6OluR6rVjRjy6Zu7Ny+GZs3dqOjtTHA1nE2o4wsOArvxbbFaO0w/PJaqQxkUPmKMuogIuIkMtfvNtg3zIYOEacHEBG0H+rnqi2FupMy/gC9uqO1TjWLeCnCw0Us4ZQgselymsns2uFizyatjh/XsHyykbG1DX3hZuL/e6bqmbg2qQKXmPlt9aow9zsMT3E4k07P26i4box3YXUuJ2EREeCaYbbGa/PaN8/TAxs/noiVkbyuQd2OHER1s9DD7wxvG8RBYRlrRRdNjM8AACAASURBVElOVosdvK1vfiYRI0Nd7BqXcAQUGwSSoUgqFuQks+AkrL0kZbe3RnOUzaHamrNAzpy1cRWM2JOsNS4PFF23nfCiCC+q7cfkO6PmG8JmWXsM+Xt92p+lesqDWqBayIJTF6EtCA7RkVNGdCFf1FjPo0eO4o2DB/Hqa68JOp+bz5lUrxjnVIE0xMcCIDKeSYYjHGr1czpWOnB+J79m/fpu1YPXrF6FqckJDA8Pob+/TzrhvHGX792DlR2tqMtWYnSwDxND/NePKhRRkSKBqIRygeggOTUxkuLnT2idcClr5Fwz+VQlZjk4pcj55Smks9XYtHU7brz1XRqcksuXcPjoMV0T22X5PMaGhvD6K6+g58IFDA0MKOtiFseuG2bDK1eswqZNW9TN09jUjFShjDpONEMaTUQjS0Vc6OuV46xvbsajj30Fk3MzePjDH8aLB17GCy++hMuvvEItwCwvkLHPbK22nuNYK1HTUI/b7rgD07k5fPUbX8eDH/wAduzZjc985i9x6thJVKUqUcoXxcwnS5uTIAt5chdyuOqqK8Vuzy3mVEd/4cBLuOmdt+ITn/oNicAou2MpQaU8a9+TIlmZjtY6M9QdEYBCqphYLmRr2NZUQPUiPFsr0DpciLYyMw/kVEM5LXikjSSPgTX9/v5+XLh0AT19PRgYGtT19/T04Ny5cybOVFUJdlex64fvpVQ3Sz1UyHOOkhEAo7mhEarpbb6+r1gacqEjoQQhuCZRuaIMZGmv80Wk2UFVKOK6y67ANXv34e/+y3/BcE8PbrnuHdi0tgtdHR1obWjAuZOn8MKzz6Kprh7bNm7FXfvvxMzkNHou9Oi5TE1MaVLZrbfeio7du4GFBUxcvICjx47jxZdfwsDYCBrbWjCzmEO2tQkf/NQn0Ll1E+bTZeSrMjjZewlf+/53MTQxgQJ5TAxqKih6lBU3RIFN9xUfLDuMbtlIUQxJdx78TqNBhzwZNNQbGhsiBSg5VpRV05IiV6D4CyIkKUHEIgqhFHD9O65X3ecHj/8AvT29Yl/Ozs6JvUjjLalYGtZMRmz35uZGTE5NYmx0GEPDg2htacaWzZswOjqMOQ5DSLFnfByz01NoaeYYvxqR2qoqWePKYXCgFzfe8A586KH3YdP6TnS0NmjgAKMjU6SLe6gdMTVjbpmEL5CkA3Lnlqy7GNQUtHti6W3L/MMbIkMfHcDhHsu6lXGG2c98j5M4PDv1GrR1BRhrw2ByZ12aw7LPsZ50sbWlwGedBraJ7Kzi+r7VNAWZKUs0dT+/dlOFc1gqzkC9m8HLCh7M0Wjz2ZE34ZCaoH61ljHKtnq3oxNOZHEo2pENd4YxEY7lgko5BCsJWIbt/ejuWHlPXKWQegdcV/x812xPOkvB68EZOg/EywVxjS2MInSiHnvfw/1kBsVjC20K88GV3QaGrARjova3QFzzUbGhE0RBSsTu93JK6DwQ4c3r8MYMjpAHtQKRqGPQv49iFQTJViuxYW0B2sx2CxhMLYo93YsqldmEt9CSpjcYycjWI0lkJUxOz+BXL7yMLzz6RYk90fm3tLbq3KQVYfCQafHLoQYSaECgfK67S0tyLZDZzeycARQhR94r6nwTMhN/gAQ6Duuhbj4NP0t/aaCxJou2pgasWdGOlkZONcwjxftcoiZBRrPH2bpaZoFSOgkm60x5ca7rApiBViNXIOGtiHRlNTZt2Yab3nkb6ppb9f+Uap3PLegf7yuTBjpwso1pa7759a9jdHgYHW3teOQ3H8HKjhX427/5O/T29Clp+d1P/zYu27QFs4NDOH/0GMamprDn8svQPzyMXx94Ga8dOqRpYzt378HFnksYHB7CDTfdpOd46PBhtf5yeMmark4lRDO5HO66914UU8CPnnxSE8vmOBmLjqycRrlQkhgMSX1EMnkPINC8iBuuvxa/+ci/Qk1tNS5evIAvfOlRqcw98ju/DYaR7OUpBWduAzdNs967E8KweMvIBU0HpC5q5YqDfC+xOSLkjj62gaEV1PUz3GYmIl/eb1NANFSYQQA14PnhVL8jm75vYACf+/w/4uSZ0yb+IwKbbbRIK/0t0XQChZUJDEgls/xyQbLkShAYuDAYLQHzo5M48fphPHj3fXjkYx/Ff/2rv0TPqZO45rLdqKFceDGHUm4eE8NDGOntwzWXX4HuVd0ozBewae0mbN6yRdr9Q/39OPDyy+J+kch46y23IsPW6/EJfOe738Ph40estFGRRsu6Nfjgp38DK7dswGQ5j8XqChzvuyhHPjg+ISlh6B7xuXM8MoOkNFJbrvt42Y2wGxRC195oTufqdWHWv504xSH3nAduRtokXmdYK2DdOjAMmRERKmPW5UQ5H7LBBUFoitE4R/Qx8iIJTpBvmSNPaxWxT0yMY2RkSP3n3JCNDfVisrI2Pzc7jVtvuQnXXXMVnv7ZU+jrvaiIlI5/cmJMAxMo7HDfvfvR3dmB9pY6OXpfjFYntNm/nio6EUO97GxDCjCQrYuYXKS1oAg2fKndgPWcUEcO+tGehZtBdzayZbdeB3VWtinchcwvaK1zA3kt22rHhM9tdrNlPQF6Ck6dz8I3Ax0p+/qdmW7Zp8XTDus7BMbfxe1nIZsLMJhDW65wZkGAZa1LM92ks7FrdKJYfG3WsuY1clsXhgI4VOzogTs5CzRCZhApv9nvxNhUxE4J1PhLtbBAILTPMGlWuwc+kcnOJc7Ek8/Xghs/RkQsC8+Q52RKZLG2gKME2k+Rgl8op2gyWMxj4P0TzyConjlKk7Q/MUTuq8+jglDsYzxXDuesi3cRZyk1h9Y8y8g1hCLUuLm26QREXCvYM2PGxECLLGx2N/Dnw4cP47nnX8DLr7yGS30Deh1hX94/ZlIK1gLMyftaXVMTgoOs1ja1zUlsZCLAdc21K/XGqjC3IYjkqNeXSUSiEOJMKzLSSVQjZEmHLnEXGvVMSqWy1R1taGtuRFN9rUhGpcIC5memxIchVzFPp5hJoZpjTInSkLVeSCFVWY1MZTXK6Up0b9yE6268GQ3NbYLXZ+YXMDUzg+nZORFxVXphTXN6Cn29PXj6p0/JkddV12D3rt2a2PjL557D+NikrnXLho3YuX4jdm3YiM7WNnSsXo3ujRtlgEfGx/Gf/vqvceb8Bdx59104duK4mOfX33ADOrs6dW+eeOIJkdtWrVkt5G2aSoRcdyQXVtdgZn4O02RFLyxS/gbZyqxskYha9EBUZStxbRZx803X43d+59PIFxZx4fw5/PDHP8R1N9yAT37qU5IP5T8WA+XEQ/lE3y2Vi3ownHFtmbk5Qa3PELTKEtqWXPr3hLBRcm07wviWvnAt10A0DugkHbmIeEROU9AUty986Ys4efaMiWVpuI+oUpI4fStJzpIsD875cyU7HFKSAkW+XNA/7hEpjHIt5ouYHZ7CuSMncM+td+DDD7wPj372b3Hq8CGsbK3H++7djz3bN+J73/qadAb27tiOqdFxTA5NYnRgDOmCdXfwnHKE62dNRC0jxxtUTCur0NTYhGxdDVIVGfQNDqBQncHHf/fTWLN1IyZKiyjWVuF4/0V8+VvfwBAdOY/Jkir/K3OqZ8BHtlz9sei66UTpQKkaRNh7ZGTY+vfyeWOfB7hNIvpR65FlKFRXk/kI9XZuAArBDPT3K+rmz9VkSabSmJicEMTOCJ31MRLimpuaFARwQlo08SrMwiU1nxAZ4Vhm4jfffKMi7W9/8xvYvm0rrr7qCgwO9GHj+m7ce8+d+N53v4Nnf/FzjI+P4bZ3vRMf+/BD6GipQ2MdMzpz3jxPOg45X0b1gcBhtcpky5itTmWAoVfZV0RSFjUKBZdFgrZ4lriYJa1MURwQIl0nu3lrjtdPYxUiy5BZVzISWS5iCjuBjX8nEuLPiEaZp0DDquMQKvP4o0ykxzoLmKHJmYbWCjokGgt32h6UmHML+pt+b3yXeJtH2ND8YHNsVDZyR2n1XWV0uXk5WOrt83pMWMQQAWPiG2PcUQLPUD2D5prh8XmN7GSggeFx+Lney+9wPY9rilCOwHm9O0YaLOO1u6PyhBw9TZ0p7OmYzoL19knxS6ydRlnBElJY7MhFSIwmxDmiEn+WSgB6Nh4AWZDBFSg2cDSNxc7N1bIMpbDgwe6Lvd9GEJOHYPoA/HsEL1JRS0E6B4swOLT57TRk1Dn/b//tvwvaJLpKWD23UJAEKaE82zs21ZBlNB2ThrRozGNm2JraFF5LGJ3Pm8xnOfxsNmR4dqUmGGTnT00KKUsGVj+fpXFFCPXydZz2xLbUlCRaOZUsXWIvOdDdtQqrV7QrYy8uzKNIRIajUbm3xLqmI09hoQhU1TWipq5RTmzjlu145+37JQ6T5yhUpDA7P4+pGbZ4GYrEdbq4MI8COR8MQBRglMVcZwIyMjii+d+nTp7G1PgkbrjyKvzJv/lDfPuxr+JXL72kQSm5fB5Hjh+XM1+5eg3ufe97tS8v9fTg8R8+LvIupzq+4/rrJC7yxJNPKGDK1tZidm4e6YoKNDa34FJvHwaHhxWMMTMTj7LI7IxS1azH8lzn9P833ngdHnnkX6GujgQ60/JobW9H57q1Np42cuSh9ObOPCQukTlLoHaGhnnuEyYJes0sSlhiRUhHAWPTGDvVJeaSdX6pnsUDphYYKDLYZdLFoLmyAqPjY/jcFz6P46dOBm14w/0tEORVxqzWmOjmHBmum5QIiewJ1/CeDLkSlPgtMPaRk0yxo2FiHn1nLmL/Tbfh/rvvwqP/8FkceP6XmJ2cwSO/+RAeuO8ujA73o7i4oA6KF55/HiePnsbsxCwyZZZAM9oz/De/uCiBlwVKigeXIO2OMA+A9pHqbus2b8Sf/Nn/hvVbN2N4dhLZlkacG+rHP3+bjnxcjpz1cQYEmhXB+QKm7PaRMhcQCSx0qoyqlbVweAQ4vYiR94KcK40tI0ZF+IF8RIccK4dZbzAf9PZt23H11VfjxRdfEAGOW3ZmxgRhWAviawhZcYPxEShbCm1K6isPoiqEmXgumzZuxNzcDC5cOIfLL9uH9rZWDA0NYGigH6MjQ5py1NLUKHIMa23j46MYHRnGLTffhA994H6sXtGM5oasHLmxkkvhJpqxprFXl0qQSjW40nsjQw0yOHKLJkOLQWTUDVO3rHWZGEmAi2Rc1Ysd1/IiMltwHMmMPGZBm1wgDbdB67ZkPVtkO5bLmtLx0jAaOcsWOLMEvlZoiYIjYyKrJzg4U5+CFTkwIQJWXvDM3yJl0wrQ/QpogWDV0N/I4CxJcLOarzlMV3Ki42AwaGIv1h8qRcFsVdAviDNj528k69z+u+T0MROJsSyB18mfTdnK7pfdM/vyn/3+Jmv0di3O5DexBl6nCUIY21UliiBU4aWAmF3P9WTSk1GwE8p2urdeegrBhN4fiHB+v7W+lumu27kmBsg4WTJA5l4TTyIk/vkugCMNfAYKYqUbO5l1UN7bfKGkGvhjj30Vz/ziWYyOjGBhIS9DX1HJ6VfWJkkons7WmfVei+b+JXrHGi8hRO5tHpilMtvbmcBcNy0HktwYgNBRK1FY5JwG6vdbW5AEZqR/wPniJoFpLbGmUMeglTXhumqKlRQ06jRbkVItvbmuBp0rOtDR1Ijy4oIEY5i9z0xNYZ5taRVVSPEfA9xMJXbtvQzvvf9BlNIVmJ7PoW9wWONGCfVXaEob986snHmenB72HTs/hXPH8gVMTU7h8KE3cejgIaWGm9auw83XX4/XD7yCg28e0TWxn/yB9z8kZ86AZ/uOnfjOd76D73z3O2rNNRGdEu65+24pYT799M9UOyZa8Z777tNI0sNHjuDQ4SMaicoBLSaywtIRy5pEPGSBNNKZgceNN1yH3/v931E3EcVHeC9bWtuwctWq4MTNmTPLC+m04HX7ihOQuPwdgt5S3FVh+8VRxrjE5+WvKFv3DZiQlI4duWX0mksf9jEdKwNHlhnYv0WGNsfTjk1N4u/+/rM4duqk2tV4b0PzkjJy7bNEhGDnEdfxaemzvG+0FVQY5PpJlcz3pSuRKqVQXCxibnQGl06ex33778WH3/8g/q+/+D/xwrO/QAa0X7SrRXCZs+WsoQ6oq82iub4FbU3taG9uR21DI6Zn5pDLs6RDfVIgz+/lonwPSwXcGxNjozh57DiK+UV0rVuLf/vv/gjbd+3AIopS4DvbdwmPfvUrmKI0el0tJmampdHP2hmdudDIlZvfW3ZI0PSh7Sao9hg+kMaH8PPKlatQW1uDaWoPZ6wtQSzakMXwWXJREw7ftm2rxAmef/6Xgs35GXIIATq3tilVaBRZ0+gwa2eUz0yAwUNTU1NUv+WEF0aTQ4P9amFpamxAQ0Mdrr36Klx37TVoa23GgZdfxN/8j/+ubJ0MQTI2qYV89x3vRF1NBo21FWhsqI1mKtMo8DrZlB9BL4Fh6fciWR+31ySIHdFca6u5uFKZOdi4z9cWui/2mPBla98yfTPEtjkMojfiEA2zHE8CzuJrfFqY1LgimVBrHfQSiX+uqbdRNpUT7kwW0VvdXIzBhBlMQUn9nSFgcJ1y72f3Hmqvh3kwYQ7NIH8e02vXnllb0JCSQSYk7cGEAifVYy2y9PPnMWweMoMQV6Dz7RmT7qxn3v6pzSlbLUduwaUZ/uWIiDG/vV3Ma+0+zc011EOBObSCWasbnZqpFNLGcf3z/Pk3Qw9s3xgBPSEH7PybgPq4o7adliTyJZTdwjpckrFE6nVm7CR9GdAlc/TmoP2KXcPcOBU2WU/qblxXnFyo+jrkEH7y1FP4i8/8JSYmpjCfI38EyvjIXtblkhmdMTEodZkELQBqXXMKYTyopiB1Q6lZBSXFxZyJsfCZ01nVVGel7sifidaNjY1icmpW58WggZ/LQSOSa5UdMtU31uNph5i98L1VDFZpP1JlkPNcmSohzcw7v4C6qgq0NtRjfVcnGjgdqkxlMk5IKyg7amlrQ0tbB8anptV+RkGYQhkShKHUKwl+MpQ1bC8rCKFkmYBCIQxS6AyILBgCGVTDSBArlDQN7dLFi7hw/oKyvsVCEUPDw9h72eW4/Y478K1vf0fG99/98R/j2Wefxfe+9z2blb64IBESPseNGzbgIx/+sEiAJPG9fOAADh06jJOnTivo4SP1MZm0ohLiQlHOm86cSezM1IQc+b/5w3+Nuvo6OXImbM0trVi5erXeb/C6WWLZ/ojUmkQRg1sPbYnJMpA768hpJ6B0/93SNezH8kAhtodR43povWQtVdrvDKQ5WnVxAdX1dZiancHffvbvlJFXUuWOqF1CdsuHmUQg4bITiGvqXldnO5fZ1OJCEfPT86itrEFpNo+Lx8/i/v3vwUc+8AH8pz//c5HaKli+4Biasg3iodnkmiZaky6l1MXAlogcSzliKFciU53F+OyMesNbV3QoOOE1cU2VFhel4U8L0r2uC3/6p/8eO3Zsw9ziPLIN9TjbcwH/9OUvYmx6Cmnyj4gIkZvD/UMGO21Tx8Z7yqx7sXfRe58ZpRAGYKZKqN2zMi5cQn+SptMsY3MI7qBJRuJGZ/1apLV0CkODg2K504iQ5U4ojgx2GttzZ09LvIVzxJk9q/2s2s7F2ccq+0m8nmz5acH9dOI0IDQCV1x+Ga695ioR3XiMo0ffxPDQICbHxwXf37H/dnz0Qw9ifmYMlZkC2tuaQ83fni6JQcszcgtGLXNQZhTBRg6xR+lUMNoW/QiKDW18ks0LTpnZblwPt2zWjb7XeO1c/JzMOdA4WsRtk3fcWfjnLM02vYYcE+/MicZEL69ZJ50uz9Mcm6EgnmE6yc5IgQworNUphrpjhTVl3AribE24Y/PWLtViA0Pb+r9tQplfm0f/Dre7lrGys8A652u8BcyQDfssOnuel8G9Jj5j12MlEQuEysqm3HknywLhjlsmGB6AO0Uj/xWMiJWA1pNBH/eCT4pTzTBk/3HLXRhN69VGb2nk2QVBlzjYsPuUPI+3kt2CUFNQW3MZSAXjYbyhO3MJZ8jhkyzEsZQG9/EU6FzonPsGBvEXn/krvPzKK5ibL2gIh7c/2fOrQDXHDpdjrQghGMxYg5KgDe8hUzq0pVaSpZ5W1sqpgwz+1WpWS0TPBI9Yb6YMqctzkkHOui/r04SRtRW4fqneJxclHvQSkqNNMyxJLStdLiBLnQjWOhcXUJetQH11Fg01WazsaMe6zjXIzc9KqGhxIScbxYyJbG2S3W67407B7CTAUa+d/eBkjTPYmZycVHJB1IjGmtMXDW2wHnl2klBOVsJJFVUapvLmkaN45plfyPbREZNhbOp1gRvDoChbrTJma0uLhqLwuLxnC7k52eKuzjVSDGM7HQNdS5gMrqWoiIKMEmuweWWTtFd8L7cpEYhtWzfh8sv24h3vuFZIKR8Yg2YSFVesXBUHA4KleV7eHZMMfkOGm2jF9Qz3LeS24JuX/v2tbvyt5caQPvpoZpVqzPCz/k1HRYUzOtvaxgbMzM3is5/7Bxw+ekQIA6MWr5MnCuFv/WC3rzx2kKN1bQQGMNwf5XwZ+blF1FXVgmIDA2cu4c6bb8cD99yL//qf/zOOHzqEdZ2rMdB/CcNDvaiqIsmQXBWO1c2oBa2cL+l7icEybWdtHepamjE0MYbJ3ByqamvQ1NqK5tYWiGs2OYnpiQkN5mlqasA1116F7du3Yu2Gddi2ZxdmFubwpa89hv6REeTJASBznzMNqqowx+CWJdN1ux7UPHJGiITRrV5WQnVtnTY0azR8rDSYdBz83YqODi1Qqga5g3InwOyPC49Ov6W5GfM5k6xjpu2zpm2PpqWE09baaM48DbWrcXCAyHWhtsr1w55COv+p6UlFuTfddKOy7ddff01Z+fruddizZzf6e3vw/e99V1Ku9bWEmzN4923vwoPvuxsTI72oTC9i1cqOoOtrbGRjdgfRC6mFmVCKzjFIk7oj94zcESdrRTPjHUrrep+3cplzjsdtCoaMZmsb0Yr3zXqlTU/dHaVN0LEeaxl2nzgUgUYhKw0MUHfAUusKog1ORElm+XSeqlcm5vomoX7fhAzIeC4M6kR0cbgzXDydW1KHPQ5MbLc4cc2JlHTuYpAHRScvTxip0qBvr7t5MOTXz+NZtm6wntilEq5xiVarOxnK4+1c1n4Ws9Hj++s67f58nA2+BH1x0k7QQSf8zUw8Iu0lOgucDGozvc1xxjX90MbwFmKQSbHqvr6dQpvTjZakFS5baevEgpzQXmbRZ0jyrfYsFEg5q/1NWXWapa+MMq+/+dvP4h8//wXBdMyyKW1KyUfeRUnohqEoxrUwXXybU22IAIN1jTnNkXluNXGSwvidpDQ6c762taVJ0sp1tTV6xgzkxkZHTIxDyoZFZS40fPxOmN8GsYRnHuq2FF6xMolNqaMDVxYUppvRgZFelCI3PZPSPxnYirTIbt1ru9DW1IjSAh19FSqrqzE5MyPokwSvj3z8E7jltndLr53SqdnqGtMd13APG4jEQJFogFTicjbwyfkYIvVRbInHC5PhiDBwXZggUoXsp0sH2wwKZtELmBgfw/z8rJj6M1OTmJyY0D0i+jk3SxucVkBB4R0SWMln2bV7L85fuoif/vwZ6XMzaGLLGe9z15pVuO++92DXjm1q1bKg3yZrtbW3Y+UqZuQGq5vdCc47ZOQe4C73hvFaNR6GETJjjokHpYY6JbLtcCB34jEq5Z9g0LqPtBVZMhCRhRKwzKm+6RSGx8fwz499BUdPnpC8LctFcubhUNHleCtpsFlJjMH4LBY402wI4eBY23IalagAFsuYH53GhaOnsa59NbZv2ISDB15BOl/AZXt3mxT4/DTGRobUPbGxex0OvvoqxoaGsaqtHQ0MfquqMDA+iTGWrulwiXtks2jl/AAmooUCxiYmVCoioswHUVNfjauvuwZXXXMlLrv2KjSuaMWZ3ov4H3//WQxPjqOCmb8URFmKyqGuvkGJb2rHtR8vm8zqgvULBg1m1l14Q/gGblbNaZ6e1mJoam7WLVN9KzHZyqNTRpY0UnTmvGHMSPm7zs4u9YqzRk4W+puH30BtdQWqqzgMt4TBwUHJr+7avVvZxenTnEnM6TgpIQOMpgnbr1mzBhvWd2Pnzh24eOE8Tp06KYfO+hUZ7r/16UewY8d2fOWfvyxm/ZoVTbjqsh3Ys2MDNqxfq1osF5JDzrQTpifNWmHBCBdcHJHKlq2Q5Y7cYTU3LnyNdKtp5MMsbGXF6qG2+dSWnZuiGhEMMhjNKcZVHWsfszoKo32t8MiRuxEPizBkovY8LHt2SVT+PzkJSQTAJ03ZPHEz8Zo7Hwbi0Miyzu4OkcdyqV0jjRliEjvdpbPDuR74eiNSWTnFYXbW6Yx5n4S93YgY0YuXGq8rH2pir0nC+kaAsyEfDER5Tmb8FwWvW93b+Qju3E2taqlanGXifo+c7c5PNFGbmPjokpIMcuiAXJiC12Sa4wYp87nZvACrf0fkQAMJbC0kfu/1fz8HN23JWr4FC9wnllVZ6YABlgU1hHcZaBhDPOxjjfVkOcDmc7NPmBnjSy+/gv/jP/65Zmd7lkgo2zLHKjkbEWkK7B1n/zVbOittKiJJXxwUQdGRulo01NeLk0LImSQw1sKrVEaBBF4k9FJVqdeyDsx9zoyYz4n3jHuatmF6IY8ie67phoWOBB1SsaM559p6m/V86MDzlJq1UZfWr06HzufIvcVsmQgF7VcO2SpqWdShsb4OzTXVaNK/rGqURCYItc8uLOBjn/gkbtu/XxC7skAOCVH7og0YctTN+CRWUuCXlX6sm0SJTaTZYKUkvjWTJifFUC1bu9ZuapoLfGbWHse2Wd5D2iAF2AxwRcrK6vMXcgv6mftLimeu8iW/KdabggHWy9kNEPiXcbBIXktwXCp+BIheRust7WCxTfK95wiZo0ZJIqw7f+N9mAKcO+wlDvxta+QxJKnwsyKjIIpcAtbFM/IYgQAAIABJREFUOdBlgcJk42M4e/ECfvyTJ9HT36caOUNP043zYtXSEpyC5SCwZefEgJCBDdE2I4MywyVhMF0yRz41Non50Snkp+bQ3b4a3as7cejAq+bI9+zG1MQoxkYGUcovoK2xEWtXrxQfIzc9jbHBQeSp1V4sI0PlP2Qwz5JbZUZtZjn+zLJQRaWGo8j+h7NvWdmG+x68H3uu2IcV3Z2obW/G+YFe/NM/fwm9Q4OC5itENufapu0NrPU1O+4ru7GJYEoRYPggrJhOCIkLl6NMWaMiKc7HlKrXj86jslI1bb6OMBR/z7YyOfVUWpuYDoKblwadRnd6ahyFRbIry2htbVYmwxoOjZEyx6oqTIxPCIbnXHQ6iNHREcFZkorNc9TpjDYDCSKE7Q4fOqg4U9FzJq2AYW5yEL/5iYfx7luvQ/faNRGcF7GTQ84ilrZIV3RWxgr3+rRBplYH1uIVizgoXgUnbwY6jkLdWJuDN71xEykx4xsRREI9NSTewdAbW9tQA8vMHdr27NtrUNLPDm1yPkkrJndF/HTbq8FLeIa71KnYgAJ3dDyGWlzCEA9DX4wn4J8n4ZzANE86yKSojUfsTopRJpCQMfWSgtV4bW41HTPJaiyfGCxvkCSPQWUk/o5OwIVkvIVvuYF5uwzC7o2VIqw8FOuve6mI7xMqITEXE1bxEpJrSSvoDTV6N1gO6S9JbCKWvMHiy++5B03KQqSEZ9fJ9a/JYYl1ZfC997aHqXV05NK8NklN9dRQUrUQHHkgRM3O5fCZz/wVnnnmWTGg6dg1Z4HGjMEQ93UY3COhngi+t7ZKPgtafjoIBunVYUKU+sCZDS7QaVaiWq2AJVRTxIPPiuUZ2oOGBtUSpe5Wy8BrUdMOKf4xnVtErkQ004Rn6uoatM6mpmdFtGM2y0xdATDbrYJDt3GTFOlhwE9fJKaK/p/3taGeYySt3ZBSrXTkq1qa0VpXI2iadpDEtpn5eXzsk5/EbbfvF3tZ7U5EBb1HPvAKjBzK2fW2p0XMlQqmZdq8JpMNJcGPExsp2kM9jWoTzVFHhu197iGRASsyCpCKJUoGJzRNiIwQLcxUKmuXNoQckgV0Ekyi7SVaqrKeEdx4f3nvaR9ZOuS9904UPl+5WPYjh6SN90/OjHoLSugq9HyYBOjZSRvBAhZ7LbuUamWruX+Y5PGGGIponUCs3TpXx4ds+f97adD5M474uV66JvEVOMDF2iklR8oWszTw/Asv4Jcv/ApDRCvmZ4VESH8g1NItzbEvt3VB4cPjY0tSiIezRVPcHgtuuGeoyFaZqkBpsYjadCU621egmkqA07N45dcvYODiJUHgbIEkokz54Oq0kSyrU8CqtlZcvmsnZsfGMdg7gEwxjVQxpeCQU+ZYUM9UV6NM/wVgeGJcpYJ8ydZcU0cr7n3wfnRuWId8VRqb9uzExOIcvvSNr6F3eAjzpaJ08W0fWICua911w8fLdJB0lszM6ER5Q+nQVBPKc3hJteAZav9yoXJ2uSJRGsBslf5O48rCvYxwbY31keYXTca1VFItgAswWcPUfHDkUSoumCiEMihKuLKVDZidmVX0yYXArItQ3BTbJ1qaZegZUW3dukXQ+qFDB9HX16v2NDpgbgi2tTEirako4MH37MdN1+3Dhu4uqxeRPahhMTbwhRvRB3z4EBkfahET1eIanTbiEmjdoO4ksc0cmGV8XmP2TJivoxOwzM/Oh4tKsGXIql1PPAooQs3XHaL3YjN78L7/eAnHdXU6JZ6DEbbi3m8PEJQ1KxswNTrvG+cGc9lYz8YV7CwQ2rMJeHzennEL8tQ4VNvM7tQsELD6ushtoQ1K18kpWfmCrb9Q4hCCEcoMXlow8p/B47yHfj7OE3AHLga22s+sL95rzjwHz+JjRIaGx1jV8TxyOvdYfSpyyEH7noZbQVUgMPozTgZlPgBHTjtYEzPQcYbiJQL/vc1hTtskpnDvYna+lW4Mhjd2MeE4OlchAIEQyPXDjJutKYLRUxViINMo/viJn+Dzn38Uw8OjmJqesQDI59tXsA5eo55p1SXVkmm8Dq1f9nEz849GmtoYRmJ2bAPjJCgSzygPSgdC50NiGQENclkYUPMC6BS4z+gkjKBp1pbXOZ8vYnRiGlNzC5in05LToCANJ65VKXthCxyNHaecEXZnxubjU61jz0YfUxhG9oSta2lDyZihM8io4FTF2Wl0r16F9RvWo7a+TvAs27k+9chv4vY79mN6ZlYEOw0P4XMRY5/tfMyQOYil1vYsZ3xLR5zko/BsAlmU61e9voKubO3pGYa2SJcCJtGWfCNqoqv1kBkb54cXQmlN95VJi/E06PhZj9eMcCndWB+1hHS0RrlPTKqVt508guT4WHFiNEK0qBIA1xRtrFo3A4HSpoEZB0b2IHQQWIklkFPDOuX1SZTF5VSJCEXlKC+FECkwy8S/+Wxxy1/cmZY0JlVcFPkJciPIsi8hXVWh/nH2Yz/29a/hu49/H/VNTRrryYlhHD4jnYRQWYo8dig7Rg493H+uZd4n7iHZHyEkFnxR7pbOvLqyCs3VtVjZ3IrZsQk58Iunz2LtylV4+P3vx7NPP41fPfcc6qoqkSIyPT+Lxmwl1q7owJW7d2NyaAD9F3pRX1mD2nQWKRLDK9KgZZolj4h7PZNBjvaUY0uZzefzaGxvxcMf+whqmhtxqucCrn3XLVJ4+5sv/KMkWjN1tXofbT5bJIkkaLR426bbyq7+xXstFjdF9ynuUEUG8KwcFo0FWeXcOKzfWERgNUpFBGwnW8jp/czi3XH4xDNG+MMjwxgdGVW9nO9fWJjTnHEOQ5manlLbCh2HyDYyRrbTbWY3MwwuvkWdB40xnVcux7r+ggxGW1sr1q7twjhJBRMTGtbOTdaQLeOD99+Nd1y5E+2tTaFHOY3auloZGat/ulM1GM1mf3t8F9cmZYztggNkGhZoYKXHwzK8jzJ25DQoPrKVP3v7lNAFZiLq5/bWO6u3mfMyI6CNIKdsNWMRsUI2zoWv0oaCFMgxGoPaFquPMk1m5Dykont92aazWqpfm9WeRf5KtJDFw1kM1nbHY0YvlChUdvF7avKvHtS403Xynd3OmHXtjtjPg47TavY2B5vrxO8Tv3Nt8O/uqJ1B7ep2dr/MaHkrnPem+ywAnovDvc6WV/mFtccwXMV1EtTTnRhuo/MP7Yu6F8n6djRjPJDpAuxo9yDeO34PbJKTHd8daVzDt/1gJR3TLadn4ZwC1nOJYJi4Dks45oj4SGem5/D4D3+Ef/ynz9vfme2Q0BUgdOu3j4e4cN1YC58NLmKNmf+4V3yMIx0EP5vhWU2WDPIKkX74gXQg5LDU1RqsbtuIGaOVAzywdOvOay2S7DbNMccF1Q7Zw03Iu0QnymdTKotNvsjUiXA67wMdgernBuXTdtBWMFDQuEiNR7ZRsgw4GEiwr7y5oRa1zFprsuhYuQKV2UrNeP6NT30K77r9NmVIGhiioMnFUdh1EsobIkHSGRbMAfKCNbspLqUQHq5iX/qCDQypJtlNSJZXykxfQGU0ObOSPoqZItecxg8H2ySiGx2N21zuqxLATh46ZSIKhJgr5SSJkFlixEyc169ukjAumc/fuhbI8w9DeoK8LoNCBgripoT75XbRMlezJXyetGM2gtlsjcpD/Gzek0xGcqre0cHvegaVhizw2kyPwYI4CbGkKWxTpW4ANQJz75E/UCzo2lQnSafwt5/7e/zzY4+hs3sd6qjsR7/AteXd44qMPZ1xrkiw2cGcS4SW6zQgpS7vKylh9rKXgZ1btmLz2rVora3D8YMH8etnn8PE0AjWr+nCfffcgzffOIQ33ziIFH3S9BRmx8fQVl8rpKelJosaBpBEZVIZ+dFsfT0mcvP4f+l6Dzg7q6p7eN2ZuWV6S09Ib5Ce0Gukg0oJICAgCCg2eF99QSAJoRMITUUUEBB7A0SC9CpIKAlJSO99kum93jtz/661z7539PMLv/klTLnz3Oc55+y9115r7caOdjS0t6OH1xiLay49W19MXrft2CFG+uVXX4nBw4ejurUJx556MnqiOXjkySewp64WybwcJPlcSXaLx+WRT6fSSPno48Va50FIiQUXgCw2OYayu1s9MD6c1uZmQTF+qCoLCPNgMweNRbhMX8QIHx6M0oLjCDFxEWhMYDczCmbQ1PwmJG8bPHgw6usbdPDz32JBJ1PqR9HpjZ9bs2a1zBeqqw+oBzdkyGDMmTNbmeynyz9Ba2uzYHjPKMsKcnHpV76M4w6fjiEDeeNY/fRzNwsjW5XU/9tBbAvC5zZ7VdQ/kFum6SNPWf0QurIA6TwlLeR+fuQOnboXODN8q9D7kZdCYPPhAG4mwufjFa1psenQZVWuub79u7vav1uO2nVmXeFsE3kPyccBGq/BjFmsMojqwDJDHKuuHfLmvfQKlGuIgZa8BK8e++vIva3gvAEd4CK7We9a3AFN0AvvKUjweA0MVlyXLm3rX+3bmW39dP5hO4DvkffVpHZ2KBoh0TIivz5XXrjMj9dCIpGx/W0OgCWSBs967y+D2/nrOWTeb7iLEWpCnhSqm/5Vua3PkEb1k+3wGrOtEfu6oQCEQ0NSqT5xUtem96lhRkYczJFZBJnmOVi/fgPmL7gFmzZvDYOOqDyxhEv9WbqFyWmN95htLvNTYNAT9yBhUwNz2Xum5TJlgUwMxRUyAVQ+J5yxHZUg3M5+un1kAwktYI3cZ1a9lvwxYPFgZ/VvLqsR9FC/292j/j0dzaS9JcrC0bjUuquC6dX/UzIV4TkktIdTEi0RFk8g7EFdB/diuF/p3qQgUfbNC4rylfgXFBUg2ZvEpV+7DCeferJVdiFwWTtNDrDmyiW0KUAJ4S/qglnEaK0w4VFSw98JGYt4McJgTBRTzzH04fn9GgiSlyObUJ6JstHlgBfxE0yyp6lh/CAcTlMReezTXjUQbinBo7FSIo7uLur4jRtjTnpWhQvhC7I6wdH9/ljLJrTy5JEekSSOPXetfbUDcjLzHbhP5CIpLwCD313K6jwZh877o2o2IIVFHGF/b3EZGsCVx/fHZ6eWhCah2ahOOp/FC/Lxmz/8Dn9+/jmUlJchEs1VNcvDXIS48Dys3W+Auj71H5U5x4/KX93JejaYUGNJc9gn7+3FOWd+EYdPn4bejg68sXQpnv39H5Hq7EQiJw8VJeVK0li95/YBUbZIkEY8AiQifYijV9U5Y1osL4rWthbs3r8fk2dMxyGzZmHyjBlYv2Ur3vzHP+RpQEL5/gPVaGpu0XjbS664Qv7663ZsxYlfOhORonw8/YffYy8JojkRJQE9bEESFQkFRWTklNPSZL9xE5OExsOnsaFBC31ARTlmzJiukaQfffRRtncntmpMEPjUqVPFnlu2bJkgGj5MTj3jAc8pZ2Ym053xX7Y528z84nIbiie4qXvR3NwUdMi28NSDS3CqEKvqPgwaNEj6YxpVTJgwXtD67t07VZnQR3jUqJHKZtlDP3Bgv6RqvD5W7hVFUcz70smYM22CsvGy8jJVrzYogxCjZZMO23KB8hr698gzhAk3P2DVygDEfqUqWasoDSbPZpqSJ0nqE9ypFNTDYJAgVRKcJEmBOZM5y9yhVa94vSp3tqhD8AatW5/ce+n9+7hOOHMbVLMzVdoSiEMWsHmd/d+D98YtwYC4DfzjhEBBop2WMPE9+XAEQXQhQFvQtMPMJW7W67esnr7+qvxi8WxyIO9y6wWbWsL82d0wxohFrhQI2XyYi833kT1Q7P14T96STKJO2WElIq7lmee3B08/ZKwtZPLK/oHcuBFh1KxlB6F6s96/owuZvnkI2Px/50b4M3ZoUfBlJjG2xMwTDitoA/cikJIETTtaJcIkD+m0KnMypQlFU1b2u9//QYGd61PFrCyVY/JZYITS9ZI4092J9tY2aZAZONjbZpJckIgimmPyLlbhrL4LEgnkxxNighOC5OcIqbMqjwpNsHGk/sH7yPdLsizXJRMHql6YRBK9M+SFMxB69cFATS/xjq5uyWs6aBjEthulV6lem/nNqWzSGZs8je+Ne1Ef1O+SPCdffEta+B5ZDNDlraWlSUQ8nht8mQGDBmD8xPE448zTccRRR6CouMhagyT1sUrMyUNazneGkrEyF+mQk7sK8/WeOrs7lezG4mwBdJlhUG5UHhqNdQ0YOmSopjqyMufZx2RDPBtmFZEIOro6lEzwQguKCxDPM9MdWokQcia8Tv/5jrYOFCQKLECQfEz9PFEP8ksCkZDJMf/QUY/vQ3s0jD/m2rRRpQatM5mjLFhnlmSESfO4p1af1XngScg8KLQyHBHMEjezQ4wkdQwEWieHqs2gs9HIrzaljGgPlRHWWiPSSr8BJoiEtnUeMlEQu5vTvkgpz8Xzf3sBS195GXmJmOB2BnkFce5zi9oZxJRPXVs1oJmZnFoIGr+f7R4O32GCRHu3PuTR8bAvja9deBFmHzIZG1d+hpefew5/f+E1DBtYiuJEAfqSfYjlJVBcVIqDho1AXroPbY2NmtKHZBeKY7koyY+ipKQIY8aMFNGzqzeFSVOnYuiokdKXr/x8LT76dAWmzZyN1tY2LF36kqSgBaUluOpb1yBRXIzVWzbitHlnI6e4AI8980vsb2pEH/XnPCeITgqJCAhPvGJamhuNi5wVGWcFT5s2BdXV+3Bg/z5BZHPmzMGZZ56pYMsM/9lnn5UMjGQHWWMGV63i4lLB5gyyQ4YO06SyDRs36ns5a5dQNqecMdgNGzYUkydPlo0qmebVNTU6ZEiYmz5tuvrxNEroJPktFseIESNQWVGpTUbbVy7AKVOmIDfXguDs2bNkFMOe09KlL2LVqlUiyPFrhbE0rrz0fMyaMh7dHa0oryjX7/GJU3yomgnOPkxXlxH9Qg/Pq2/1czy769frFDwUGJoewP3QdSkGP++kKzcWsbaES+DCNLPg+qaNIBa5TZLKSIwCtMavq4+mXpZhdcrcA5uRv4PJlLO6mRDZ8JDsOFCr6q09wp/n4ceEy67VoF3xAFSdBYjeryn0iBXUBdWadjyT/Qab1IyJioh+1obpHxgFZYUWgyUZ5j1gCYVtZpuAxkTB7oMnN/b1oAaQxM8OEB4y3k/PJmOcKmbfm2Hqs2+qQO0M1uwsdrMINmmitwP8WfJwtfnHgbSWIZ6F+cfBUtWLnf7sdL+3FuBddWCuZVJKhGDuaEE2EbBnkJXpGYTKYMoqzeBSWuvSkTEP+/ZX47NVq/Hs83/Fh8s+VkLMiGWTzqwiJiGNFRc/GIQZ2PjBXrcRrKgDTyHS26Pkt7gghnyxzwsVyFXR8Pxkle4/K3a79cotILgMz1A63jsNvqEDXHeXDF6Y6HMSIolsRBHYEmhtb7dWEwMXrZwZiAlhs0/OaVLtHYLZWbn3JMk6T6KLslkf+EHoPRCY+JyouWYRQA4A0QObENYrw6vcPDKk6SQXwcJFC3HuvLOxe88uIV0DBw4M7a4IonlkjbuEMTDo/1UF33X3XXj51VdU1UdyIyivLMctt9yixPPWW2/TsyHEmupO4swzzsQ137gG7//jfXzy8SeaInfJJZfglNNOwT2L78HQEcNx6+2LsOi2W/Hcc88qyVH7jOS//AIce/Qx+PY138YLz7+Ajes24KYbb8LKz1dh0a23oLm1GTNnzsA9d9+tWfA8C8gpeumlv+OOO+9UosP7zmT7kksvw3e++12s+vxzGdL87W9/0/fSQpv8I3pvXH3VldL5d7S1ShL84tKX8PEnn2LhLbdg9uw5en6L71mMdevXYcmS+1UIvvbaa/jwww+FcixceAsGDx6kcbC33roIo0aNwh2336E1sHbtWjz88MM44YQTcM455+Dee+/F/v0HcNwxR2P2zBmYMHYs4nEmaBxCxsE29BcHuntTeO5vL+Dvr70iGRa5AakAqWcr8qzDpvaRB7rMhgx+7ETXwlRC2grRtpUTz9jAK8zNwyXnn48Jw4fh5eefxSfvvYt1q9ejpLAAlaXlGDhgCE499Uwcc+wJKCwoQmNdHXbt3I5DJk3EgMpSpNqagFQXmupr8csnH0c8moMLvvIVxAsKUdvQKLng6NHjcPwJJ6K2rgEHqmuwr2q/xgLXNDfjqLnHI7cwH7vranDqvLOAonw8+vSTmn6WjkbR2tUlhIQ+B95OjBQPmpmePp2mAUfpofIQm3vCsaivr8a+vTvlayyIPCcXcw49FCNHjtL3fPrJp/hs5Uqcfvrp0pvy/2fOmoURIw7CypWrUFtbq+lBlJNxwhkD09Sp01Q5L/twGeobGlThcbPwkNy5cyfGjhmLmTNmCuLnBZL1vm3bdpHuLrjgfCUDr3LTFBRowQ0bPgw7dm7Hzh3bMWbMaIwZOwbjxo3BBx98gOrq/TjyqKM0FnHXlnX43jcvx4xDxqHmwD5loBTem0woQM1hHByDI+EoHjiq0AKV3PqSwX2N2eV/WmaGhaKAw0M6VH3ZatqqXyeUWdVoB5zkQwxGQX/sgdyDuVXURkjz32v6aPP3dnjY2bJu0/nvbnKWUZtckH1U6xl7j9irZA/i1jPPBjkj3pFVSzKbQbH8N2WBgvaDu5mTsYTCZBj6FjwskBoXwKtz+cAH61qTP5pckWuMv8NnFfNnvSp2L/4sq9/5GpbUWAWYHY1qrQ/rOfNa+49bFRkOEALk12YJhk38M9iXDGjL5/lsRQhVX5SojCUnmaAbeuDOxPW+uidj3mqy+2TXK6IQE4DAj9Bn+1nKKqkKKgkfE8rg0NXRpWqNCAt7tiSG9fT24Y233sY9i+8TU5aHN6spBnmpMVixi0zYJxexnk6+Ro+CeWlRoZjoHCwkmJzs8mgOimSukoeCRFzVBQM55WeswBX8JXlLo48kQSJcPntd/GjIS4L3UTwGjd+1f/OLrBa19tPWB2/vstGWPIL5vZJCEm6l2Q3XozWSNT6V5jEK6F09aOvqRmtHF7oZwYlA0BaZiQ3JYaGKV6842HMyAemj2xu77Tlp5EZz8IP/+z7Ov2CerJl97RsszvdHzbcwEuntWU1SIvXgww9qgtm1130Pb7/7Nv7y/LOYP/9mVbv3LbkfZ5xxJiaMm4Cnn3wKWzZt0R6fPXO21tAnn3yMq7/xDZx9ztm4d8m9GPGvSZK33nEbljywBH/96/MZhc+gAYPwpTPOxJiRo9HZ3oF/vPsPNDc0Yf7N87Fm/Vrcdc9dSiQ4svR73/ue/DuUzEZy8NZbb2HJ/Q/YdLxoTIGRhOHmllYUFBbpOfg5I05iXy/OPeds3LJgPro62vHxRx/h7rvuQl19A4YfNFIz0BkHmKg8+MAD+PNf/hIkhO363ICBA3HKKadgwfwFeg9/+OMftTeYSJEMffvtt+ucXnLffTj22GNx1lln4d577xPa9sPrr0cJh9+oIkiLK9Gd7EGU3vzRXKQ4X+OFv6oiz41xih3Z4Mbj4VAZa63/eyAPaHuWyk5kK1Tu/FtYjcrbPkR6+5CPCApzc3HxOefioIGV+P3TT2LT6pWoq6lFQX4hDptzGC69/EqUlA1ECnmob2rW/mc75PHHfoamxhp87zvfwKiDhiDZ0ozHHn4I5fkxfOeab0syuXfPPrz37vsYPmQEjjz8KHR0cLzsfqxZt15GRNGyYow6eCJQmEB9TwdmHX8MuqIRPPPHP2D3/irJJDVAJ22DU7z7H6kYNjvNYMqMiR8Muv/84D0kErkYMqQSkyaOV3ZKGIdZE2cQU9LFuzZgwEBldkVFxXj55ZdVIZJRua+qSlrvWbNmizTGwDt06DC8/fY7eP/99zF27BjB3lzUNbU1GrhyyimnaiFs2bIFO7bv0O+hwxODEVnxgwYPUhLBa1z20TKbUxt0tGSnz517vBbh8hXLccwxR2LQ4MFY9uE/BbXHIkkcOXsqJo9lVV+qjJFT2SwYhVnVnrFlPMxD7zhDPAqayyAN8gNZlUboP8lfO8CgDsd6ZevVule90oWG7/UK0oOdBRuz3+xfQTLomWdyRPeKF2+GGsHAhpWLZg0acckSEQs+vDa+JjcuVQUG41KnaYNKVKGHXj+hQvfPV5Uc2NL8N7/PTH76aURFqnHdtvXdxUwN9y5T3QfmvJP6VKHlRRW0W9vabBJQ3GwHXdLoxDomVwruPkZU5DKDE4WgSFLz76xw9WGDHEiIS5CwOXHOBs4YKuDPxyBt0+1rAp6gdav2TRduM8M98eF9tWEkYQFl+x+ZKtQ5DI70CE0IjHZv7fl89n+XmxkSod8nRjP14vb7GMBjebHgv88AF0FdQ5Pg9H9+9LEdCqzY82Kmhsgzy1vuEYdQOS0rQjOW7k4U5ccxqLIiBPKo4PKy4iJUlBSgKB5FPnu/UiTkKIhLgsb1GI/Jt9qrXFXzkjEZvMzvVwIV9hWfp6YN6tkFLgATouAu1t7VJda4teBMhqSWU06eHM00rKWkVL7s/F4Gcc1L7+1DVU0dahub5Zfew9fOyUM0v0BBnRx7QvKcahVlIqZpXzZig6gqr7OltUkFwX1LFmuqWcYemRPmOGeMZjp8b5wOF4vp3Fu85F68/uYbKCkrxflfuQBfvfQSfc/b776Du+++B1df/U3MmD4D82+6Gas+WyVOwKCBg5Wo7dq5E/MXLMAVV1yOO++8E4OGDsaChQu1pletWok777wLEyZOwFfOOx+DBg7Czu078Oyf/oJNGzYhP56PG2/8Ibbt2IafP/5zfOWir8iOeujQoWqbsJrnvPTX33gDixbdiv+74QZMnDQJCxYsxKYtW1SfkBs1ceJEFWMs5NhOue++e3HQiOH4n2uv1f+v/fxz3Hb7bajaf0Dz2b/7ve/h6KOP0r9/9KMf4c9/+bN85hkPuX+/+c1vat//5Cc/URFHsvOVV14lhPVPf/oTDj/sMBHhPvn4Y1x6yaW4/IrLsWjRIiWYd95+q4aP9HS0mWqCe4qEP8Za/jsvJwOXzeVgAAAgAElEQVSts2cusgO5RcGiVWmWo6UOsYeKPBPJ+yGrTHS0D3tJfktbv5tWwr29uPjcczG8shy/euzn2LR6FerrGlBUUIwjjzgaV1x1DbpSQHtPHwYNHyGyZHcvh6JQKtspJVY0mka6tQ2vPvccitLAqSedjN279mjUbVdnNwZVDsRBw0eqXbJh/Ub89YW/YsKEiTjk0FmoHDkMjclObN6/B/XJLjSkOtGS7BbzPUIvh54kctM5ar/wumW7fPaF16Z30xd4927cumiRIOclSxZj3rln4fTTTsIzzzytrJjwOi0HCa1b5WKyLWb6J510EuYvWIilL76Il156WT31KVOn4OSTT9Ghs2nTRj3E8ePHY/LkSfjss5XYvn0bGg9Uo3TgIMHmkyZNxtFHH4MZM2bihRf+huUrVkoqQ9/louISVA4YiIbGJpHcNCSE5hE9XUas0WjSXlRWlmP8uDHyqeUB/Kc//kGs+4FlBajeux2TxozAN666AhMnjhfDvb2tRQcQe/Um+2EAonbUDjsn9HGVqrdDeVXo3zDYeZC0IGD+3TZpzIKkV6QuwXOo26q3wGoPcg59JjPxK0vechjWxkxaL9eco4yJykBkTFAju6haFDRKcloYEBI0nsyIjdgYF8oh055Evvn1BkMLzRB26JgmIQqqbpBjsDuDGF/LkzRrL/QhHourf06yG1EP2u0KTQhjSh1qp2TRE6DM7xX0GhQKklOxX+fcAlZkrvm2frV/eP/dq30jO1lyw4TB2tnmMKYgqNnb1opgP9Ohep8IZ2Nrw+43vVDm/73qZhLFqp7v15MUPjuiEnRHNBmdWaE6+VDjPyMR0+UHdrEnW3znrPpFHMtPBIY3SXesWqkGYcvDSIYiHWlKmSEyHGMoKVGqD/tr6nD34iX4dMVnCuK9FN4GW08zdclDYSIudjNJX9TAcs5BcWFCfuSF+XH9PwNxIU1TOJWwqBDx3Ig+nBVtci7rn8p0RGesefUTKeB6sWBv7RmeE54w9ke4BAsGOR83E+HZHhpkpDiJitA394QZZ5CcxfdpWn7jmbjxCtcc4fXmtg60tHWguaMLDW3taGzrRGtXN5K8wrwYesU/oeQxFuRXJlO1RJeWyHk4ZMrBWLhgviStNJMpKykJBEsjFjJwGKGQXtdxPPTjn+C1N95Qv5JMe+rzf3jTTUpeHn30UXzn29/GUUceJSh53Zq1ktQSxibnh7MoTjvtNJlk3XbrbRg6bChuv/0OkdxWr16tQHnooYfh8q99TYf1m2++qTOaz5LntKM6TEKuv+F6QdVMTn2wEYsKFk8PPvRQZnol18Oll16GK6+6CgsWLhCSyhYoCzgWPYwF8849F0uWLFEl/t5772qAC890SoiPPPJIHHHEETj8iCPwm9/+Fm+8/rrOAV4fC7abbrpJe/+RR36KU089BWecfoYURLwuPrsnf/ELIaYyvAmOjlznTCZuX7QQuUwsOzsIwsjoRXLDaK6qbxIcn3vheVXk0XxC6yTfmf2wCPj9m+Ba+f3Y6v2+xj3D/j8rWu5ZkrrZRigqyEcuZbjtrTjzpBMxtKwMLz/3PPZt3YaOlg7EchKYPf1QXPK1KxErKEFnMo0mMtDTKURiOUgU5yNRkAvOGEr1dSHZ2IJ1y5YDrV0qZDdt24rahnoNrKkoK9fEz4OGj0Dd/v1Y+tcXMGH0GIybMgnJnD7sOlCFz7ZuQE9+FF3xHHTlQNI1Et24jpmKcgxrstuskSOzjjwzzWqb5JPjjjteh/yH//xA4wKZXRO6raiowIjhlHU1KfsirMUHQ1MX3iw+6GnTpitLpT3rihWfqYLn4TVu/Dg9tA0bNuhwZjbGhcsDb/OmzWLFi5QB4IgjjsJRRx+DN996G+vWb0RjU4vJhSIk81DEbxCtSbhMHyqXqFS3ID8+TzojEZbhQyGMT0Oa6n070NFUiwljhuHC8+dh8sETMXzYUCUAClI55lEshrY03MYQlTmGRkuG0ZVBh+jWp6Yzt4reIWWrjs1f28lT0s6nSOiwWeXeA/UQkanuMnBqMOQJBDmv7klCktY+TOEy2NbYwD7SkgkIf6+GNXB0XqfNwfUPrzw1bEUDTuIB7rRZ2U5EYUCx4Mf3yPvtw0WoS+3OVNxO0BJcr2BkOnK7H5SLcTwfWdRx21ZhQ8nu1H3FBZ1a/5Gfs+AeEqf/qOo9afJ+sbcRjKjok9+yv58tEpFqyElgIE+mRLDTWNVgps+/NfY1uGtZ0mauWg7XGXITxpiGQ0IJXhjBKcZ/WDsZolcwFREjVu5gllyY1Yix4e3DPP81xSv8XmfXmwtXWjAo2xgMRCIq9bDNYla77R3d+POzz+M3v/sDGptbFdRzOQ60sFhJL6sdSUu7u9BKwkyyGwXxqPzICxNRFBckNEWsIJ6HgrgR3Yo5CZG9c5KhCLPTxzwQ/Hi9JlOy/SMtMTkaGemSkcuCTCC0JywIS7vO6lu6chKuSKwykhWlpNSfM4ATPicjPZctqDCrnEYxQo8ybRxTErAtEksUaH54c2s76lva0NTOYN6B/fWNaGrvQHt3Cnn5hVrJzW3tuj9E+rgOvN1EQxWR4vITuOLyy1Txtre1ymiFyIMIhkQlCOvyUCU5KhbHhk1bFND3Vu3XyNHjjj9ByTWnl33rmm/hsEMPxY8efliICIMgCx4GrxuuvwGjRo5Cc1Oz+sTkJ9140036WbYnl9y/BCefdDJ+8P0fKEF+9bVXMX/+fDS3tGDihAm4+567sW3rFjz88EOCrE855WSdv0wyaa28ceNGvP/BB+qTH3b4YagcUIkPP1wmOPvqq6/Gddf9D95++22Ul5WrzUik9KabbsbkSZOE+D3wwAPqe3O/y98iL1fJVmVlJQ4+5BBs2rwJB/YfQGmZGYERWb1l0S1KNBYuXIDLLr0MV115pcaz8nNFiUJc+7/X4rlnn9XMjeHDhmPggAFKHo44/HDcvugWJZKpzg55ARA2p/yM1XgOUaGiQvXIX1j6ooI8++Oaiie0ymW0fqr2+7ufJE0JMfdtT8qq8JCMMsxo3j3Phd4kTjn+OAwrKcc7f38ZVVu3oaW+DbG8fMycOhvnX3QpcvOL0YNc6cE7WDF3tmLj1o1IpTowdepEFBXFUBiJozJRjH1bduHNt97EiLGjMXjEcJ119NfnHvvNL5/B5jVrMLC4BKefeCKmz5mJbbt3YE91FXY31aK6qw21yU60pVNIx2Poi8fQTnVGih4OUURzzUEzcvW3rk8z22JP2zMYkfzSxiocPHioHuru3XskGWP1xocpUwKNNaTtJitiqyi9ejVJkTEUTY8aCzBlMDIQY9oqXxk5kNglsk+udJHMytn3k+aRfbv8AhFYrL9qsh1jeNu/qVdlwKEJhIv9bSZ3GpHeTsRzUph28FjMm3eW7F0rB1RIG0sHKplb2Mmja7Hq2IK59yS9IhcjOcA35sHuE8vc2MACK++JpF0BrlaASjGr9yloLnUzWNhjgxtleG+dh7/0sUGWlalEvJecZMVMyC8Y1AQWMg9v/Ww3LR2zdqm+vEUC6k2JaORWsJrsRVg/DMDgtYhAF6xqBWWHHqcWTz84Xb1p9rL6zR+X61YY/iJpWqY/b+xc3l++Pq9d7H+5p2WniZlMKdhZSu5iAZqHOa+fcDuv1dCUrLTMEZDsWglzjuWFnYMUrQ3Z6xbRzgxYzB7WDgYnpWdd64LjVuhT2/00kw7nLojRm5MjxjfXID+cpCeJXgjI7hAnIxdXQPTRLUtgrw49VljO1jfHKUMrNK0q7LPcHCa0aXR19qCxsQV/fXEpnn3+BXM/k/ysUFUn/5CAymqccptkVwfS9L3PTaMoEROJrayoQIE9JrjcJEwlxUXaU5zKRN906q+NBGfcAQZPWYmGngKrdT5jma4E9IRVrvEybKiKnwdeKzk3gBUFk2iy6LkXKaWTApytEu4jrrPQLzenNJu7zvUjZEfGTBCZiPu2oyeFjlSfbF9rm1qwc28VNu/YiRQrc0rIYgnp07U/AtdDxMgg3+S9IieHfW8ztOHvyfIZ2LelnfTW7dvx6utv4PO160XMqqgcgLHjJ+Cqb3wD1QeqFcx4bXxtVuHz5s3DddddJyj59VdfC1wFQ214tp5xxhm4ddGtmlS2bt06weAnnngibrj+egXmt99+C4sXL0ZjY5OCLqv3Hdu34ZFHfoL5N9+ME086SQUWWfN79+1TJb5y5UqdwVOnTkFpWTk2bNyA8+adh2984xuYP3+Bnskdd9yJp59+Sv109raZePBZ/uAHP8CLL76ooEv0j4ULq3Y+T2rYKffjz7NVx2fBIm3xvYsV0G+99VZcdNGFSkQefPBBBcwvfvGL+POf/oyG+np89eKLMW7cOK3Px37+mBRTC+ffpP54SgOOyHWgXpq9cagqj+Yn8JcXnsfflr5oRLXAVvc55P8lhIdztb8M1AJ5Rq+uvW9KIc62z00l1Sefe8ThGFZchk/eehf7N29BbU0TEokiTJ82C2ddcBHSBUXozoshUVqKVDqF1o5WrF6zEnu2bUZncz12bd2Iqp17MbhyMEoLS8QjYzLS3t0pVHnooMGYOnkyWhoa0dfegVga+MpZZ2HOkYfhtXfexP7aaqQKYhgzcwrao8BL776F2tZWacrjRcWKz10dvP/B5XHcuIPltc6Hn9kYaQQzdlqxmr60paUVJSWlYp2zN8SfIRxjB5jNIj5kyhT1TggLNbc0BwtTHqImOXFjEuuTcWqLjbM0pjLNFcznmSQ5bkzz67Z5szyUeHi7zamxrpkgWI+TmTPDIc0gpB0WizkE9mQHChO5mD5lAs45+0vSndN7mQcm55MTHpRxhaYHUQ5lzkImpWBQDsM5gl2jrY6s1td6s4G6FPSyDAz8+WyQsEDjzGQd6DLmsACgPmJ/WLefBt/7xC7f4DWZm5IdAqrog7OSs7c5NIabgRubhwSDMjeaKlq2EMKUMOntpRcyuQ0/L92qLHBpo9uqCsU14uZoweeVJbsJOlXCQA9om5gl3+hkSomXu73JdrGfgZDkbUGSwsqMVTurd/W2NdbRIH9PYtxNjrC+NPNhApV+J4M6K7aQLDkT35EBn0omwhPhX3lcR8X+5zVy8Uj2HdjyLg8zCZ61QXgt/F4ezDa5LQwXiUa1R7h2KFksLiqUdEt2nQEx4WxvHoR8VlIb9Ka0ZwxWd5KY9ec1jIS9sM5O7QO2l2QmogwjePn3Atu27sSKFSvx0kuvYNeefWhr71avlrA6vcnJZOfrsz3isDqJbXyFglhumBAW1YQwWkwymLNX7tIzWXtGILYuK3MGWZfFSWoW+AUy+wjja50IKA5/8GRwGZJ7QohTkO1ZZMyNLJCn1N9n4GZlbrOmQy80SD0NtTBNkWSjoZ/O75OtaiQXHWSzM5GM5Go0aUNrG9Zt2oIDtfXIi+eLXGfOcGTDG2KlvcIkJ7R+uO4X3boIp556srH4w1x0IXLar8BPHnkEr735poLb2PHjMXvOoTjl1FOxd+8+PPzQQ2hublFSNm7sWJx08kk47dTTcO/ixXj3nXdN353qVSXOwDdz5szAY4lj8+bNqtJZwbN65lp69733BHmzmps9Z44Y72s+/xw/e/SnuOGGGwStU0nENUbzrZtuvlnEwXPnnat2JpODuvp6fO2yr6nXfcftt+v9Lpg/H0888YQ+uOeJEsyaNUs9bqKn3//+9/Hc88/jxz/+sRAUnuXFxXT3TIusfPLJJ6sQXLd+PW688Uat3cWL70FtTa35UfQkhQLw9/HzvDc33XgjVlNZ8Ze/oL6hHrNnzcZ13/uu0CGatcidk8GbVSj75FTc5AB/felFLH3576rUbZSnOcCp8Amco/8M6E6A82pJhN2g5TeXSCaMEaTJIertQwGAU44+BqNKK7Hi7fdQtXELqmvqkZOXwCHTZuLLF38VyfwC7GxsxCvvvINUbxIHjRqBqr17ULdrB2p3bke6tQWsUWknHI8XIFFYgERxoZjmVF594djjcNIJc/HMk09hzafLkR+J4OsXX4Ijjj0Kv/3T71BVcwCxylIk86NoRhJ7G+vQ2NWJNipJaAec7EVbW4ekjPLq+P2vn5FAleczR/vxIKN2W1Vl1AankOzGvoeYzmT4JszAhBuID0nsYaR16HPBMbvi99P2cd++ffoce0LsKYo9LLclkw+x38XKgjeXovidO3fhQHU19h84gKr9+/Ug+b3VNbXq0Zifr0mmeKiyH8tDlN6/zJz5QHk48w1ROseA0tneinRvD6YcPBEXXXiBeujDhw9DfiKmKoxOSITZZXiQpJmI+RvboASDlJnQmCTJesQaERlYzAyY0k3roLZ+Mj+8/6vrCvo1HhguxfEekXrn7LlJR+52qqZv5/324RxONrNpTJQc2T102RfvkyR1QUNq2vi0EiYP8AF3MGMU09ZlJGjm5mV6cGbbvB5m47zXfP8as6gBDkwi3O/XgiEPQflzh56oM+o90WPglOVvkIl5n1hcg2C6o6pMhkdG6OP6coa6vkfacTvA5TWQn8gkKpmvCZ2xKl9DRMTWNethBRTp7bOmMOIcKIExApd+LgwlMXtam7Fu7Hlz43MZH9+P+sUxat3tNTX8Qq52ds/tflpLhN/B4KdBGkQqFByzPAQ3Y3H9vtAGovth0AYPLko8iVDRPCUnJ4bPV6/DXXffi01btqK90yyRCfcyQJFbwgSVEk7+LgZsVuTqi+fHUFKQQHlRAQZVlGqCE2VmnB7GKpsyNAZ/Vtp8P9y1arVp7dtgHgOxfICLJ9Umm/T+uAJ2aGGY+sKgbEkvAz/EzhC7HybTdK2zWbTKUyAzT90UEhrdCMi/XRa/9BmgdSoT8DTQ0tGFdrb+8mLgqdWd6kNNQyP2HqjB5h270B2Y/OISsD3BpCkgcQxETAyLS4qxcCGr4rm6Vh7YXPc8a7jXJb8N3ytyJCv33FxJP80DgWKmrCmJzRfo1c9zrxLpdNWKWlTBVdNQTpLqLGiSuMazzosXeUTwnOF6dH/34DtgLnN2ZtFLXqNVo1EFdN5nXi/vP1+bMmHxNrq6xXlhUOPnLCFnIWOyUu6HqqoqzdDg6/CcIPdowsSJ4j2R2Lx23Tr1vufOnYuR5Bd09wi2Z0Jy3rx5GDlqlPbdb379G0mOr/nmNVi7Zg1eeukl/R5Kib9y/vnG39BeSZu/OnvjnNvd06V53O/98wN8+PEytHS0KxHLjQYkVwOO/v/+ZAstaxGGro+eKQtEC+R5JLJ29SDS3oELTjsTEwcOxT9fehX71m7Avupa9OZGMWXmbJxz+eV4c+VneHPlSiSjPFeIOPUg2dmJCkQwceBAzBg1GkNGHKT1Rv+D8oEDsH3XLuw9UKWE/4Rjj8MZp56K3/7qV1jz6QoR7C48Zx6mzZqORx//GXojaRw291h8tG41tlbvQyqWC1oOdRLhpmw2RTSuG/mJAhsC9pffPGlIeqjoBFsT0si1v23ggMkxdJiKxOXztY1EZFOZ7OsK7u70QzOP0AcVFMoeGs0TAvHBeoxqiAWI1aD5AGIZYUlmMkkdIC6V4qblolafLszKlm6yk0NV6qV15SInyYLZu8g3ebmSzVCkz3+TCzBgQIUqeELsgeydqTjcH1nwb8zsQR2+zUrReMra8A1uTLJgudl5O2wjsJ9tGmG3OHRWpfFmwvvVaW0ks/6HncngzMfYN7z1gW3xuYWrkcIYJDikwfqIInyGA9dflxvQBsKYF75veEcXVP2Gg5qcCULvFhStncDXcQkbX8cQE/uc+vLhAOF64KHgQ3JYMbsDnQfR/ppwIS2qjkmIoUmFJWq+5oyYxqTLNiqvg9/La9RBFfrgJqszGDwzRCT8m8+C95NoAwOkcSxsdrmhGtm2gUHrWcmaXXNWJuZByp+L7Q9XDvCU6JXxiJkN2WAdwfCEmknwYRLEhEitAvPIVktHz9Dgf8nwGPSC5JGEL6FTiKCmrh47duxBX18Otmzegd/+7o/irXCkofTTuks2eYuZANnmTFKikT6kk90oyo/hoKGDUFlSjLKifFXnBrMnVJULHg9aayIH3B8+SctthS2ZNV6Am32YwsGu3aYJmg7f2enWisqy/40PYYHdETT1LIPCgO+dMLYVCpTS2X7n7yPblwciiwfC/MUlJTYNius+xlGPEfWwOT6SMDo/R/15fUs7DtQ3YNe+A6g6UCOvcmnsBeXb32zt8T7nFxZI/3viF+Zq0iIPTEdopGAIHAq9/zAQiaQ+cwbk2gpDbPqZknDNGCRt8jAf96s9HfwSzKeAaJUZKzHo9udoCAFj0htsUZmkkp/AZEfoUsgorUCwuedKToOEVkVFaIkoQQnBmtfDZJzP1D8vRnRIosQpCaZFbLGKy8+zldaryR7tSRZwfE5c524EJilncJjjtfO1HUXk6+scDPGHCBBXjsYFMwFPxNHW2YEtO3fgzffewbbdO0UYo8+6/NfDGNP/1iPvz8n5zxBvPBW7fhHluFp5LrR2oLexGVddcCGmDR+FN//8V+xfvxk1jU3oieRg/JRpOOPii/DehnV4a/UqHGhpRnlpCUaPHIk9O3agMg2cfujhGBbPR5p7NpGPuuYWbN25Uwx8auHpmULm/+mnnorHHn0UKz/5FAV5UVx12WWYffihuOPuO1FUWoQLv/41PPvyi1i+Ya105VEWSjRc6+hEb5Lt4Fzs21OFutpaRFYveytNSNPGQPaY01NuRN7DhL/jrFqD8Yf0hsEOURtWfdlsX1N9BwVsG2rARSV/9hzO0iVxzYKLHYxBQ62Dy3pdXAiUNqkXGubLKjMLiYYvlgLOekVaxDsd8sHz3fXHgoZV7dOTOCQgQYplJv95el+ckUzjAR5SqrzCxCmr/shkDfIfmpnI2ci1C5Zne69ei4gHlqbpmJEIq0B3IFPmHCRq/Znu9r45EcnaBP3HnfomVE9XMLZtGA+A7hbnUL2IWBoSYi5vCrghqCuByowpZbAjZG0wOhMZNxWwGdpu42oJmkvX5LMcdN4+AY7vv7+fetaj3CeiBWVDSMIM1bAk0J+/CrYQyDWAIlRrTuBTUJZbl8nAlDCoP+7WoqY28GDKf5t5jP2MBxoR6dT794EoeUrmrPo2Qp+IT+QcSAnhUj+7B7yXnlh4oLdnY8mDcRqsQiV8zf6wV5dKhAKCxfdoLHojhAX9QmbcpCfEXINM4kSSE0xOJzNDBMjo7u5J46OPVuAf73+E1994S3Is6pvppsgDm7OruaeLCgqkzWVA7ulsR340ByUFMQwoLZG0jBV5SWECRXEzfInLVz0XcaFDfD+UurE1YzPmM/KesCdd726Jttn48v0ao9/mmMt5MOj1Mwlhv1aQrYbshwI/Wxki9VFyaDJMI9dxnRuXg8Gc7QczLOLtCax+olTUytMsh8VAqleSnRwSO3Py0JHsQ01jM/YdqMba9RulRy8tr5AVbKrPAjoRDQb5mtpaHH3MUXjs5z9Hxb/MXmySm7k48p6QtMu1YeOLsyRVSeeSdF0zZQOTaK4bJ16KcEWYNCSmdgIFyD4ke0pKxB0ydrUSwCCx5NfEFQhT1ngvJEukQQ9bVLFYUJZY0HTEKjsAxQoTJuKe3PJ3cF/xvCFaILOvgJjZWWCGWbzPJFFqYFJoEfHNZZK2kOToPoV1rndHFCYkctwvHuCVFIWxrsa9MfdIDkuJJugn3oNPVq7AT372KJo72hAvzEdZZYWc3ljo2aQ6++PkdFeY/LcaPYNGBoWO1hKROrZ6O7qR19GFr887H+MHDMGzv3gatVt2qE0TLS7BxGnT8YVzz8Gryz/FGys/Q5/8FmK6h+2NjRgWT+AL02ci0d6JquoarN2wEYnCYsw4dA6a2lrFcidRj5r/E+bOFWIdy83B5AkTUMCijcRrqkmYPBfG0dzVgW17d+OdD97H52vWoq6xEVddeTUOn3M4yotLFdBVyLXVbE+zcsj2Lw1yVXBikNFisdnZ7mVME3j+MYtN0zNTuyjSSYCPvM9s7GJjIHtFrUUbTDCUJSpb7FXGy2BA2IZVuDzB00bYIbzEP5ah2pQuuh35QWpQt8nE5C9OFnO3VaZm0hKCM9nBIjiFgBvmAXuA8T60ZcjcsNbzlU9ySArEOg8ZrSGHPLC4iUg0MniW71966TBX3JEGrxQdJuPnLTD2t++0zNeqD/clJmvfDn/duwA/eYWqfnngDfDnWAFzQ5LHoB6KrEkD1BumjLnvtciLDGBhahnfi5IGWXfaWEZHIbgOPOnjoU2ii/eOtenDwJX+lZeZqxhawA3rmb0SAfEl7IOHg1s2uoae77//B7csKzFjvHvlbFCvNN+B4KUeZsj8DaY3QiUJZl4981mrb8tApWrDIfdMwRICtDnf8Xu8vcHXF+pCOLTbZEx2ICTVV9YAkYAqcI3LhIU+8LT9ZHWiqiUw41kHBgKn+eAbXM0gQH4GAxIlh+SOcKwn2esDBg7D7XcsxiuvvYXColL5f+tapCSxQ5K/g3rwooKEzML7ejoxoJSSsnxpw/k3P8rZ02clzr0gEqKx0Ol+xnGg5JGYL7slSO5I6MmYP1/5IATcUsFZKI79TEjdgmzMvfwDp4GVPVGNoGRQhfhvfU+fQZCxvwgkWfMhIAdA44fzWQnbpDIOoaChCOeJkzDHapWjSjtTafTlxhTQye7fV12DPfsOYOeefeqt84OVPIdA0OqWrPk5h87Gd77zHYwdMxpFRYVoqK8TSsFeNVUzvX3kO3iSbY6JXJsy4sml254NfJLngYoB2+/GLbBk3omZUoq4L32YHGntKGvpeFEg+SnPPJ251vLjTZYcKyBjYnSHitklonqtkDllUKTws36uyPmPs9rDECciZP7cvZLn9buHQ6YHmImklpYY4mjtMSeCcu/yD/c69zxRVCfjGuRpS4hFRk9fryaeUS++cu0aDUzpoHlRQYG+RtidLTGdT1pvVmA5GTkTxMTkhQEAACAASURBVIOXhv+/EiaXHfIe6WdykZ+Ti7KcKCryYvjK6V/E4EQhnnrox2jYsVvVdV9eFOOnTMEp550naP3d1auRW2QJTXNjI1obG1GOiGD1SUOGID+/CK+89jp27NythHLQ8GEorihXq+D4L8zFeRecj4rKSuTLjCqlMyBNO+Q8i3v0kc9JREX26+iidz6TZToT5iGHcARlmPyb772parNxkjNBynS3clEKxCCrUA069cNXNyz0YD2YOCRo85KzUHsWTs3mR1oYwTTfAp8FYYNWycLmeieD2khCOgjDYWkP3nr01msLZIdgxGb/bzC/FrAes+YKBtiV32jwtLGizXNYcI+bouRYYkB01IKDvV8mDC6RknezpGvsXpjftnyPQ7/GZVRcJPIS7kmCaIINXjCpld3X7LhLcgZ4ke4XrkxaVahVIpaUsNrmgAhLkBjUudm4ORiUZRbjfWRuyDDj2lna7sXsuYjBxpZQCQaXzzzve0geMlPYQsUQki8meORB6H6EYS5io2vqllW66j+Hipy9dL5vm/Vu/TcmHM4b4HXzPbFHblBbgKtFPgxJAoeyUA8fpSGHkfcMBTL/bvb6nBDp/+Yzoce1PzcmnZawmYPcv6+57HSu/xyR6gGLz1EtG68M2fcsLNTrNzc12kjPXLpZ8RnZyWSmMSRVsv9v8LKYucEJzRQS5uhmXu2Eeflt1FUwW8wVdLx77z5s374Tm7Zsx+rPN2Dn7ip099DdLa6kSqNbqauWTKgCxYX56OpolbQmkQsF7tKChKD08mJW5AzqBquT1Mbvs5lfaQ3moAJEzHSap4QzwJEGH4NrDoK2t1kJSurn3yt5Wtbu19eFt2Ms3RFJIigQwux3rW1L8C0RMN6+HdXZ/9SqkB7dqlGHkAnPy3uAKI66d7RizZOmvKM7hTSNciJ5qPsXjLpnfzW27tyD5vZOdHJqXDQuW1il8hwYJM5LHq688uu4+OILdR1si5Ddr0Ae+vt6L5qkaCcOYJU9r7+9o11nB5NgR4WcD2OIkkXB7J7MOpUZCmIkValApAwIs9AVhNi6MfKnfT7MB3AZKN1H5RppLThxGOjD0d2ltUZulLU3rGjjPbTpaVZIKGiHGRluq0z43IykrJ/tHhieQPN3GQpo+8zbU3xtg/Dt3PDJgm7Owt/J39Xc2qqKm9V3d28SK9d+jid/9QyaOykdjKp/zhjGhE88m8DD8IpcCUE23PzbvxjENfGSo3k5g5zkV6767iQOGTkapx11HEZVDkJr1X788pFH0Vp1AFH6bfSlMeGQQ/ClCy/E28tX4B+rViFWUiKN/a5du7RnYmwrd3chT0WcnDGEuHZ0d+HIY49F5eBB+Mc/P8C555+PhYsWSV3A50AXU6GfnAxHWXQsT/1/9soJyceIHvZaW6aupk7XPah8gIbyaK8pkIcNkIUnLGi56YTDlP0DuWkqGUyN6Gb9CLt1OqAyN9I2nZZp2NAGe4RgG77mUi7vRQYOuANOCsZO6uLvDa9or6sLt/GemQ9PJngpEXo85xkzkZuh1xagKlweUIJ5DN53ZIIHqM10NgmaSDqcgZzJjs0ViDeRD4JoAtnFdnCEjDvTJ7Q7q54YdbFpzjE2sgl/Z21tnSo1LvqBAweZ610qJTckLhIGASYA5eUVsq9lEjJy5EHo7u5EQ32D9a0IH3IWfD55AKWaEscFziSDCAevk1Ayg11LS7NNzgpsfdvYrGrtebqTmR+d6tWGPppg4TCOlTfbTHMsHaYfAK+1taVFmaPPdzddOclunRkDEJ8/nyH/ZdagjZ3sLyfztUK0xmFKnwPN/p+xyHkwcUAP3b+sx85n2f+59ocxre9H3wFOYUrrMGPS2N7WFuQo1jP3Q9T933kN5sJmsL1DheZlbx7jnD7Vm+wOSIhpps1ytFfPg2uAPU2SLG3spyEGDJga5hOUItSOM4CzJ0YiF2eLb9m6HZ98uhzvvPdPNDa1i+DGgSOqwoIkT4e+1kwCcepxuzsRywUKYnliqpfkxwSpV5YUoZxMWn0+JkMYviPNHech7oGJFrTBt8FbOY6IOPKmzzsPhgQgP0zC2eBrRK0lPWtDT5SoB7MlT6St0ssidW7Q5PDw/9ezJ4zA1UQ1k1SKTBmqNUMYjaXO4J2rfQoFbc5Bb2ptR3V9E6pqG1Db2IL2bs6HTqKLffhAjmS75f+uvx7f/vY1pjSQgoHOgDYkJiyEDPeCT9ykgMG8SJ74pnrg9xpqRmtds142QmxA1RSUwlkV9h6Hh8gWOKCSXFOaj6EzmO05Sjpp8GRJMj9IBuU94+RABn9HG/0sMvSiV4m/tzy0p6XqsL42L5akKifWcn97O8xJK7zX1jq0Qox7nWeNqxR4DlhCEAyqmOKEotALSEtsiXLZPuJ5mGYSGIuiK9WDVevX4le//y3qW5rFYGdwozSNGnJHb/pH6wzEnlmH/YpI5cVhchwJ3ERO+mjNGsMxM2fjsnPPR/X2ndiw4jO8tfQltFbXKBnkNL6DRo/ByV/8MnJLStHS24dtu/dg+YoVeP+fH2i9HTVnNm5fcDOmThyPwpIyDWJh5cy1/uvf/06Et69fdRVGjBxprYpAqHXzLEqy+W/+zf4/n3uE8ji5Z4YR0d092LtrL1avXIU01xj3ft3ejQrk+ggDOLSMqPgIrGljbNogCz48g6+z5CyvuCVfC1Idfz3vVainrIo53Fm9NoOCGT4wSzX9NfurPJwMUveD2MxUrGfdf0HzBinTDKYb1hO1ytonrem1OKpUzPAwvk9nnxHzxHLPSEr8d1CSQktLsuOp1Q62nBmSmFVPbuBhrHWyKKN66Px/Vd8i93GjGHvZ+lXGuGdPkxORxAxXEOhFbjSmQ5g9TgZxfh8lIAnKyVK9aGhsUGA2OYz1DpkQEG6lfrOxqVE/y41lQZyMfpL/csK8+KSum5uLJhcM/ApYHMNHvWuPBf4swcVsKX2il1elnpjxfpq/QKg+w33kdXvvWOMXQ6Lk68EPZe/7u8xMiE+mBWCe965N5wLnGmSw5fMVFyMQpXTA9Bs5ai0Lr3QMnTGZHJndJh0jpC7+AJ2jQkJq78vWncapygM/KSWHDhr6d6v3Z2Qva4tz5GSPski+NgdNdHa0BSQlsIsDuuBufCKTBd205norceaBzASTB2lUFST74xwUosqQU7OiMbz86uu47/6HkOpl8I4hv6AoVE3G6rdzTjtOLPS8SBr58agCeElBHKWFCZRxbjL74/lxfT1BvkTcSG60MKW8zBJwq3J933piw23g8D0RFMGv/QbuGEoaJgOGilqQsqXe4bzhwBjC930KskYO9XrA2TFGlnP5oCNtTLSNO8P3avJDJeJs97HSDCifkgIe9VRv8FxBDqLxfLR3dqsCT+dwulYabd1J7K6qwd7qOtTTVIfAWF4MMU6JI3kz2SM70YsvvshaFrRALSqw5JQzEIIpFN8fe7aqrnO4921mgBK90P9V9RzgcJvoR8dGmz/A77G1aGuQd0GkReeSBIKmeB1qp1mQkF8F1yz13d09Vm2HtpSq3OBJ7gRPkT+DRp7rWehoeD6az00yW0jovM1mkL9PZ7Sq1pFVa6NkeTz00Od9InHSIXuhCUrqTVFi7cTANg8IHL+XzmsK0JKdcYRtH9ZsWI9f//F3qG9tNstWJj02q9ZyqFBE/mcV/t8Cuqae8do5+jWSi2g6B9G+HCSQi2NnHYorvnIR3vjbUnz49ts4sGsnIVfFFLa1xo0fj3MvuBC1Le3YW1Mn58ABgwdj4sGTUVRSLNfY1tZGDBpQoYl33EvJrm40NTfj4R/9GFu2bcOdd96te0U54LDhw1FRXqGzhsquRH4M6zesx549u1FdV6P3x555Y3OTEi6edzzvScDmWcRCjud9pGb3+kwg95yF90SKTDdBCIFcQTJkVS6zcmKVYJ3giCbYoh+8bnCYLTodCgEgEzTvlbQ7lGV6mFbVGjxjfUMdJj5gQgeWLR5jyP4Hq9x/vynI7DCw8ilA+tZHFMoQJEba7E7MYWIQMeYpD3/OfCYsmoVbAxSdlys5ibUBes33mdm8Mzj/ZdnIjFhJiYZxcOSgMXozLF4OcognrPdMaCYvitKyMknrmmTKb3av3KAM/HQ9oguWVUnWw+cmoV+5EAPyBwqZJBQJfu5ot4EG3Nw2vMNY0jxE6FNPngNJXpwAZU5lPfo5Ll6OkhSRyElwIgJZ394DtWQqsrgMQVe9adPiy5xFIxPJVs2SUhzRsfaMoQCqyLhJRdYzqJSHkAd3VqtGUMtqurVWg32tQ4+En6xP7PCfBXkeLGQ4O/ROZMJRAyYiPNiY2PBeuU7emOa9+rxY2YRrg3KAz4W/gz9nEL0lRPwgJE14m9fO9+WkQO+rS+YY9NfiQgSuhap8tV361OdNs3dXWCTmNQMKg9DLr7yGe+69Hzk59GBPaHSpAkggODLJo9OhdOCUk6XpLw65sxFK5wdNYBjISwvzZQRDohttWaPSjhsznNC6kvYgNTNzJ0tM/G95Q+j6jQyVTbTDCEnbmTZFzgcPuVlURg9ummyhYUqUs8Hc96vvfaUCYR649OVCOsLQGY0ytfkBgv9p89nH4UAWFFWEMKEjQYjqG7YtInka1FLX3Io9B2qxv64RTW1d6OxJyb9dWETwr2AVeNCIEbIhnT1rlp67pRsWBI0XkKOKiugcky5nU/NtUb5J5zWSbHkIM3jznOCepTcH1zb3sl27kYG5LqnSUcA0OCNzFnIda9xzLKHklveO5j8uoeQ+MQKnoYRORuPP6KxR66efDbKevXF7aCVrKZcVX0zWKEuTE18g3fHrfPYOk8v2Ocxy53sypYOdKTrLiQAEZM/OIFsb1t+396WkhB4iccoG0+qF5yZiWLNxAx5/+km0dnXo//1rrmjSjIkQV/y6+//dH2qXxz6/PReIUtGQiiCnpw/pziQOO2QavnrOPLz057/gw3ffQWdLE3LkWMlCqBvDhg7HEccci9KKQcgvKUN+UQmGHjQCI8eNxetvvYn6hhocethslFWWojA/H6XFJeju7MaBA9X41a9+rXkl9L6nq11ba5tJAqNRFXM0EWpqbsSwEcO0FjifXggvzzIiKpzgSK5HOxFWkhotZmhIVPWutRnwwRmpOlzF8rZOj/W17KBVP5eHQ9jMziTWRg0Pxold2nwidQTWrlf+YS6y9bmNMSwYLLAHnayh4K8DwAhlPoHLncycSGe/Owtn9+/ZGdrAhIB6dKuGZRgjQpdXmwa98Wt8WN4fTsSt5yhGtGwkjYnPw58Hu2k7jVCnvFDGN/S4NvIKYSIubCYClqRHzGRGU8fodGdJDQ8/BeRgQiP2KcmBqprzFZT5fcxyVdGK5cn+rkHJ/HkSfWjWww3EI4VezPxdZtlIPbRZWbKvx3tdX1crL2nbXEbWKihIBHZ18LQW4mDues5A7t/b5DVT6sdrEyLhUkMutra2gHRYz9yCJBEKk2Lx/rCK5c8wMeGC9J4/36PzB3gPuH68KrT1YMx0rkEiDvw5N4vxas8JO/Ie6DE9Lp+DoG2R/4yg6GRFLetwaHkVyq9bQmKBi9mwW97agWuMdudqGCJg7G7er84OS6B4wDFpsv6fecHz692ddu3OxOa6VnUUWPoMVKrEeVB3dmPHrj349W9+hzXrNqg6iEWpbae1bI6ZyATynVmoMriGihxpWbCWFSYwoKxYAZw6cjeCiVDKmZerEZ8kuel6ApGKNpkMZEIJWGFJdhg86oNXurfhTDJlQV2eAMHV0dCG0GDzgB5moav6DMl2hpSq7wnVuv8dJGi200zSx1YD9xqLU1bieqZh7oH2ictBlajrNAktPxs6RLY6gzkrchrI1De3obapFXWNLYLbWbH38BcwkJOE20XP7CH4yU8ewYwZ01VlMWgLlQqDVBh0H3zwIaxeswZlFWWora9HfW2dLKt537iX2TKj4co9d9+jISf79+/X4b5mzRoFYksY6bzYiwsvvBAXXXQRfvTjH+nefv8HP9Be2b59O3700MM4ePJkXHftdbjrzjvlxc5Rrdw73Bd0n2NvnutpyNAh8nZfsGA+/vH+P+TjPmf2bP2ujRs2iH3vHgtHHXGkfi8trinvo7sb3w9fc/7CBZg9e7b20ZL778fzzz+ns4vrm/4h//u//6vAQm/5Cy+4AOecfTZWrFiO5Z9+iuXLP8XXLrtM3vPWfvVgbsY+TG5U2XMfUn7Z14uedC+KykqxZtMGPPTIj9HS1SEme28OFMx1LvyXZrg3dDMVeT8LIlXkDI+syJGLRDoPsb5c9lowe/IhuODML+OFP/xRgZzzxen/zjhSX9+gs2zI8BGYMHkqRo4dr6E8w0eNxLhJk7Bs+SfoSXVh7heOR+XAcsSjMe39qr1VGoxSU1Mrbs8xxxyLyooBlvw6QC3VUphmmaI5Vgz5JcWyVK6rr8O+/VVK6Cg75Lpg8k6i3Jp16zRALFK7Z11o8zEQWq9JVWqoaN2W06U81ucwAxP1BN0fuh8z0Kosr4JD/Z3pn4e6nxduya6knF51ey/S5V0Kar02TUuVnVi5QbIUhlNYby3be7ND3602WbWzZ8f3FIgcdAVjYhLgXtdVMkio0gyznxn4WSkXFBQGn2mbKmbVqR1WFlTcZCCiit7s1p244qNKrXIWk13+7Vz8JD5x6lKrZEPsj9fV1YlprsZDJlky/3YdmOw/xeMiMjGbp10jDwmiAHxu3i+We5hWiXlaM5BVVhDCieve7K/ap16uwWt8bQtCZjSR9Q3g+7DgbZmz4FQOtw/kGUu+rK3A1xYkHJz6ZM0p6ZBVQNysguY1dtNsO5XdBy2+npmGb5jjlVX8ZvFp0jR3wouIZMfpTpmficbQ2toiB0IlLfIMKAkzAaxVw9YBn6dYzt1dgsulWw4sfikRwpr0FgBhWlYumjoXBqP0h5nV46Q0RbPUbWY6q22xUDM2wsYo5+fUWw86awYrwd/BmU9FgobeWEDv6uaM7YicyIiMbNu+C4898Qts3LxV5URpcZlaPq2tbXpGkj2qt2nyNlZEMXoa5EC98IHlJWYEE4I4PdTZH+cEtCiTQSYDAR7ldC21DnII7dP/3EhFfJ/eHjJo1PaIyKj9+qRWQfthHcgrMoKygzqwaQIVxljHZkFriBn3J6tpJXSB7Z2lvNGzwQM5f8YCOBNOQqZu5KPSTuoU3lfCuUkx8fm5FN0sk32Cz5N9EXT09KK6oQk1Dc1oaGlHE4evtHegoyspz2/p+GMxjB07TjPIObLZZXWa+shWGpnY/5JY3nLrrdhbtQ9zT/wCjj3uOJmdcJ39+te/xsIFC9Vq47QxWpcOGzpM1Rqnn9Ffnfdz3nnzcNJJJ2PixAlaD9W1NXjooYfUVjvzzDM14GrL5i2aE37aqafiuu9di0W33II33nhDiQDd4I4/4XgcdtjhWPHZCtxxxx1af1OnTg2B/H3cv2SJ7jjbbuTTcI3Tpe0H/3JxmzZ1auZ5fvrpp5qvzoSEMDAtZo8+5mjN37jv3vs0pe3Gm36IVatW4ZlnnpFLHPfvXXfdhdNPO1Ue6j9/9GeaOPn9//0fqyAlkw1IQGDvq+Ai+hMCLhMzrj1CSfGiQqzdtAGPPvEYapsb5b2epCxSngOGYDnW95+B+78HcqvGNcS2O4lEXx7yEUOsFzh86gxcfNY5+Nsf/oQP3n4L3W3NCuTkSNAfYPyECTj+Cydi/aatkjCefd75GDF6tFzoahsa0NHZqvn2kRz6N+TJwInjhqv2VWHkyNFCVPfs2afpng0NTSpuWttbsWXrNlXdQ4cNwQlzjxc6ymTtwIH9Qmal+IrZnJE1a9eqlXro4YejorJCzzBSu2dtQK3C1CdlzlZFi7UYIDM7KKxHzpJfBz83TiZg2O50n3Gv5I0kZUHAiWgZtrpwG9tYGctG9kdCVh9YVNb/cY/yNDWGlpVkXtAwmiB3cWKdBTGrmFgh8zA3RzDrZxlTnu9FGz8MROCbUDDKzUOnIHFjGhNSIoRsJByTsPHwsnYCDwnziGalIJ92oRcBaM20DWzykvdULSiSbVyo62dwJJQuraYO1BhiiYRpg1M2R9hZnYRtzbLW4GNCc5wix/fLRID6RGbQfCbssbNybmxoUM+K2XNzc5MCOSFg85MOFWo4UlXZC+XwOd5GUMq0J4LDmbmaGWKTzS6zoJaxZLMWmILZFOgt0SCy4fB6hgWb8U03eNzWHSWIcWW0/EM0gghFhomrwTQW6N1hzlUDjtwINBHMalIwl9mZnW4Y1BKIWNaCCCzkwJ7292J9aEuajGPBfqRJHr2Kz3oTGOO5ra1ViICRk6wtw3600BV5/VvCZ51tu39cg109KdQ3teDjT5Zj2SefYsPGLejsTqKosFjDX/pSVBqwz2pBlh7p/B0cHiQte7pX0Hl5SSEGlZeKqU7mOnvjpYUFsmRlGsxr4Vxx8jDUDvD3o2lLNFehdt2msBlyF5KyqLVPrAUS5FW0gM0PiUC/YE6THL2zTK/ce+ZObTUveQ/k1l6xQO7achOiRNCbzn50J0n0ZC+6T0lHF5EOJYhMkuhMGUVhAdGLiFoHTFZ6e7rR1dOL3kietOPdvdCwlbqmVhyoa0RjaxtaO7vly8733sQEMTdXQe+8Cy7AoYcdhtFjxthM7/yEnj8PVxrzLLr1VnyyfDlKK8pQXVOtcc933HE71q9fr+DNcZ9HHXkkrr32Wlmd7tmzB/ff/4DQsyOOPAJ79uxFeUU5rrnmW7Izff311/Hp8uXYs3ePeX2EjcZE66ILL8TNN92MO++4Q0NS6Gduw62acd5552lYFd3paKhENGHGjBlKABgkfvjDH+KYo4/WGn78scc0e5zDVxjIRe5NJbHys5W4/4H7caCmRtainCF+1NFHawraY489hs2bN8nn/bPPPsNTTz6Jm2++SQnz3Xffjfq6Oq1vrscvfemLWHDzzTZtjGTOoC7h93q7UsRPxh2Za7EHHlHlXdfUiDUb1+Ol119FQ2uz4HYL5NZL59nN7w/q0YCQWkSxj/7UaCM/U69N1jqJbol0VME8pyuFWZMOxnmnnYnVyz7GZx99iHUrVyDd0633XjGgEmPHjcOMOYeqFUMs9viTT0Y0kZBmfPhBI1BYmEBzS4P2H73Qd23fhUQsHxMnTNKsdnKdZG0e9jcTdErTRGhjQRE1PpEwgzBHgvtFKF54J9aqMzdDi0F57JGvTdvGMXjaqg3Tf4qkJOKYwetmp8k+kx3Gksio/LSfcalIBrp0vbMgNiOhCf5yMog6XGILIcVKO+hOfbKVIfP2EEQEy5iiBDwiEGMCadrT/CBXMRmLV0+sXMSyV4VnTFma5WffW2AEhsTD4M0+QWGDBg3OSJuM0W0HuV1XUhk2Wb5iGHppKx94Qut0ObNqkvds8OAhCk6sHBloCeVn+veRHPku82AmbEcTHR7WpaVl6qFwSlENCRZtrTrk+Trq94ZhNqz2mVVzyhGrffbkCAcNGDAABUVMFgyHpGSGNonM9Do72+WtzQDPNoE/T2ag/Hb1oIKCwdZJgN2DaxQPbO/F2c+GNkhwjGKmr15ekKlxQTLQEtp0mZwlYdkNx2ckJn0gXLHPx743X4NriwHF16l6Y+Hw9wDLrJ/3jeiGTf/iIe6uefZ+nKkvj3SpDjgf3nTtPJCdHGg8DCNnOTRKEiJ/Tr2pEIAdEmeCYesxeI27Bj/sBXnP8zVJ8glyIZIOjbRJSZ77kOdojXAASuXAQToAqvZX486775HJBD2WmelzFCMhTd2jnh4FUAZMJmlkrLtevLK0CAPLSjC4olRkN5pQxGl8w4NQFbnJDnntMk0izM9WUDqNhpZmNLW2KpEU/z60griH+Dt9eAafLe83+/PyXhfZKab7r7nlrOYDzJ5N9YLDoU9EC5C7JFSqyOm9bmuOf1ObTS4K/2YAZ8uB099ksZpFagWjG1GxWwGcwTwey0NBIo7SgkK1EXI0zpQjU/vQlUorqJPFzkC+q+qAPgi7M4BzIAuTBybKXIdnnX2Who7wmowbw6qNrlsduHfJEixbtkxKG0LbY8aMlUf66s9XC07n2OcTjj8eRx99NIqKSgSBs2pe/fnnWocsGqYcMkVBlUNPnnrqaZFYeVa4zIv3j4c5R45ef/31Gm/68ssva63yvBlQOQD33rtYhFm+DgM5nwfXJz/H+3nPPfcosK9ds1bjSPdXVQm6P+Tgyfr64sX36n2Q4MXk4ED1AcUAVtmXX3EF/vD732uQCxFCzQX41zq6++67BJ3v3bMbS19cinfeeVvn9kknnojvfPtbGUc78orE++HY1cC/kQ+FWx3T7KU3JStWmsFQR75u80Z096UkSyOrTBauGf6Tp78W0C0p9j9ZWR+/xgDOYM6/c1jc9UaQl4ogr6cPh02Zjou/fA5iqT7s3LQRzzzxBBoOVOm5EOEbPXYsZh92GHqJjBaX4Ni5cxEtK9PoVSZ8dXU1WLv2c+zeswttTc0YP3octmzYhF8+/UssvGURLv7qV+UHQeSWe4vkZhrfgF7/Wusp5DCYB1MqPmO5QBKl7GESZLJA1cABKZUstH7fpixrPQQ+C6DWD8+4ZAUWuUgX/Ri+ZCFmJCmh0hCxIFS4niDwpDbrwWDIYbJusQbJj828Zvg5C+DGbrRKMJgFhAyLWYoHDq/G+e40ZF7OSEaasRaAJSBiT/aDnPVzgdnppjiylw1mGmKZB7Idg44bG5AIRo9nDgog9EoZiDTJhOylqTSXKcJ3zk7N9LaDCxmDsCpZMUFtZCr7KeyxE45hQOf9d91gR7v1sEaOHIniAQMtaZGOnm0OGtb0qjJUdRTNkz+2B0jqqfneqVXkfWBwra4+oM3Hje8EML6WpCsc55rxvbaqVM/dIc5gXsLrM9lRNtni73TSmuUNViXba5shjcwmOBCFvSDqquW6ZlIxvjG3cRQ6IimZHVokd/D/zaiXzwAAIABJREFUea/4s4QzDbWx52r9NUOTtHpUOQcNM6vBAJ3zmfGPT14TUUyOeAblKhElahBc4JScuD0t1RX9LVyDjDJzaIiMyaEoRrAztMIkJXwNtghEQAo8CIcElQi6YU2Qq1BaF08UaPLfq6++hr+/8go2btmiwRfk88VjRAUSgrb5PSRYqWJL9dDwXSz00kQUlcUJDCkvxtCB5agsLUZRPE/BngkP4UJL4A0JN5llD1LkX3CSFv9NcyXKutRiKJCkqqGhUUmHWNaBSMW/2YLgeuLrezAn6YfBnIHEArmxm4nm8EOtHM5I6DZSKNs9TNb4wSRZEHaYiqbZ6z0pBczuHvonxNSCYHViaJi1/Jx0xeSIrSAmF0xgtSeTKZlwmNKD9y0mAxgG7a4UJWl92Lq7Cms3b0dLZw96KHqhQxsNYkKg/NIXz8DCRbdoEBGTXt4bogE19fV4/IlfKLlasGCB0C/jrQDvvPMOnn32OXz1q18V7G2e6rnYv78Kt912u5J8Dk9x1IsJ/Z/++Ef8/PHHtS8J20uWFSpy7t2p06biuOOOw/vvvycS3Y033YhhQ4dm2jUvvbRUU9huWbgQ06ZNw+233YYVK1bomjgmldD+b3/7O2zatFn78sYf/hCzZ88RynDLLYuwdOlS3VMm30zI2Y/l9x08+WAlyiKMRqMiATIB+PKXv4RZM2fq/T/yk58oQWCSMXXKIUJKvI2kszSMgNZDD2vIicBcb+m8HPXIn3j6KXy66jNB7CkqjbQWehXIRQ4NP59JDjOsr0wPJ8DFIbAziIdzOs6ENZVGpCeFnJ5eHHrINFz45bOR6MvB7s1b8OtfPInq3Xt0rgysqMQhBx+M40+Yq2fd3tWFRGEhahrqsWXndpQPqMTQEcMxftJEBeMI253JJD5+/wM8+cTjQnPmzJmNSy+7FEOGDlUbiATKNBFCnnM8t8m3ALCzqgpr1m/A0pdfxqrP15qnhs7JPlmPn37KaXj4oYdREKZcRmr2bOn/tjM5TMDJM4Se/kHTxgYajGZabDvGZLzf3aNDy5msGYg5HHB8He9pk6nCfmGO+teWJXlwDS+ZRQnCVbo1vtvB2jEeDkwGjNBnVfUdhnHwc4Lm5bsSjlzKnPzwD9Atr40Zqx3cRu7J6CyDMQIrKm5ANyNxFEObMkqJAvvV3fo5ZYah2lQvNgyT4Oubox397HNRVFysIEP3LnN5o/kLqyP7L0p3qDA+lSb5nH4TSqcsChG0pJLrBZ9sgyaN8c67xGvkIc1qsramJuhg2ZO16XU82I2x2hZc+NhvNecp+2N32+VATmZ04Ir/zwBrhLKYDjgF9iA/M96FJQWudeX75UEr293AXHW/dKuazQGNzkbsrWvUqg/RsCa0fkcmQZNBCGEp+5AfeGgPEU4T0UWmFObSluVTWKLJIKBK213YGHDCCF4iHwwG3ht2GRtfw9jB/Dp17Oaq5okJ35e+lw5etMcNrSEGKNfoswKWqkH6bfqvG9t32Uef4Ec//rEpH3Jy0NbRrqDFaWpc4GyLFBVz4hkHpVjvMYdZfbpXlffAkgKMGlKBoRXFNhylqACJvIgx74mu9NlQJGIpDJBCKDo5YKMbPZ0d6E6mUFxaqvYPfwcJZtpFSkpMs21tK+sjqj2S7NHwC5uexgEsvB9GeORaNtkaPfLNPMa5OewLkphpLG0muSZ71ZpKEvkig7tL1XeY6K7+ODkw8ucPWnrba2YVzdaN+eib+QgT47aWNnNBFGPaSJ4lZeXql3MqGoP39n3V2LR9L5rau9HelVSAj+TFVdXn58dx9llfxvz5N6Orx2bbU3ZK+8xtO3fiD3/+MzZt2GgtvEgORo0eJZh8y9YtePrpXwbzJEssyX5n3/3999/XtDH3KSdZlJA7D/9Ro0Zjy9atus8DBg7QeFFWvezVMyEfNnwYtm7bIhIdERm+7+HDhqkfXltdjdtuuw0//OENmD5tmghqlD1x/d9+xx0YPnw4/vbC3/DmG2/q7HrggQdVpfNeP/7Y43jl1VfNRlRM94SCN9/TgMpKnH766RgzZgyWf/oJ9uzerfOEMDsHp3BxPvzggwrk9927GNOnT5eKw82ouB+8GBNXJCiUDHWhWoAZXY5g9EcffwwfrfgU8eJCq8YJuQt8NlmiGdeEU+g/olmWCNdvlGl/VQTZ9b1p5KWBgtwoZk46GGfMPRmVBcXYt30HHnngIdTtrUI+kzjGhfCCPLfLKipw9HHHiuyWX1KEbbt2oiuVxEGjR6O6vg6tNTU4cvoMVG3bil//8pe6f+yBz5g5A0ccdQQmH36Ysuc1q1bhZ0/9AkfPPQEnnHY6cgoKsHLDBix99TVUNzSIq0GDIvqYMJnrbO+Q0yj3VUtTi9DiSLK9Pe3woGsEVdkqKBqpzYo/63N70PY+nzF3Q5mv3pf5jDPDkgTBbTsp9xDJzCoBM5MJPdeQGOiAtnI+JGn9q0DLSARLqn+fnUfslU+G8BCGDoioJRIFfZmTqhL6JxY2ZtL68y7ZEBOdMGdICtwtyu+R9Y2tT2gkLiN0CQCgx7QgWjuETd5mpiOud+fN5H3R9CZn+fIeu3tasGxlNcgKXYxr9tUpa+u2wQRc5AUlxSgoLlZFwArIpxwRJjcGt6uAbV66nqFLTXjtfb3Ys3sPVv6LrEJ2NQOKm0Aw+PH3crF4z4r3mBWYKiVZpAbNchj0wgOYsgj9XJAf8n3Kizp4YRtJygx0FLT7+kzq1ZeyAQgkoHFkbnNzGAvKhMhmqpOYpoM/wNmsgBjU1D8nui4BcoDVtCCpR7UhJAyOWlJcF2H6noIxOR6u/w/8DyYWTH5MoZBEXpQQsfXlBfMSVQhIjys3PLBn4LzQF/aEl2uI1p6S4rn8L7SRjGhnk6a4N8TcDa6EDOysQLlRvdrkc2Mga2vtRH48V5UlNaUMxJRWKUiS4JYL9cEHlRVi/EGDMXxAGQaWFaMv2YVYDklOBQqC+hlCwm0dYtXKmCgClJYUoyhU7GpLUTlA7TihQI641UATSiKNryINdGhdiahGuSHbUGT+97N9NQmmJTpas86BYJUUNOCEo4mEsWpiosD+twaZKNllUse9E0iBTHJpWUnFCKWFGizDxImtAiYNRAAZxG0aHa9VOmmZpnQraeH3lVVWqh9O9KGpvQvb93FK2l7UNrejrYN9zIgqcr4uk5JzzzlLI06JIiiQx6L4ZMVnePPdd7H68zUKbC3NTWp1cUTnd7/3XZHZHnzwAXFGuEdJTONYU44kff2117F27Vrsq6oyFrim++VbC6qjUxPGyHb+6iWXiOXOqvrZZ5/Fzl079V7YU9ca4/ChfzHnKSslca2urhZL7rsP199wAyZOmKjqnOuWPW6OH2XyQJY99yQTimuvuw5btmzFAw88IA7KrFmzcc/ixZpV/vjjj4twx58ncfbqb1yNs886S0Gd95atOlNnGBH4qV88ifff/4eq/BnTp+vnFMiDVNn3U2bolJ/9aun0WUXe14ufPv5zLFv+KeJFHBpCYy+67hn66l7/Xmtk+uQeQ7xusyMhUCpDgcUzorcXRZT+5kXRXFOH6ZMOxsXnnofygiLs3boDP33oYVTv3qfZAwlyloLlbnNLi/bcwdOmYvLUKZh0yMFhwEsntuzYjnUbN6LjQA0unzcPndV1eOapJ82xLS8XLW0tGD1uLGbOmSVGPgei9OQAk2ZMw2jOKE8m8cq77+BnTz6J0oEDkV9aKsSI95jnQTyeLzSW57Ah3n2IfPPrV9PDLMCFIVCzh2DhOUDTBnMLRg9Qs9e2MjkIB6k5mtnkLwVXHkyE04J8x9nPMjoILkwKrIF1zhNSh2IYl2gsbfuwiVMmY5FMIiQBXumantrcpbx41M8GuNJgVr4Hsyc0+ZEzpm1IBr/fHcxMW27DW8QgDnpPZsw+GchZvNyUWi9B5sZ7w9cx5nCYBhUmkSm4ywwkeDJzXjS94wNbWPBxkLzZuMAOe1ihAahxmjGOaqSVpEmO+uu8bdKbHRT8XfIHl6WjzSx31z1THDBYdem90djCLFKtWiWsmxvJ0+9WlA2QufeWrcVi0L4g7YA4mMbbzCQMejeynFWl1odmVWRrIhdJjvskchAhM9hkXuYuZ5A83wvXpw5LPrccmwpmbZMwm1sHNbkLTm6xtoOyddW31m4hmYTDNKjNNNmT+VTzmnivVFmHMat+/c669+doU8psnToq5URQb5/YfHGzu+UuklFQkKq5r7sFPWsJ2GQ206jzejgMiPAZCYwVFZUYPGQIHvnpT/H4E0+gpbXFNKTBR529XkMMrHesBDInjYJ4HoYNrMDIIRUYPXQAKovjKIzlidzGvjnXe3snEycj6rV3dAkuJ4uWjnCFCU4FpDc9eTLsl9ve0oxz7VkS8ZIaa8n1ypYBJw9qCAcTeVnPkoVMQxrznqfPveR8sjq2YUcWzO25WnXfJbcrtab6elWBd9CxL9kr1jgRAc4rZ79affIetsLYh883JQjJo/nmXU3DJGmzSWyi9S9nV9MulQmniJHsObJHCzNcyskTsa+7N4JdB+qwacce7KtpRENzKzq7U+iF+c1XlJdi4MBKDBo0EJdf8TUNVaFKjX1OfvD61DbMy1V7glWUkWvNzMrXmo3BNTTBfc2N5GoET6FMYU37PAZ+v4xBkinxEbRmSJyUd39KChZxUgKpV8dSsHblGZI5m+VvEDzhgwGTcYhMa28BMuuwaE55dh7q3OjqsuEsYeqbB1RNiFN7zA2h+uRnwWSjubFJ5xK/R+N8g6KF65fvQYNaeA6zP07zHpqDpXvx2FNP4pOVyxGjlSy9AWTmYoWTKyiUuPdD0r3gDMeyxaN+gTyfZ1FfH9qbW1AY496II9XZhWmTJuOcM76IolgCe7fvxNOPP4Hq3XtViXPdyko4mdRENvKOzvjimZg2cxZGjRuLQUOHyP3t3fffx9oN69FUtR9HTpuOaDKJDevWoqPDJkom8uOoHDgQQ4YPxaBhQ1AysBLxkiIMHzsGgw46CD25OXj5rbfw8KOPBsg9mEMFHw4iaBpZzXZjSIYjzdV1/xVatx639xf9wM56Krvhi5jZ3jd32nLoKXKhGGxmrxMk0FlNMAEyLiavnANf1wqqkExkB479O4FBVUuQt4Qq3RetBwEd7GFSkYHC2elEVsVnB2/4+7BhJP2QZGfxh4CuyixYS1qgtGEFxo5nT58Jg01psl6WJRDeK1VrIYxR9aElPGD4narU5WoXJEl+H8Li4Wa3vmZChglia2YIfSaJs0Ec4ecdE3cbXWkHeZ3GObBeb9CdWclpesCwYEO0tJsR7neGZBaCWUDbbXxtsK/l5tKM6b4+LTQ3anFymCZaJZldWs8vo+cWFGltFp+FrBnV4f5Z0mhBna/tjlceEM2vICgcws4VG1xTrfrEDu2Rw5UhMEx6+McPT6/+/fD05IS/VzOwAxqRSRiClaZew8laMsLwaWcGDfN6+dxkbStWeHYqnxnB2MAQLhfeOxKLauvqUFZejgPV1Xjr7bfx4bJl2ECSG587HweVCnR44rWxdRImdvH1EjHOHo9h2OBKHDS4HCNYjZfagBRW41GSfASNE7am5I896RTa2zpQWlah1xXsbLRXUVJ1MEZMEscAToIYUREmAxkHMR3yKU1LsyrcpG9iigfGuBJNEuGk2OjXgtD0w24RuhjQRSAT4Q3qR9IyleQ2BnBWJ2CSyYDBKYs0b+m2lpECIqssesoXF2lscWFhPgoY3EmUkirF+6pW14mYGLzVabwTiSWwY18N1mzaht37a9HQ1IoeDluJ2Hz24uIC7aG29lbcc+89OOecszWQhVPTmGyoh/f/KHsPcEuvq0pw3Zzvy6FeqJxVpVK2LLAcQEZgYzfBxm5jN6H7++gheogzDBgBNsY90ExjoOmGNrTb0D2e76Nt2ZYjtmVZViiVKkhVpQqvql7O4eZ8h7X2OffeEqan59lPr+rVezf8/zln77322mvxPGi2bCKkMyVh0wodUqhHhBwvg+vAtqHXcWBryAyHJDsjAi45Gn5M2NYNr5URPdkW8gYnlnD66RwrBky3wm3nTq/dRortX5QQOKdA3Vc+l5dgdWO91n4yQRvxP6RaZ+egfCfIldBorcUG7hvuCWkQeNlXV03y/LBWlslWez91GoYQVqLWOHvkz545jRBFUqgN4AK5kaPted1/XDPSH+Ddr2aS4mjZUlwys5Qo0Trek1odha1t3H3yJN77rnejkivg2uVX8Hf/9/+DzdU1a8+pT2175/CRI7jnvvvwPd/7qBLNM2fPCmbPDPTjxXPncG1mBiurS8hmUxJ5uXrlFe17T4SVYh9lWKnVzzOArTd6cBBR4jnhLHXZh+dvMannuua5KpVQ3gOO8TnPikBxY8txBZxMq2OUW1C0Q8bDoN2AbDdIb8rJDhr0bj1dP17mK1wFVmn0umDuxtFIynICit0F5hSS7PF98LUbYnHJQrJG0nyC4Kr/TuDsbQE4kpY0zgVrs1/craj8E3thD/W2XQA0XWHXS3XzrH7h8P16wX8uUPU6WTUEGNzN7tXPQfd6TPM1cmPyYPebzKp+w7/5GDrM2AftZLVt3UBWzvxdigVQTcnP/Cu4x+KqvDtNc9fuoL0hoUqR+FRdOXEOlwQoqyMUHwioUuGmIrGF90wCKOwLC5bs9rH4GvTvDAQi1VkSobYCiVGySTVrT35PKlqEWj3Pwanp6eCQ3WS3OvXGHD5J44FvbRqzctV18mpwbiTSoyt+dfhqXPoDjuymFolAk4BVlK6nJt30umkKePa7BIWcGJE35PDQnYeQ/dSCP0JsTNMMbGyt2kw3kwPr+XdHzaQwx34/12kP+sBrzHvPiqMlZnsITz/zDD78+x/G1vaOHcBOrpRJFxkIETeD78lucrELNJGIhrB/zyQOTo1hcqQPQ+ko0vEI4hE6nHljDybRvBZhWW6WKzT1SZm3tdN+Z1Bi1UupUfZN1za3sL2Ts946yWLZrEh2DDDs0XLkqFIqYPf0JPqzGbNFdVA/A3qczPGYyQMT0mag85Uhe+MMInzf1JfnZ75U1hqsiBlOpnoLpWodm9s5Slhjcmo3EsmMHsMQO9sBDNy8I4uL88jltlCtFDE+PobB/n4FHmv/cPSSVTZbLiH1IZkkBGNJzMyv4NzFK7i1uIrtXBHtYASlck0VPCt+Vr+lUhV/+EcfwTvf9U5TPOMIXjCIMt3wuPall2BjnCT7SQe+XO70dPl6TceBo5O0wzWLYY8EdsKQk3zm2WP7yQK9gneQPBar4BWfnNUvt5rkT3vsfPl4DL5qbbjH8UmFHtPtJ15/ES+dGyLXpE9qvTocvwpddFwSv9698I+hhFb4GUfH9OWFCrpD10YtTTqZf6YxiIpCfpeJNlUcQwH86Z//ezz9/HMIxCL6u4IyxyKFqBmptAOt9wi/9IZzHT0umFu25OKX+t6wYF5v4N5Tp/AjP/zDuHT+Jbx4+gU8/61nUCoUZbo0MjzshKta4uzwmmX6stqrbP/QP53nC4sGvbZgG4FoUJ8icFZMQZPJrBAOycvyZ6HkxDv1CYGSAJKztqaQmZuxF6ITMGdC6VuQa0KeSW5ttZvP+MH6Hta6t+TzB2ynR+5uiLJIxzgzAwQ3OuRhcUeG87rnOqAd65fX03rxPYYo/rZ0xpG6LkCuhOw4/XThToNI1Stw1ZGxle3gExTDeyfPac7sdnv9/mb7XmuH1NdTBfJC8aJpQTqpQS509S4BjSUYq5T9U9HwrJLpWTh6n85nmItdo2NUAGPfj/1yd/D7yt0zdfm6uenUk5fSGCv9JsqVEhrNmt4XYUWDzDhmY8pbmt9kNu/6r9yMJLEpS+fCK5uxBHulvp3gIT8eKjxoCXGp4ndIhkdelL2rbDW+gg8wGpVgpugCPV+veA3Ol9hg7C4D3DtWSWpTYh7sa9sMs6apCcfzsHCjW37DGpHR2OF+PXJT2QtxfA3nisVgqdfoYHTfOvAHk5nkcDTQISsOOufP+QPI63b3DrR4uFLrTj1ZM27hPRCjXsJBfgbfkAmuV2bQ2gP8ZCXl4EUmU0w2eYWICXH0ZnFlBd965lv4+Cc+oeqX9y2/kzMzGCaY/BSyEEKE5jFs8dAgKEjoPYCp8WHsnRjG/olhDGcTyCQi0lUPkyakkT32vXktqQfBUUPnvAbO8gbk912q1rCyvoFyvSH1wGg8qecKR2PY3N7B3OKSghg/uPYIZdMOtdmoajadED8NW/iapOlOgxYK0iRZJTMBJcxq0wrs/ROG5hhPqVLT33PFEvKlCvIiuZFBzqMvjHgqCwRCWFvfxOzsAubml5FKUfCHHtpBZGgKM9CHfXt3o78/I7i/Ui4i2G6jL5NC1MniRsiBoPdzlEQ3XpMA2qEobiys4MIrM7h2cx5buaKkcXcKJRQLFRAUIdWhXAf+5I9/D//8R9+jHr7qe+5/p5dOboxf72ZzapKpZgtKC2jTI+e6YYDlWjZ3PNMSMFtiL7xlhk1+OsNXu7JalvKhFVJch+ql0iM9Qi5DUz12z6HRmnSKaF4BU2cMyWf0MaBfttOB176Vk5+3r7XkwZKOugRw+Ht8H5ZU2JlnZ0y3TUmSFz9MJ8LWHs8xe03WKtBzuspfvCYiOImYyG0fZSB/7hmxuqmvzk4fA72CJc9EFiiu+PI98k5l2NMj757HXctoQypocWlfRc7kFBERA/ajKSIVNp0G6Y2IJ+IQEhWJvgkdcBKqQU0vkUdihSq5JFXxkEy9zs5HelqQP6RrEyI6RlTN9PnFBaE0ON0yUymJPkkp1HFLqpw2QkCjlNyjQmlya2uWrHSpye5gdhW5hCGMiCKo3VXqfkbb1LCc37MbL1MlTiKMc6IyBrtZOfJxPCuYC85n0J6a5fEP31d1hXm3YndEIxHZBK1bHqFFZxHFboz6VAYtKds26wQj7fWQ1XyvV9lrjzSoFqYUzqidbvO5DIyU/GQGzYpY6mZOL1rPr+tjvyNSlKxX3QidG/HxSnkil4mpbKI7fpaf14oHujJmMThNRpRzqiZcw/8zYTGIVhW+lJKsx8TDlAcD2dOmAhe3sQU3WmZ8CEcmlGmHk7bV3K9VEKwKKOVqGTzHetz1dYHJSFy3e6jrVTkFNzGn3YEhFrfzMCeqoEDaM+kg2V0lWc5q0sFGgtZrVYmUKIP1mbYfg3O8Zb4O/97sIQxxEBwsxrz9rleNCnE23pEcpZHgNjpfr++R60ByEKftja4Hd6cf3uP855MV3gveV9NxNmEHJatN9jApBmmvg8kFRUlYBTCYK5FSmymEaDKBSrOOQq0qmO7Z08/jA4/9FpZWVrRpqRa1a2wcBw/sx5VLl7G+uqpWi7kkEQkKKIgnokFMT4ziwNQoDu+ZwEAyrErcgqpNEpBWQMhY+ZWc/kiua0mIgvtne2MTq+xrZvsQTnDsLILLV67ilavXsLyyimMnTuJN3/UIPvX447h46SqiEbpvxRQoD+zfi7HhQWRTccQjfL9tBFokbgbNwIWGLekUMqmUgjkPsEKhaF4HbSBXKGJ9axsLyyuoOwOTSDyJQqmGRRqbbLFvXZNhTD5flJjKAw/cr3X3/HPPYpr9x5EhzMxcVZ9+ZHgQ42Mj6KeHAGU/4zGkk0yA2dO3RIitF0L3gUgMC2vbIrtdvnYTy2sbeg3jE9NCGoYGB7C4MIdvPfMC/q9/93+qIicBr8xknh7RmlqwpIJQs7fyNS0N6zvbunLTFpzcUHCwYOcnfjw5j2uOimBcqwy0Plnn+aMCS+ik4x0pgBt3xjwv7LMDcwuZc3bLDLZNQwk4ZSKDIneu6mx2AZyvSUJKThvA/4yQVif4Yq2XbuVibl3dIkzk3WpFfX2fuHQIqo5Pw3NB1TbheE5B8AyKhKSx/szp5wQ5SwyG57v1pBynxpJ+4yl1WG12kV1s61TkOhuMZ8PXzL0jTo4TwCGCR6RIe4BkWV5Hl7hYe9icyHhNjZhtZG/yCtT2ci0iTjEQ+ubvatySRZFamkYMNfEkokzG9xFi7JITTS85DwnPU+C19lLOSvDIkVLb1xbTbT3y3mCuAKsH84IbjijlL4xT3/IKWKbBbh8e4rYWcc+q7fyEu8CdPpw7T10Tw7WWXevDIFEdiK7PbdHf3oIFcBsvEcFETmo1KVSJXOP6KJ4R7xe06yd0brRfA72v1y9UD7vfJgPoKlu7ZhYNbC27Hq/rvzO7sg1hWu5mnsGNZ/AWx3F00Gvczdy8NPJMogeDqoQmIlrgIoURgiFxJ9hGu26sdg9j8fAwAR8jBJpEKqtid7udYxUDPw8LIgE8AJn18XDgAvEKYQYJWhJhAJgZefiWiiV1zsXKz7WqzeI869W3Ix+AqINHbfwVdGtE+yBgBgh8Pm5MJ9UocqKryNlv1UiZ+v+2gDWeJDKQbwlZUqd14ljfntCmFqjTLdAIiS1S1zLyc+69gkidhXzbnLqt685QRYfr4fuOgjH5yR+i8A2DhjSzG9je2tIMc5Zscd4XJlokH5EQyMqJSVu7iXoAKDVrWMvn8Def/G947swLyBULIjiSgJZOprF/zz6pb/GekcH82c9+TgEwJcMMIBYGkrEQJlmR7xrCnvEhjA+k0J+h33gTAdn48v3y4GQriBl/HflCyQRS2G8uFIWGBKNxLG1sShzlxuwc9uzbj1SmD88+fxrrm0XB29bnDIiFTZb2+OiQgnm9WsbG6hJO3nEUuyfH0axVlIAykehn75oTFjE6iZmrm0ZrKtZ3p5Ladr6A7VwB3NkcC1te3cDGdh47hTJGxnYhFInh+vWbWFldQy5XxUB/wuadQwGcPHEc+/ftwfraMmZv3cDM9WsYGx3C1Pgo9u+eRsZZvPL5Y1FTXKyzB61TNSaS25Ubc5hdXBMiEE2kcOjwMSUoPH7ISF9cWtS9239wP37one/EwNCIXivlXHsD9quOPTsj3Tf9mas+NF3iAAAgAElEQVQg4QKfgoSbwvBwp+9h25jV7QGyVuF779c5QycsjZOqlWgBx6s08tdYjGiPOLKn5yJ5dzYGdb4W/t0XU+L5qGBqqU/Mf+/VirAY4KS9XWtWibGrWF9VI367y+H2re0fvc5YBAsrK7h49RU8+8LzuD57EyWOBhPFjJjuhuB3Fkva8G5v8pV0NmT3qXqhdZ7JDjronGe+jWsJQfcB7L7YpvdGNsZN6raivT5h96sVOZF2CBxaC9bZGmV7gtfNPlV8NIiomqOcYHn1zamc6vzsdW52X6ufPrLWsnudDhkPtBetR95dXe6vTjrV5nQddq6L7MSov933fND2ZXTPBekESHeIuijt9Jh7n99jIe6rz/R0Me3nxHZ04y5hZkGEj6k65Ugjei5hhy3zg+WHJ3EJX3HqF66it/ducKeH1nkVTA6RrQJWOlZx+01gc+AWBPxl4QW2v9uNsIXs2JKCyMj6JGPeAp4CLA+Phm0QU0hzgZ4VHD/ZR6SYCCsuZ4layW0jt7ZCNxafQnQuLx9LED5Jd0oOjNEr1y6alVSqHZIKq2XCO9SSJ8RFspERAE2vWmiDgzx0OZ1JhrUIDNbypDUmDvxgZsnHYz+fz6X+utNlF+TmUBtrRbCXXsPYxBiOnTyOaq2MYj6P9ZVVLM3PY2VpicxCY0CzqlCiZ3PiOjxcRdPhYLjDxO6TrVm7Fkb0cXYbFsidD71tSLv2r/7oblZLGtx+7pA3O4mdJ/651htJKxwPPHjkCLJ9hICBS5cuYnlhUaQa4tgM4lH2Nx3ZUG0fTjAEgRr9GwJt3FiaR7FSRjyTEnTL1Gl6Ygr7pvdIHrR/oF+s7rPnzmNlbQ071DCoVhAJttQP3zu9C4f37MLRA9PoT4QQbNXlhhYLBTW3zyBcrRkzvFol0ZKJEjTvu7K0jIW5OcwvryKSTCOaSCOaTGFweFSM9ZdevoiNrW1TVytR+AhIJEI4eOggDuzbY37s9ECPRTAy1I9MKg60GubGRpg9GJBs6uBAvwI61yn7jFyjtUYTK2vrWN/cxMbWDgIhqrDFpOJWbdDyNIB4Mi3C29Z2ToF8dWXV0nztywb27pnG1OQuBR+iSqVCTiYyFHOMhgIK5Bm6wGXTguETqZRgcQbyVjCCW0truHTtpqxNCanzNZy6614cO3ZUMCl7+9n+PmmaHzl2RL1xJht8fZs7O9rXJCh1ArULD91U1nenbg/gapvIdMcQIkP6KMlp3B7jXZh3AQOLV88jI5zfz/b1Of4KiWOGhPqWpCe3CoVURWdTBJoecR7mmtZxiUCn7eSSa/VfXHVvWiBOSKgzyeGdhyzwWV32baLqPxHKVZixLx8kwbGGp597Fo8/8TnslAtqNQUomEJo3T0qK3Oia2xViCPhdTv+PwK5D+KdQsQXn739+2591kmcPC+hU/C6DEVIi66Hd/wzoniYiTK1f+mspjagoXsskKytaMilOFJuSoNxRXLP1qPoPPftKYkFcZtAsqsc+OxP/6YrNG5/95q7dEIi6ot0FLrcIe4U13xmxycyfV7H+u7NWHwvwQVKD/d4eF43uwdDN+EQq9o04mRGgR349diJOzA5NSXmNt8Me78vnjmD5aUlNEjmcNBlmNmxf26+PcfS7hCXHLrQ8VD3SYYLApqPVU+/B452PRFlbm6kRHrrCtC0SDRfYSZA3sxBMUIHto2ahII2l+tZG2oKKI+wmV4/5kGXn2gyjngqicGRYUxMTepXtlaXcfrpp1DJ7XTEdQwyp942+znsE1rvjYIqHPvi4iNkY5uTqls2bmWwn/Vy2Yfhn9X6IGuSrQYnvmK8gq5ylsHXVqv7gKeRCNdW4Htg5W+iKQ6Kctm69fm9QmALfQMp7JocRTBEwkkdpXweC7OzWJybk4RoyJFawkyGnDKdkc7MEY8JhQ42f3996qpczp5HCRqRdJb31FjuyR09ytDNZ7tan/79eflhe9vdxltn7brvCTWiK1xfH47feVKHPX/3/IXzWJ5fQIhjLMzWeSi3AwipCmyjyfUSDqIZCaGIBrYbFdxaXUKhWkE8nUKZTPA2sGdyGknCwI0GhkdGlewtr62L6Z4vcv46hEQkhFQsrIp83+Qoju6bRF+C17GJaKAtAhpbLiZzSs1mssXNJpcMcO4ZqrHx7jJo1pt0oiKJh7P+Nem/c448Gk8glc5qXfA9EkbmoUSGekCFACFADm01BakTTuf9ZEBlfcAAPjw8pHYAoUkJy2h/BcTaXyexjhrnTIDDUSUa4hoHIyK+8eciEWr9+/FEk65kICcMHA6zV0tyKVtMEXP5kzASe9REeDgzT1g7KMIeUz0F4ybUI2cg3+AceZnkozb27DuIqckJqZmRvDYyNooffscP4467TsmSUtU8iwrXRvNVam/csgrYrz5X6VnJ5yYDAnjssd/Gpz79aaEL733fe/Gv//X/ovP3qW88hT/4wz8AZ5g9LEzG/M/+zE/jox/9qEYWf/4Xfh6f/OQn8cd//FGREt/61rfi3/7Rv5Uc66c//Th2757GO374HXjv+96nPfG1r30VH/jAb2lJHz58GO9973sVGKjt/uSTX5cW/Ad+4zcwMTqKNuFol1xwfytpcomwsdvdpI4/I0Uu/Sei9rf5tkISWw9O8OWJL30RH/v4XyM7OCCYnfKsDOgkhrG40cST476IH/U/Gch1Vgqlc6Rtj8j7vq4vGrslcLfO7Za1Loh2vQe654JV5GxXqfFBq1S9VtNmoay38bl43luRqAKVLTa2ZiQK1U2K/CUkSukDtyMDdaH1395zv6EOPfiH/uzdz3w/1Vfbr/rZ2xapE9Po/V4vZNTpzXbgdsdK7zlVAx5H12K3T/YLGFT0T6Eg9h3Yj/GpSemP846wb/TSSxews7GpIN6UDGNdVY9dDjIdLcN5NRfATn9/faz32xllcIQ5ez/uhrlZ9857UTZnUJgMHpyjFatn9chFXiC8SmlBpiScoTV7UspdxsIxc4t12I/Y7JSLZCJFRiPom9zE0NgoDh49rI1RWF/Dyy+eQTW/o8reghkDFiFOkt04O0sIzRY6kwgmGiRU+QSJi4uHA/tWVrta9cqDmAmA+AwS9qdilhkTdD887csCebcXZoQxQzXsevUSvoxcY9+z4MpkqI3sYBLjE0OIxoPgYFCtXMbsjRnMztwQcUr68JWK9LFjVPByLHZjzHuf+e6r6ySIerO+IpH6NpoMmz3Ym4fLfTC3blA3qRXHwmmtexjSQ5sGz7uqw/0O55BJmqIF4T0P3K8RsnqzLheqxdk5MLlk3z/GnjSvNzkCREA4VsP2SSyEdjqORjKKq4uzWKPGNoVSGtbbnt41jiRnXhsNREmU4XoolY2Nr3veRrtRQ7NWxu6JcRzcPY7Deycw1p9EhhA2yHY3YpTurXrlRDiMaFMukeTDXrbJuDZbFHhK8MiRKQnfmypDGQk1USyW3fw3yaA1mcOUi3khJyT2sB+eSSX0SSa5PKqDAQnOpFJJ9ZG7wko2Ushkk2I/7JnniyR1kqQKEf4I/bMlwASk2TR5Y653zw1hEsqeu6nqWE9Sdq5M4DS2ZMTXiCD9iPrjRAj4PVbT7HHXmgHMzC9JonUzV5JfOROZyem9mJycEHpVLOSxsrqKX/ylX8Lr3vQmbLMiZnVFSNr5Uwge/6cClissOtVhIIALF17CZz77WVy8dEktE1Z1ZPJz3/zUT/2UkvS/+Zu/xXt+9D2497575Yh2x/FjeP/7f14OZZsbGxJvYSD/i7/4S9x3/30oFEv41tPfUsXNQEvRmP7+AQm60EKVhF3qufN9EeE5f+6c9igV3xYXFxXcP/S7v4PpXRMI8mzTnu06JPok3lwT6TLp5Zx9MLt9P3UgbDshOiir31OyJuUPhYL4wle+jL/6L/9Ze4lCMBWua78fO0hD9yH+fwVy1meu5dabbHgE0h35/uh3xN5usuXdQf3tterexTN33+0sIHudEwCc9zfxMJvAMUc+jyR0UEPuN05OMGH1iYkKTP8+PfTvKnF3CQO/t/vUbatNAYqyh459zQ1uh6WH3A0y9sHOvm3/ZuMGnszhfqdLcP5HS9rroRvB2/3PNzN0kw0i9SxFBXNWM/EoRnftwl333KWMhn2hF06fxtoyoVhWATx2AohTWIXsY6IEDlr3Y0edF+N6IP4A7z3E7V35y+Mzr55eiftnn5XySllviQQ5MpcZNhgHI5K3pB0lK25VzKrKTT5U1TEPEI6eaOSD0FLVYCRCra0GxiZ34fidJ9Q3z62s4NKZM2gWCq7n5UdPmFDwVdimknsax9KoxkVWOKu/ToJmTFf2b7vXwtikJvrAMG4VPr/enux1csQudOj6RhKBkStedxpBl8np7/Or95UXKY7ErL4o+kbS6B/OIJWIo12r4eb1Gdy4ehVR3jfq0NOkRF7ZVISwhEnz5+7D3yV/z+ye+NPSJ3B+9KXnp33XyKFCtpy7gKCN5XQtYZW4eHKOG6/pTfTYwmmFQkhksjh28g6kMmklZRcvXcTa0gpiRDpIZqnUSBMXvE7UpUWN5RBQQAPVeBiVWAjXVxdl21iotdAMQZX2+OAw4mGbiR7fNcY4jJmbN1VRMwFkn5rQMYP5+MgQ9o4P4cDUGMb6U8gmY5ohZ2XO9kQ8mZSWuxjPIlnG1F5pOOc04uVcT9Uqxwx5P61TxUDLXraqc7LLSyWhd6bQZT3AeJTJqn0yKeBIGythabGrJ851TkGXmgRDWH2KeFWpQL4CDi3KFwp6Psl2qrXjURYjGPkBAE17qH1iQiy8LnwdRIQYyDVqFo3IyzqWTIjDwH69we2WEGguvdFGvlzD5ZlbOPvyFRRrLYSiCQyMjGEnT4OdMvbu2SvFtOdPn8Njv/ObeNe7343M6Kj4KtuFIsoUtOE8v4Q7bj/27JzxqE4X9ua3KIf6wQ99SIl9JpuV0xYlWumwdv78edy8dUu2xd/3lu/D8ePHZZJy8uQd+Imf+HH82Z/9qUhr1Hf/9OOP41Of+rS8wSnyQ29wKrvdceKEJFgvXbyIYqGovX733afwvve9T74R58+fw99/5SuyzuT5f889d+Phhx/GD7zt7Rjq60NQ7S1rr3p9fN+K9C2Abqxwe8yR175tRnPbNy0i1dWWbKtH/vdPfh3/5b/9rc5unoV1BnmhznbdhNTS/MrZPf8PA3kXRLMEgklgJ5DfnnD5Pa4CTxHUChf/XjvFqUtGDB63M7K3qNcEihBN0zPhnvWy2eqXs88jcnZbvBlN0oh0GhJa4IO31R0+kvecYdZrtLP596fu/DZpo+vb+Cn6HnKFHtLBzb2HuzKzDtTSfUg79L7Np3tMVU8daN1VekIQPHTL7WYjBxyc5ychlZFd47j/NQ8o6GzvbOPypUvYXFsVtM5KnGpSFMRnKq8ZT1ndWRDuSQNvqxp9dWewiGWSFgocueQ2SMxQDM9W9y5xJJCJCc7slNC04DreTI6lkOCWUHClrCYrc/VzGVApakGNdje/XW3WbNSC+tNoYWrvNO5+4F69nsLaOi6efgHV7R1HdDODG2LHOuy4SB3MzudS4kBI30lrsg9prHNbgGZm080o1XPR4jUxEJ/MGWnNawF0rw9fhNjj0q/mJjdLUR2sjn3prUz5Brz1Jw/xQKiNSCaM5GAck3vGMZjtQ6NawcyVq7h++bJ6yATng9LLt3nPepV6+PYaPU/BkksHVXqmprXUHfRv8LqfT+/2t/VLnXSgW2Hbt7sruYdU59az13fuSfV06FQ4m59K4d4HHkD/4ADqrYZsHlmRR3hfWNHyOhFB4TWOhFANtFGhW1awhe1AHVvtOvKBJoqNGnLVCorkQzTbGOkfRIYGKRFm+Ww0UCeAJDWrqonoENVo1asYyGawZ2wQdx07iOFMAtFACykGU/klk7Fra5H9d5FzOApFJUY+Ktdigz1rtl84wlRVdcd1xfcr7XeiSySJyQKWPVe3J4idtVuqjDOSpo04zX4TY2E74PZ7ZRWeRqfYWqGaIVGKalVJutjZzqvdJ4Kaua5RpIekTCNfMRkgc5hrrkHvcb6GOJNY0iwaCEfZfw2hyomRWFwIAVEDtChyQxnYpvX8aw0x1i9cvoY6MQyKzwT4uwaDsi+9sbGOa9eX8Ou/+Uv43re8RaIgiXQW2cEhJFJpJRG8hhKc8f3OnlElnaM9RCa+aMLZf/O3/xXXrl+XXzX3z7/8V/9KOu0f/OCHsJPP4T3v+VEcOnRIlpjkQ7z80kt48smv4dlnn8XMjRsdYtvoP3iM051t8x+si+li9ou/+Iu489Qp/Nmf/pkIrn19fTozmRB84AO/ibm5WdmYEmq/efOmeBI/89M/gze/+c3oz2Q06qhZa6eTIIa5b59K9MqJIHnyld6zS6t7Cr9/OqC70pKJOj/DVpH/p4//NdrsIcciiCQThlJyrTmuALk4aiHyDPsfQeuvDuSuIjfE0hPuXx0K7d863+09Y/RPxmK3UdYuFO7ceh15zQoaP0Fg5DaiYbYHjd9j55JNMbH4dD2JHmTQziVHyDX81H12Avk9r05Hun1Px2zkxe+wJT30KPa/vRErYjqYuPu7ZRGd1+Iqn1dX8i5l0O8YD9qhAXpcBo6gfGel/sY+It2HWoSaR/DAgw8imUooAM5cv66+6uriokZ7OAvIxcdAbuM/DJrOI9yRPXp5GHahjQTiExQfpP3McXf8rtt3FUTsexdEMjTX6WRnnciE048yqNpJMtIUhf1rjeWRAKV5a2MzqpoMtlFt11Fp1lBmdTW9C3fec5cuST1XxNKNWyiub0oj29Bzq559hcIDlxVaSC5rlhhJItIFdAvIbkbVVbdeYpfvlzA8T2YGW/XJvRJcz6Fk16l3jtyCtygCPfK6/DmbPXfkPydmIW36JNWaaig1ith/ZB/GBgdRL1dw49pVzLzyCgKNpgIfIfaASG9N9ep8INfoiNMi8K0TvSbPaezwM9yYnR8dEQT4qo6BW9u9G8IndfYeepz4/ISCkgVbNzqwmRhFo8j0D+DoiRNIpJIoV8s4/9IFrC0tIxWNI0LEhMhIrYEAWeLskUeCaMbCaCQimC/tYGZrFflgC5V2EyX2ziIhJMJRBXF+jYQJwXH00OZaTd2MTl8xxDmrSvJPq4GhVAz333kMkyScJaJIRkOIqXggqcmQIj8SJNasU2YjWY3s73CEwS4mUhxFaUwAinKqTDp5De2E5H+9AAkDOgM4ofkSZ7d9wsu2jZ+bdpoMXGfSTJAvg9dF5xUxwSUGFEsSrOXDhJTrnIFcfA/C/arYzbWOa0BWw1KvMyc1E1uyA5TGKOFoXEI4hN71KZYCRzzbEp/ZzBVx+fqsoPVEdkhBfCtXUP+ce4gs+53tHdycm8XP/cIv4PiJE/j8l76Mu+69D49+/9vM3EdQvknUdkhLHnr157RvH/oE2ZGmXnrpZTz7/PP4whe/iEceeTPe+a4fUTBmMvy///qvY3BwUGuXAfkzj38af/pnf6qE585Td8oOlZX9E098Hr/1gQ/Ixvi3f/t38Avvfz9OnDiBj370T3DfvffiHe98J37tV39V7ZDf/d3fwX/6y7/EE5/7HH78x35M14tw+7943/vwmvtfoySI/u0skpocIXXkNh+Ufdff0FjHOnf+9B69NRpAJwjcFs89qst7INU2KgEm4vjy17+Kv/7Ex50vOef7A+qTk9UtKVe2RZxgmThL/5OB3Lg9PWBrJxD0Vr29L9HimCcOdpjs/vncOap6VKinnYFK4iTyxzPKiMMqbBj0VVC6OOJeu7cOVxRxhawFU1/odwM5cQsrgq0QDnx4193/qCLnNzTb7/SkdZE8BK0eqAl96N64Sq43AHYugave/hHpw8Oe7uLosaX4bgQE/9g8JNgRENFNQgABVeQU0+8bHsThY0fR19+nDby9vYWVhQXcuj5D7E9i+K1aQ0Hd5qy7cqyWeLhMpldq1L1wQxB839wHan/nu9K1FjCcRK0yUVa4nN8kRMcqwh3sPGA0s8zvOwKdq1zlduUsXnmQmU1hC2GSc1RvNQWt75qawMm7TtkYGsdzVtexvbqGzY0tNOs2YsZszlfkXBSESmN0FXMLl9dRFdc/HAiE8XUQS6fZDkhWTlIic5uVLz/IAOPY+f4KdBNTG60zURjTCbCA72VrfTVsK5HPoUWMgIhRJNexZ9kMNtEOt3Do6AGMjwyjXqlg/uZNzM5c13sFbVX55BRZIdGFsKzY/iZE0j1QLKj4sZdum8Sx5T1BzwX+2/rj7vd8j8+KdM8e6P7J5kfd8IYzBPKngoI+2ySBABKZDE6cOoVMX0YCMWfPncXS3LwqcQZyfg1ysoBwNfXjQwHUQgFUIgEslHYwm9tAM51APdDGdqWMihIY9iiBgUwWE+MjyG2vo92i9/SQrrkEXSgUEYtgIJNGvVJCMhzA8YN7MTUyhKG+lOa5GczJ1LYNHJBGgpJIaTdHJEOqc4Z+4E4cihwPjofZtILpTZtMsx8QcSTKsOmRG/JhSTHlOpnYsdLm+mPwZiKgiZAw/24iRiIDSSCHSUnVTT6YSIyX7GXVTgKWHXBOobFpLSLjrdjeJXzP9cxAZcmxrXO2ucj54Ly4OC1iEJsZBa8fBXA2dwq4dnMBr8zMYmB0AghHsbq5jUiCM9AR9Y7ZE2cf/8d+4scxOjaOv/irj+HtP/iDeP8v/4ppAhCV86OOt61RWz/G03DooM6RID716cfxf/zGb+B3P/ghnDhxUjD7Q84ohfamT33zqY4FMPvbP/tzP4vLl67gD//wj9SOeOg7X4v/8B/+Pb74pc/j8cc/g1/7tf8Ns7Oz+OVf/hXEY0lxcsiteM973oOf/Jc/icce+y189e+/qut1zz334HWv+068+bsfwXPPPYff+70POptVCgPV8S9+9L34yR/7cTTkdFcXt8UOap5/vhyz/cL7YEmZL4zcCdRpMyjtI7PNWZ+4gMR8y/khULL0K1//Gj7+t59AnZwYnhOkOtKClzr/VWpqEEUy0h1Rzc5MtZsp76qvsxA0SNpfdwMJ3AtyELXDD3oAul7OvSfAOk6Qu3uGRBDV5PtxQj5uXwg2JyfDzYx7NexeJK9zRnkOl5sO0nVUNeJazn4KgP+uq2YtCL0vvt9/M2WB/B/3ht1pZTW9nWvuBDepDbeXHJTiswF+lQY2Pxx0wAcwVyJ7DG9j6sVI+LCqmiUGEnZZlmmaq0fOZEEC+i1UOXKAFoZ2jeHBhx5CLBHXZuQM9dzNm3jmqW+qrxplpkYBDcnchaxf7dSHOvONDjL378VED0zNjGWs6X6bGpyEW9Q7bltVzapA8LETmaFaUziCKkVBdMfsZy0pCpmjFoOm5qoNxvZ2i95cxQvp8NZxZEwuTfLpDuuwOHjosPpuZF7XahXcuHkDN6/OIB1LgIAojecjoajNphOuZ4UloqCxQQOcB3KZIGFLPh/9bHXvXe+cB4r3oG+3zXjCVyxWwRocb+Ju1qNUMiOjGC/jakYuNsNqr18Wqk5YgUx5rgdueFZstXYFrVATd951AhPjoygV8rj6ymVcv3IZKVY3TGiqFTGeo6yoHbvT25V62FWEEyf6o2TMk+o6kwauZeMJaj0pgMWF26FAX130tlm6fXe7twYv+phIxm1QfsKp/j48+B0PIZNNS0TowrlzWKYdJDNkJjwNqkiR3Ac0mDAziYqEUQq0kEMT280a5rfXsVUqosJesnut3HnZTBKjw4No6poEMTI8hGq5IuY0lahS8ZjIZUyI4mHgwJ5pjA33YzCbQiwcEKNd6mYULiGD3fuEgxU+jVIcTClIkLkJFaoopGPB2/MPNM5YrXbgXBnqOCWwbsspqMkIjiDKGEh7J2IiOG6M0X+PgVa98XpNsDofW2OQci0zkhCr8XQm3Rn77EV+eseD9H2XkGsM09n78v1wTxGx4rmyUyzoXKEqXq3ekrjM3OIybs0tY25pDfF0H4LxBOocAdOYVgNLy8tKRLjGjh7liGEGs/PzeMMj34UfeOcPyRs+EU0jHkkiHCDUz0TDjFPopsfzin8nLOyRMrY5vvTlv8eHf/8jtqec0v273vVuvOc978bH/upjePrpp7C6toJQOIADBw/gf33/L+Lsixfx2GO/h/7sEB76zvvwS7/y8/jcE3+Hz33u84LWV9fW8NuPfRDlUg3Hjp0UQ33/gX3SP790+RKeeuopfOpTn1Jwf/e7/rnaE//9v38Kjz32G9i7dxqTU2MYGRrGGx9+Ix7+jjcYGhbkyBfHFWnoFEIsmkajTi4F/epJaOTZx2BvnClO8jD0sNOpVmI7ilaTZwSTKg1dAsEmAnSqoyRws6HRxqee/Rae+OIX1ZpqBim0Q8jd2ODGmXA9cplqeUdjC3MmLc5ziiQz6iU0EIzwLKSaokouBFoWeMP0Dg8GtE+5q4VGdjxEjIfjUSVuCKFH7HGrCKPePRPbplpV1GTgdJBQ2TC1QKj4x9aDkVCJUrHlxNdgBZPBghq7U1hlr9zWC/UcEmzBBmkPTC5ATAZBFB/yuhuGJbUR+MjUKYds+AOpdzzCNxZ6YAs+aadW6aaavqEvEkKn72AuYIIl2FPxjlROn90gYdcLdyL2Rrx3IjTKsrqQOkMKgzgdcNKD/Th05Aj6BvqRSCa0YOZv3sILzz4nyzmygpk9khWseC22o3PLUdwykkGHLOAMBrgIPbuQ705SglRo4pwl5yiZULTaYrdGOKJDq0n2gslQj8cRTWfkJ0tlH95oq3Sd0YVLJMw9jXC6zWLTeaxUKspn1jUXdA2adSoOWRI0OjKOA/sPYmhoGKlUXL8/O3cTs1dnEOLLqkuw1+kGO2c32uaRWBSPynygWC2pwhcERd0LOVCZRapNzJFdb+RAQ2C4Idj35nJhUmNQjQK9QyyYyBgbnYu2O48tlzyHQpjZgyERfFwv+SjrQzKcwy3EUlEcPnoQu8ZHBUdeuXwRFzk+fJoAACAASURBVC+cR4jZLDcDfeAjDORBBXITeGFQ93aqbqTNjbUJZheM7qxwnYY32fxWRTpvdLcRlK33fM8z1I2s74O2/1OXver7n+JLcFMTVaF6YTolBIV2kvQwv3LlMtaWl82YxklCyh2Q2XwijirZ+kx8oxGsFHOY3VpHkVK8rYbg9YYYrmyfmEtahGhJu4lsMoE9U1PWWy4WJbmboPZAOIRSPodAuyERlLHRQfmRUzI1nYggm0oKfo+GAwrknOtmkSXfcCatfgDGcRzMD8AmHbg+pLHg5Gk949jl/HaPnewq7zmJVRa0urwS+Q3E40in0x19AiYB1IdgBc5Ki8/Fw5VTKdQ74POy0pNpkPO7V9vLuYr5UVjVhZZldQhKSp6FIFLVLKp1XmHlz+eTCEcb5XIN29t5zC0sYXFpDSvrW5JrrdEspg2UKZtJhbIagxRFVyikUxHUvmf/PgXxH3jHD6EkeU9SRGNsvytw8+Dnnq3Wy0imzCOd19DU3jgnrs3lED17/XIhjCcl41ksFvReIpTmo1Z+27TZA4giGk5JlQ8BtsHoj852BMfsGFi43oMK5Fx61HjgtuRrYoD1SCWnaIjgyRCqzjOggmiUjmc8+9kfD6LdMB/7NsoK5KEI1zLV65gApvQ6bY7fEJDePcT4LcqSEji+Jgb8JIJhvheyQ6o6ZZgEc5zyiS99CVdnZuTxziqdAbjSrKDSoJwrNQvIQyARl8CPs9HVHjYhK0NniI5yzJYa+E0QjGFAZ1ZK6JrolvQhFEitQDHYm+iWqXYa2uiJ2yYhzXPHfCscMc1hAeRscF1JPVRsy6DaAZw6YlJNiWK2eykXTL0PBnLZFqsF64TPNFXB9WIWzDwf+DoZyNneIl9FS4VJM/VFvOvnh6Z6WOu3VSrdIO4rcgVwB7Hbv/ZCD13lNSvS7CBlRcYbyurDz/z6aswBS3YOOAZh0I9iOTIBI4aH1QWtk0TCyjkZR//QoEbRdu/doxs6f4uB/Hn1xdl7bFVrBmUqC3TuP27siRtFh6Ibq5JoCWeT2Vt06Z132SELmfKAmvNlwOKBGwohNTCAdH8/0gMD2CkWsbqzjZWtLeTo3sTRLglt1FTR86ZJ/5ga61w0RB8YmCIRQZv9/X0YGhrC5MQU+jJ9zgGMN7uBfK4giIXw2O6paYzSw7bZwPrigiz22pU6OJ/UqnFm16BbwufMbEu0aYxGECIkRTchbheSAXVYu/6uIFkunKhaAuy18lA1/oYkMiyQ63SxA93uvjscncWlsYpt0VtvzCkvucrVS+My+NEL2gR3+Iqa2mj7D+7DrrERVYnXrl7BKxdf0uJnb7ytOWpTe/Na5UoM5UhkmX4nQAveM6EFfc/BmB3CiRd+sNPedXK6bNBOUNeYlhm1+MTPEyBdDd4hQ3rVJ46acCiOCd2JU3diYKBPz3H16itYnJ9DKZdX1UsWNxW59AL5Z7ZMqAIXCWG1VMBibhuBVByVdgubhRxqcukyQho/45qvbyIVpeDKoEPMWhgbHrEgHQ4hz9G1Yk6yrJO7xnBg37S8yuljzp+hgQqTI1bwXA/yb/fiR+KqdEmqssZ05kASEpJphJEZeRV5ffxeVwIcZnBiklrReuO9IMpkBEWD5vlnIkzxhOnMm5KikRL57wx8/DsDOQl9vPZKJOp1Ce0ItZLJiFl/Gr/GEVB7Rk1txtnKDyagPGLKjkDYjkQE3ZLkxmC6kyvi2rUbWF3fQq5QAU//GoIoNluYXVrB2voOUhlj+4scGA4hnUpjbGIc3/+Db8fbfvCfYTuf037NpLPciS6xscSESFqAh5ybs2Wg5digV31UABFZFWo56PpqUsAmUhzY1/lqssh1c6uTBTT3Pq8ELYhNE8vslY0/wMSD1a9GnyLdvcxA0WjIpkPcHY1LaZy2oeqRsB6DOR+ZDqDJVAT54jYqZSIN5GzEzdfBBVV5dKhwM4tgy+ntvjebXFds8dE1jT1ltlk4bks9hSBuLszjP37sr3BrfkGFEs/9QKSNaDKMepvnKBMqzltzEiKm4Ko2ho55e80WgCl7S+idhQcJckTMyLzXBRUaxiKLY5RM0BRQldSZ94JGcSnUIiSxpvNRVt7ygmCANQVNOSk6W1beV659Jkkcl1Ph1zaCbpq6CxwPdgI80l2QkBDXX00mRNxjPllucm3znnaExuzMlagYJ5EiMakOco8FPjzteuQdDQyHE/Z0zs3AwpMQe+UMeqt4O9oE47pKmy/SJEKtsvXsPLn7eFa4yxd0aPD3JIVmj0UqPj9YifMmEx5mUKUWNSsfCqUcu+M4jhw7qox19sZNXHjxnLGBBa+HBGFyrpyPTYKqIH5fjXfm9Fx/nlAQ4XPC4zxQSKwjYadRR4PVQoQjQkGkh4bQNz6GfL2KtZ0d3FxcxPrODnbKJbUAGPTN29cSGr5fVaW66ea3rbEvicqYJaCqB5kVkMDBLD2Mgf4BjIyMY/++AxgdGUM2049MMo1+ynUGg1i8fg3XX76McL2FSCugdkKwCX1NpdKo1KrYzu8IHQhEgmpJMfPTYSdrSuMkyEGobYYNkgjUPDmvPTNzhiUjhvngbKYldp/tXltFbq0EQ1FM1MYFfPeD3siGvySHNPY+qTZGvetEFAcP7cfwYD/KpQJu3riOmzPXTNmtaWpovI88nSiIwsdgFep92r3WdGfSwOkw90rzdrTrrVvm0BjPlXCtIpeiuMjoYPOuQJEndWoXeBZyD7QuByz2fTk+dOigKnLm2qurK9hY4+eaRG10QAiCCyAYi6kiZ+VdaNSRp0VmuyF1t3ytgo18TrwQO1Q44x1FNknSXFve4qNDQ0oO+FictU/GDV5P0vim3cDWxqo0zyfGRjCQTSGbTiDN4OnsRTkqpuSahzQRJCYLJJURBlfCZz1P9bFF5mFAYqAl8YjqfnXB1d4tkJdQkyKuxebtfr2hkrGMnY5BperY8uEOkscDY3t7W71yjmERsmXi4H27OaVC5IEkPSbB7OsrUHlLXw8NuKTP26z684mVX7lWRYFz6Z2KnIEggp2dAk6/cBZrG9uo1QjnxtE/OoYDx+/A8+cu4IUzZ1U1s7UmYmEiIaTsrW9/G+68727sObhfI6IS92iaeiH3VprCOS6BDUd4Pd264+w/YX5JshqZjjwZQquafTfwF9FIguQgXQtCr/w3BkeKKPGx2LMmelcps21lUyq1CgVwnLWpvBnMspV7rtGqOaSQvBxLHli5RyM03vFiL06tkZUhHzNAB68qqnUWKjUkOc4YjcuxUaqV4bD80PleeP74M43Xnc8r2oVm+y0YWX+d7Un2u9sir3FKZ2ZuFn/y53+OlbUNkUZpnlNv1xCOE67mzuV14F0kH4O8ILYAuaesehbJUMUGsXTuGYoZCcs1K9tWFYkokShTxqtUrdqNRBNsAIgrwYtrSac7k1lZawqBAkP0e7fk1+yarTjyE1je152FYKleVSLCxF0qjpyKyOeFwjIJZSuDCUTFeXNEo3GkUrQsbaNcyiPGdkKrhnxuR1MX1F3YzuWkdRCMJBBLZi2Z+TeTXdZ6b5+8h3HW6ZF3OuMKgL6faLWZKBx+vs+Np3nlLf6eLPE8tO5sIjlKoLEyLkiZSLhA7mBT9hm4JxnEPZuRAZwBlreFPsUM5GSNMlHY3tjAzWvXsUW3pnxBoz6szHmjBfUxGxeL3eBlWUlqZo/9Cm4eC2Ca5Q4zYWiqWopk0ihymD8axsDELuQadcxvruPK3CzWcjtoktxD0gVfFzNCdy3EFVC1aO/D5nWtN2ybyuYe+GceCryprOJ5yDFoe1EXZX8uuB/YdwBHJqewd3QEWwtzmL18DaFGC6lAGH3xJNqE/epNwaNEGEi0YtZkQZwFhi1+JQ0S86fQB9m/1m3RrLDT+/WVlfXAbezQkBYbQbLK2yB560d39QY8g5UZuIdRldg16igWWV25bI3a4hVqam/hO77zIezft1uBfG72Jm7duI7tzXVV5FlKaNJVrFpBjR7YLuiI6OFIT6I2iMDkgrSGFji7aUp7WmNMtHpg9K4yoYPWdRD4QO9MWCzrdCu+O46ole9gel+hs8dHqDaaSuHYyRMYHh3S5tvJ72BjbRVzs7dQLhY7Frh8/USYWjS6CQDblZKCeKHdxEpuB0VpSkMyrYlYDBU6RbF6aNY1Vz6Upfb6bimxaQSHhwoT3bq1IsKBFmqlggI40Y7BbBr9CuYpOZER5uPviojIOo5BSlW5wYYWS0ybQW0f1wpT1UyIncJF8lw3dT1ZOLLy9E5XTl+CpDaOxvHg5B5jFcHKXhayfC4mvyGnDS7impFqmTB4TX3NmjfqCvL84Bo3C9+YPa7viTvCm0f8eF2Mo2OiTGUerqQqBG2Pi3fTaGsCZHV1Ay9ffAWhcAyjY5NIZfoRYVCKxvHkM8/h+dNn1KcMspoMhnHHiZM4dvwEDh09iqn9ezE+PYW+oQGhILROJS0lHI4hFGCClEAsFkK5kkOjWdGZxaDJQK0xT2+dq3XFJEmT0wgihkQ8i0ArgjId06gNHw4qGLeCXB9NlKpFoM2WySCqZWvX6b7KUYyKfQV9TSRjHY4Lr20bfF1JBNTLZ7/X8UgCRD9shE/KYz1tUb4iBn5OPPBG5fJ5PSbbABYZjEXl9cBNxUzh3PHjDHHwUuJcSxrJooZ6q4brt2bwVx//z7g5O693z1ZFo91AiGJJFO9pUxODFXNMwlpq37pRV5Ei60xguHc5GcR9QSdHigDxujFZrSLQziEaLGvtJJL9SKUGkekbRSzej1A4hb7+USSTaXe+UZMDyPYRUWogl9tAIsGCsIZr164gmczgwIFDKBTKaDTY+mHSZu1MpkL0UGBixzFaqjqyjcUkr06HQMaOQEitWqooKslx/gfhED046lhdnsXXvv5lHD5yAA+85j6NStbZngjGUamby1zgI7t6x896VbK8HJwFag+vG7RuzFA/49MhumlWmwugO8IlizV50ZqvtIfZGUhJA2BQJnQuUphY61YlWmvSnkuELYK8miOnxR2rHhtJO3z0KI4cPaYAk9/ewfLiApbmFrCzuWUzyD0jVoTV5InL18f+HqFBT/13/TPBK5SL5N+jUZRIvCgVMbZvLzIMnrUKri7M4+VbM2hRlSoc1AFMVjGzPW1ON1LITNUWKVm8FvR4YPqMTcQPZ08qj+AIBTkYyMPo7x/szHDHYknJusp4pdFCNhLGvrExjPf1YTCRQoPGEoUSWsUy4oEQYrwPYs3byI0yRTd/z6yO94KQPQ8+JhBdgxVLrOSp61zXNPPrKPwKiE4GtSN9Kjc5I7XY2IX1iHjAMoCLme42mRW7Bp16wiOVpZj6hGNhHDl2WD1y6WNXSspCr199BesrywruMsVhMuIOFl4LfqifK6TDQfpuLpSvVUx6jYG4g9Iirou7Xtylq0InJTcrIToET5/gKlAoKFhf08PuHcU6wonBAAZHRjAwPIQofatJ0GzQAY7rv6U+diGfE1ws61TyPtptFOs17FQqWC/ksLiziaXtTeQ48sO6Ix5T0koyI+Moe9sM4gOZFIb6MhgZHJDPAA8wJjzM4snubzeqGkEjS73P6YqT0Z5NJTDQl0EyHkeC3vY68A2atiDe9QNgIOfonwmjeVEYg74ZrDX94EZuWImSBMYqlJWqUDi507G3a37O/DPvObXRmUwODAwICWIgZxVKC0iJy2jW3LyqZ2ZmsLy8jLvvvltV+ObWRodrEaOXgLNPlXa4SEj2VW0zhwp4h0EWBDxH+JVcBl73Gs+cUBgrK+sK5FtbOSSSWQwOjUoEZj2Xx/LGNq7OzmFhcVP7O55IIZPtl93qgYNH8NM/9/OY3LdXfIfMQJ94LAzaDSYNrAdCMcHdPPUQ4OlSsz3TZALMdcWJEUKsdaQzWRHaCsWc4F2SyapltpEMJaESXVAs7roCX43VquxiEwgH4mjUiFaVEAywlcdrT1c3iuzYfH4wSNJUHMEge9rk23Bt0mrUzm7TcmfLgheG6EJdPA+uL+oOMPGosptXoakTfbQjet3UGpAtrgg07FMzISMXiBi/MdXrVULjTP74b4ZIMimwEVLC29bLTqTiWFlfx83ZOezbf0D7Sb7fDGKNIJLJfjSaIe0jr5DGr5p6cLr0QUQRClDCV8LOCAR57esIB3MIB7ZQryxineTBUAqJ5CCyfbsQDBEB4hhvAq2W9deZDOgatrhnq4jGqA5Zwk5uCadPP6PrMTW1D/19I0jER9BucfQyZfPvhNw1AFJFPMoxWv6ljkJxB/nclrWIUgOIJbKo1rjeeV0Yg/heinjpwnO4duUsFhZvolorIZmO4/vf9s+wZ99xVOsRNNsxi80fmbzPao0eKN2TFDoVuqPlWgB3B5w77BxA5IgkTnHHGVpIe1sQsgugztVH/Tgd1wwwDNQ20qLJcZco8HfMv9q0dxkMld3wkKdCDoNyNIojx47h6LFjFpyqVRR2crhxfQZL8wso7uTUj2BQMRKGkRXM5pQCIz5zdIcUn82olSIeFbkgqEQ1MIBIfx+K7RbOXX0F89sbCujteFR9zSqJIxo5oU80pTQNIlOQCRjhzVSxrKLlZlGl4azwRF6i7R2DKvtRgjJpg8gFRKiLVbRln9Jjb7YQCwawd9cEDk/vRoJ5Sa6AraUVpMNhpFh91K3/7K1OFYDZ//fqe01LrniIeiRSWsma2bef5Yau0MaUyleOS8DDmUmHzaDbejBNd2P7S2HLOST5HqtIG1LYcqYC/nfYK+JIWTSCWDqleyviinpcpgtBlTEeIOwXMZNlz8haAX64xObheXj76tjbpEpwwc1vsiLkpfVkFP9a/biZOaV1WFLGB5D3MDXjTZe+I8vohTAcAvFqJMvlZ8ZO1giX9dEITwuZYoYueVHjkJRqNTzz4hm1aEamJ5Fr1LC0xUBeUQVJwxyuffIDuHMoP8zRMo6SZRIx7BodUYXNCozWnITWEyKt8YhpKZjXaDxRLmD35ATGRwbRl0mrj86KQC5nhBLbQe0VrjuuC/ZK5XdOyFevuSkOBfuJYpY7q2JCwQrqIgjZnpWloxtJNJU/Q90oPXr9+oxER3g9p6amsGf3bkxMTiCdTZvim6D1LQX7W7O3FLzpqjY8NKwqfWNzw3gCMaJYfL9x/ZnnCitQVupyPnSyaqoO3Xy5xJmolthoaD6fdrFsHtEUZWbmJlZWNhCPpxCnSUw0qV759fkFnL98DRXrQKHW4LqIIpHKSoN9ZHQXXvfG78Lk/n3oGx1FNJnUPRMCRtSPZxcNaTSEU0U02sLm1iLOnHkRu6f349Dh4wiHHayrdcE2A/vAVfFoGMhbDTLUuId4pnB/cArAkFC+J04CsABioCQEHonQN72KULiMQLCEmZsvI1dYwfT0bkQjAwpUoWA/Asig2Uyh1UwokLKGJHQfDhNqJkJJRKSKhYVbWF5exNTkNLL9o4hGs2i26NrHPUakiz3vGMpltlRYIFCnoIxgsIxWs0qAH9FwAgGSz5y6IxEN690z0JJMS6Stgo31eXz5K5/H0sqykLRHv+8tOHTkDtQaUidHG3G0WlQ3ZKLM4ol9abYbTPiHSILUSek9Foih3eTjF4FACYFgGSGsY2v9Ioo7V1Gu5BGJpBFP9iObHUcqNYVkcgLNZgbNRhzNRgyNOluORYSjTARKqDU3MDt/AbfmL2BtYwFNVeEZPPy678GBvfeiWqLzX0ZJjqaXhMYWkYyTxFZGschkcR07O5sYGBxEMjWCcLQf7TalkK0+5rlQq23h2W99CTdunNf9ZpGcSifx6KNvxcTUUZQrnPIw2e3Ah3ab1rr/8IeSOBI9Yztqs/t47w71TiXuxn5k9O5gSWk5K9tygdxVTAykyip581z1p8VIeIABzD+2mM42F8ug4jMb9rRCjo2dSCYlY7hv3379PsMyyTqb6xtYXVrGLBWKCkXrc4iRyI1u2t0WMAzy8XraDOK0IOR+4+ZmX5y9zszYKF6euY7Ls7ewms+hQgQhHkWJB6RY9Cr1RSQKUjJQQhMWsHkNjTlq14aHozH7Wd06VSDB23XJbBKeIvxOcgshOfbjqpU6EgkeZmPqefFgpWodFXmz4Qi+4667cXDXpCr1GGFdXjcRYKwnxsDoCYiyCVQ/ifPCtpEsG7ZeN6tHZr1yXiNppsdkxDuE+d6RV1UTY1tTVX5UgyNHVAYzW1Tvw+zJSzYfaauH10HHB9sbYom2NZ5Rr5EoWJFWN/EYaq3rEHOa8Arkbq1Ie8D5flvgdhW1g9YZGBjIeVhwUxlxzwQVumhTT4LqpjIMQeiawhi3wtakNEZcYusJVpqKYJBgD5GVGHt1nKuORVAsF81r2msum5OOrn2l0cQLL13A3PIKBid2Yb1YwM2VJZEqmegKIRFBh/e1qX5bKs62EEc2zdFreGgQo8PDkrGVvnkyrj44WenVYg61clE2okMDWQwP9GGY0x6JuKRUObKmNg55EoKpGcTt7yQG8fFZ4RtkbjPXvHaE1lmJ5amvXqnoHpIVTUlRBhZ+MHEi4ZNSqyvLK9IOZ4JOf23ruZvDFxM9jupFpcQWxPrGhpjqfB3sjxPZofws2xQabxIGbIkxXz/XjAI4JzF4zTVaZ6qF9mkjoOrpE71otTQqWuKfqRMeiePK1etYXd3E0PAYwhEGiyBK1TpuLCzhmRfOIEiCWzyJxaVVBfBEMoNAOIaJqd14+Lu+GxP79iM7MoIg/eHjcYTjCY23UeGtL5MRuapWz+HK1XOYm7+Czc0NUKQwlRrAm970KEbHpyFtqADPCCb+Jj8aDsVRKpIfwqKEjOcS2q0yokR5ApSEJt+AJ0MbcQrgaN8TOdjC1tY13Jq9gEicFWkR+UIZoyOHsGf3KQTa/WjUMyiX2Z4YRzwRRq3Gqp0/W0E4WsP6+iyeeebryOe3RHzleTExeQAnTz4gGDoQSqJGeLdlLYJ4LKXKu1LdRDC4DQS3UClvI9COIRHNIhbJCBFg35oVrxo26kezlVPFN772WZw/+00E1TIwBjfP/j17j+ORR96GWGIQjUYMtRolrtOIRNn/LqpCJoLAs44VOa9GCBzdilvvNkAXPbYA8ogE1rC8cEaBnKhFmT3yehuRaD8GB2mMcxKtZh9aTULk/Wi3smgHKmijhI2teVybOYN2aBO11gqu37iIcomtW17DfuwaOYm773wE2dR+oR5MdHhdwpEy2u11lEpzmJ29jGKJ8toBHDl6HAMD+1BrUKI4JfSQa/fa9at4+ukvIhgoIBTMI8CxOVlhc0+FsGfPSXzH674PQMZQ34+cfEPblMusqpKIO/udsmQ0lig3gcw4OGLFHiCJLC7IKxMkfKufN7EDb4NHRiADOYM2+1sUFuDokKk+QZuf85usrMUqdRURe7jGQuaCtIDPjUeZU/XSGBzUU2Ov1nqXch9jpseem1yyyLI0tjxPV8FpTpvX7N/YfXG9Gsdd1gGvOQmbGS03m9jIF7Cwvoanz5zBy9evo0lmMR+PnrLst7rDVrOCbTOk4KtSkHHplRV3hlZ41TEjelhw1/w174HU55y0a8MEZhj4U6msCBDJBAkktkRJaGEFxW1zbPduHJ2exqGpSYQo5VkpiwhF+I1lgOgBztrTSGbW7mDVRVIKCSyalefB6sztjbjhDEM8u53a6Kym3WgQD2qJbrAi02x41+ZVMLzTDPACCMZENr1hG/WymUz1dOVExV8hbFu1WXEyZt3GJNHEi4zw99hfJZ/AV8p8LXwsBkZyHMgNoPY016IJ/PFAiIgZunvPHgUF81w30hxVstbX17G2sqr2Bh9LREXHWreA3hPYXRtBLFmvKqWs0PB/9vLKtbLWaCwRE2QsQx35k1tFblVqCAGiIpGIJiHKrTY2S0WsFfIyS1Fawt6l1lVAhilsC9WqJcRjYQVZXr/+vj6MjYxgate4ZsRZSVM9nMGelfnW2gqWF+ewe2pCpLfhwQEFcVbjDISsGrk2qStA+WAjEbW0Z6lSpgSK/eUKiWcVsb55DhBRqVSrOozTlPJkEqBzwkiexgrm4WojQTs7OYmpZDNZPa9Pjnh9CqUCSuWS7ptabS7Am8sgHcrMx0AaCI5RLBKenPZIpm2oV05DFv6Z98ZzB2R967gRhho1NZ9fI/om+9Ig5hdXsbVdQCKVUXAkbP7C2fOYmVtAvtrEbpIxR8dx+sxZQe7xZEZqb0wCUgODuOe1D+HB178eA2NjCMaiyFXKqsyjJLcFWijkNrG6egOXLp3G8sqMrmc0mkY4nFJAP3T0FB5589tRrZlToc3ws4dNNC6mBKhU2MTZs09jY30Wb3zDG9HfP4lymQhEEuFgE8F2De0mmfEriMW2kMtfxezceSTSDQRDBbUNWi3e+wns23sfMun9qFZ4vQaAABMHsrtZfJTx4tknsbxyDZlsBAsLs5ibva7zKJ4YQDo7invu+07s338najWO85GMZyRd8gHC0RIQXEa1dgs3b15EMUcxpwT27z2OocHdaLeo8Z/QmR6NxQSjX7zwHEqFBdTKq6jXd/Q6InFLdhuNJFrNFI4dfwDHjj6AcHgQrVYK9UYRTexgceUqvvb1L6gFQMLsQw++FrsnDiAcSKApvuE64gl63F/H2uJ5NCvzCDRWEAzUJL3LPnWL8+2tfrTafdi//z4MDx5GqUBTqwENxl14+QzmFm6gUF5CpbaEQHgHE1OD2N4u4Oq1Wzh44Cimdt2J/swBDA8cRn//OFpNJqacciih0Z5DvXELleq69AqKJSZVU0il9yIUGkOrNYiNrTV87onPYGHxFgIBtkfyCCBvhGMlSyRZcsJpP3bvPonde09Kjz/w4q9+WNHMy616AhZLLFYCXkdZ5bskU61CYCBl5SgIqNHQxrbRDuvz8EM9shaJV2GkU0nrOboqmAc1GX/ceCLauMAtZjurs7od1BqDcgQZybQy+EnRxqpFU5qyiluIAecnph6NqwAAIABJREFUZRUaUjBgH5zQEysaSaQKDiZi0yVEeeJFiwkMZ6mtg6U++Y2FRTx79iyuz81jaWtLpCQj37F3SbtPZqPcJNxMPFRp9efNPNyQnsdLVME5+VDPmXZKWQrkrmo0DWYbA5FSnPIOixKs2JOJLLLZAbFUUSphLJ3CwV3jOHX4ICIUHSgXAc6INqryhbbZSktaNN5St1lKgxyDOpj5fUH8rGxiUQV1Jg+D1I5O0K/cmPWUzCTZaHVtVV85QsFDkx+0peT6MeEQbwFrLXYvl2T8PgYzu/+VclHQL4VKeJzyoCY0ZuqBhpx4tS8/8tgNqva4PilwRb4j3tmYko2FMRFkX8sSwXQ2I+cnalbzg7aUly9dxtbWpkQYhKLwgIlGjJHdIc90x5sU4DVjbUHGKidDfUq1sohK6b6skttiuaTn5IiVjHGIhKjqjWB1bQMvX7mGEbpPjY4jEI9jYWMDM4uLqHmSoZs5YsuSs978VGOqxddqlp3ZdBoD/f0K0IPZjKB2eW0nY1JoqxRyKOS2kIiGVa0P9meREiRNBzBCtkZoYs+ZrHj1ykkE5Z4mXEnWr5uR5VopFItGaBP/gu2VqNNup0qbsabZ82XCZe5mTApccqTHNf4LIzbRG8osM5irP9uiR3pZa0Tsa2q+N4hK0TeA41rWzuG1J8pjyojkdRjTO5mIK+nhnz3hS1MOrndKxjHXXp7oAu8XK/NaE6vr28iXqognMihXaljf2sGFly9jfnVFCN0P/Mi78MBrXos//49/iSvXriMYjkvydWBoBEdO3In7X/c6nHrgAWzTua1SQonvqUUf+SoSMWD21is4d+5phMM1QayGeLIFQbe2BEbH9uPgkbuQyYwhFk+p38zeORNxJm6U5M2kw/jaVz+Da9fO4vUPvwG7dh1DNDKCcoklfAlxwuEtXrtZbGy8hELhCsrVRQSCOYSiRbULms0+1GtZBIOj6MsewvTkvWg2BtBo1hDjmKrm1PO4/MrzWFi8jHJlG20OxINjWHWEoxkFclbmIyMHkUpNIhIZFo9Ha0T6AptoB+ZQrl7DjRsXEGjFMTwwjeGB3chkphGLjqFRSyFfKuHajRlcu3EdN2YuIAiS0AoIhsoIR9v6zHH8sppEJDyESpnEvzG87ft/FJNTx9Fo5ZFIU1b3Fp78xhe0ro8cPoBsOoNkJIswKIzUQKlyE5tbF1EoXkejsoBUpIiUrofkY/SJYAK1WgrFEtUDdyOb2Ye+7F5dq1x+G69cuYT5hZvY3J5Huq+FvsEAkimS/FLy0CjkqygVoqiW4jh18vW469SDKJdaYHey1lzE/OK3sL51FgjQCIjnYAT33vcwhobuwNYWbYPHEI2Hkc7EceXaJXz17z+DRn0LaHNklehVDLFoHx566BHsmjiKViuNKpMoFh0v//of2MS2GwfrKDdpj3WrSG08Vce+D256X6yUGSR5UKqCV2C30RMeysywRV7h3HUiYRkyCRwUhIjE0CxX0SbL2kFg8jPWIUAziKJjSVsCwc3M7J/VP5+Tf7e5RFadRqZj5i9NbI7DSO6UlTL7qqQ0W5+SAUKM2EZVyjsMxCK/tNtmGckgEwpjbO8+zG9s4svfeAq5Wk2iEKyapEXEil5EMAaJhjvM2Us0n1ljbVu0Ni12Czq+MjZ02Zj+VsEYL8f6jGZ6QnYsD3uOhZibWRyZTB9i8bT6UoT+oo0aYs06pocGcA9tTks51HY20CjltflIjOGn3T/XM5aKnnk3m8GLHawW7Ez2j1Uj+/REAXaNT2B0ZFRCHLRKvHHjhoIfrz0PTc3jBwOocPzOzY3yYNXYj2sjqApyHAH+vCe78RBn/ycS4fUyMQdtLekymCmKGU/Y5IMEe9SDtxlYPxHAQ98bs3iFLyHj4n84R6VoGKFoSDObfByNfpB+VK/LJYo/zblmP8plsK9V5Z2b6W+q7qehDvw9k2q0oO5bR9L/jkWRTKVQqpTN/CMQQDbbJx9vio9ceOkSvvTVZ3H3g/fg8B0n0AhFhPw8d/48mpTSbTSQL5aRSKYUeBtVMtLZByQTmZUrFaViBgSEQpjcNYHR4SEM9GVFaKPCGydYqqU8irltuZ+lkzGMDPYjk0oKfueYGnvKXIDyfFf05rgmtfqZSBO6rWuWmxA3v/J6cR9SBYvvJ5FgS8gc9jg6I35I0Dzpifzwo1QouTFQG73TCD3fIxGdBlkmXIsmfJMr5HWfuFZkaFIjw5etL4cYqi1irRHf2mEbyTueEd1Ry0NdL9NsEEIkNCsif4MCz4pYHLR/KVTqyJfrKFWbqrLPv3QJTz/zotps0rEIB/C9b/t+nLrrHnz845/AzI2b6gszkPcPDOHg8Tvwmocfxr0PPSTiq5KPelUs8XxuCZ9/4pPYWL+JcKiGcmmDavVCMOoNVt88GsiHGUQsMYLXPvQIDh46rj3OfyeMTrGxna0lXL78Aor5ZUQjVRw+cgzDw4eRTO1Gu51EqF1BsF1CcWcFudwrKJdmUKveQq2xglCkiEiMj0PJ5j40m+xx9yER24OhoeNIJfaoMmbSeu3aNbxw5hvYyS2gVt9CPB7E8NAAhob6te9KlSa2dkieiyCb2YO7734TkolJnfNsccSi5MTsYObm1zE7/01Eo1VEglmEAxkcPnA3hoePoV7rR6Wc1njs6bMvYGl1WcG73dpGKFBAOs12Uhnl6o7bg0NKWOq1JKLRYTz4mkcwNLQPzXYei6sXcWv+HC5feRGJeBiTu0axb89ejA3uQiqWRajFue5ZLC69gBYWkYlXEGxuI9jc0roOR8hpiKNUYTuUCc4gAsEB9ct3T5/E/HwB586zHXIL5UoJ2f4o6s1ttANFDAymVVRxvHB5eQPrq1Xkt0nW5RhoGt/z5u/F/r0HEYlvY3bhm9jOv4SBQbZME2g22ONOIhbdj4HBO9FsjmFjc0USu/OLt9BuEXVjIcx+C8m85MCM4i3f905MTnPkmvHC5McDf/7gW7XrbLzI1K6kty1ZRDeP5yQ4+X37pExpCJF4HCPj4xifnMDE7mlV5arMAVUhnPdcXFzA+iqrty1l/OyBi1XIXnkgiH4eUNzo0vgmRGtzpXxFDNTGvOZGdGNbrCoJm3H8RPrMpo6mypyZf4NyrRYopFjGSpSHkrMMZY9eJDAGb8nnkcXaMvidCAMrbqIDsQRG9+zD0vYOvv7McyANo8Hetch5Zq0qRTfJazuauvN5dq1ba786IoEnT/kRPUcEd4hCt6/LqtwCqzEX/cwlAzoDq43ZEyuPiGwzEI+iVdjGnpEhPHz/3chGgFirhkCjLHZkgGkHv5LtHCN0RDazjd8JrWg0jGEutSuSCFlh2bUnUY+yg1Qh8lAzD2DCVyQgsV/pEQ7NiLL/yHXDXrAjxRkxzkbvJPjhDl7femD1xQNYalPqb/u/+yqL1b4TQ3HIDQOiCFRNHtxd+VBvyEEioYKr0zHQ42p+lgkbIXZjuBOitXaSk+Xt9L4dfsCD3/lnKzA5NrxnRHcDiCE9fD5C1DTsoT2pUCGX7BJV8oYfTNjo880RpzNnzuGvP/Ep7Dm8F8fvuhd3v+a1+Nqzz+Jjf/tJRFIJhGiEQxKTm7RgoGXLiImu+QrZ+hdZr0VRn1CH7DU1OYGBbBrbm2tyBizs1PDAPQdw7PBBTI6PiBAngRinr07BHQZAvgdW5gyybAXwLOC+Zi/cJ2RsB0n6NMJq0hnyCEq3ilyyxNRAZxXuxkmlj6AZK0dk1fM59r9T1iKSwWSdPXXqIDj4TBffyJqK0FqfIjWJGGSjPBrVCpJoxXYBGd4cd7TRUwYYjaDSlrVcYxWCGhPoRBLlQFCB/PHPfxnPnJ4xHoXJn0sSnKuJfvCp/gRSSbLmGQDYy4wh3dePeDKFVjCM177xDXjTo9+LWIYcAevjP/XNJ3H+3DdQq6whGikhmWC/nnwe81Ro8oAm2yVMmDiBUoXrOYXRsd14+PXfjbHxaSQTbVSrG1hceAUXzn8LrcY2wqGKSInjE3dg3/57EQzSoayCcLuMtaUbWFu5gEB7FZHQJiLRIiq1NaU9nBBjAOZzBRiwQEh3GONjJ8WWv/rKNdy4OYv5+StAgCztEkLBlpLebDaD0dExVGotzC8sYztXRq2aQio5hVN3vh4PPfQava9Go4RKdR5Ly6exk7+I6al+BFpJ7GzWUCmRuDuN6en7kEodQCQRRSPYwNUbV/H1J7+ARKypT3IJmi0mqlUkUgn0Z6cwPnYIk5NHMTi4G1tbvP9JxBINnD77FVy+9gy2tuaRTEYw0J+W9sTeyf14+LVvQDlHZcAbyGTIl1pAOb+MenkdzWrBhBZ1v7mW+5DJ7sbwyAFEIiPY2KzjyW+cw+JiQXFp3/590rxYWLyBdCaETB/79DaDXi4z0YyjUgpicX4bsegAxseG8NCD9yMeC2Fu4QzqrVkguIhgmOdjGoFACjvbbaQzR3Hi5KMoFLNYWl7ASy+fx9rGCuq1IqJhTldVkM+xII6g3Yyj2Yzh0OGTePOj5Az0WXvuI7vvb/tqzRN7jJRlEnQiiOjAb5p0jnrIXKTsGrAqZd8xgWQ2i+m9uzEyPqaqnMzSBQbx9XWNEfHQFGDMjShFLjfWwD5SoI3BgT43gN9UX42BmwHSdNGdHSZJKWL9es8Xi5QivDjWKgOnjQdZZSFPbh+kmIBIFCagTc5Dz1TcrL9PEKxJQwWyqUMxtCJxXLoxhy9+7RtSd2qGqALFm06WZkjwug4O8gRcW0HKVMbhN/6gg/vtL0bC6v3wgrgKbLITNQan2NViqHH8xNjrklCkhjqJdPRbT6YxEI+gtLGCfaNDePQND+HA5CgmBlKIkckZMNqefJcJR2o0jhA2mchBQZ2Exs0hynSBVRERadC8JpELJl12QLJPpwBYq9rcLlnlPeiL/MVdD51VrgRf2Ot2TmOdhFEohRtV0y6yxMX8pb1LkCkQyfTCySV6kR2SpwzMsJ4c14h69FTNC5mghpEMnU2gI8B5Va9SpaQqXGvHjZsx4Hj1MiWGTlJWoy0dGN1D6a4VZUCRm1m1YC4lJgYuVaYttYU4ssOvXGgcL9GoVyCCza08XnzxJXzmC6elXTG5fxpv+cF34OLMDfzdE19Ai/K5RCBIOiMa0SZxjazbIKLxmCDHar0qopgpBzZVZfN+FYsVkauYY8rCmdVvEDhyYAzHDh3AyWOHkY5HpV1Pa1OOtEkOl0lYAKr+GccoXUqETfK7YlIbCsbzQJKxHB1jAiMpYh4ylmARntdkCkcwiY5V6SlfQZWf5aqbS7YpEr32VsPU3dxz0ENB5Eu2NUh2JQucIY+EzmQc0VhESAEvPqv1SrUociSTdM5Yp1IJMdo7FbmMXLg+mWxw7CqAEh3E6k2s5AuYX9nAC+cv4vK1ORTKbhyWIB9bZyRbNoFYKoKhwUEcP3oMhVwOZ8+dR7aPEtEpKT6+4Xu+B4++/W2o00OgWsVWLofBkUH1OV94/svY3JxBu2kjgeSEqGVDgi3bZ4EI9h84hYde9yhqJHNpPph7gsS3HEKhPOZmL+CpbzyBcnED4WAFgwOD2Lf/Thw79oCY17XiBuZuXEQ8VEc2VUOoTUOlFZTLKwiESgiF65qnrjWi/y9b79kj2ZlmiZ0wN254kxnpfZY3rGJZsujZhjPNnu6exrgdYLGzgiBAwH6QfoCgbwL0ZXal/Q0CpPGaZs90N9lkz5JFV95nZlV6nxmZGT7iRtwwwjnvjeIIu2wkis2qyoyIe+/7PM95joHT5NkeR7c7APgG0XDiKBVrWF5eFz+gvz+KWj1HrAKJRBTxeErOksViWWcPo1p3dnPIH/Hz7ocfKVBW/oPv30AmbWNh4Ut0ujsIBA6Abg1BXxwhK4VW00Y8fhxnz34P8I/gqJzHrQe3sLi+KH12i3r4dgNhm8Mb4A+2dV1bLQ4yMdx4/X1cvfYO/H5azcbgt5p4sXwXG9tPJQdruRUZvvDWmByZxLWLVxFg8+Zs4vBwDtXyCpzaIbhxsvysa/TWsGCFEgjZadQbIRwctTAzcxHZgRm4ZKx3IhpyXiy+QLFUgB32o1bPo1Dcw9b2hs6hdKpPa4uhwWlceOU1pLgesbmcLWF/bxHzz7/G0EgAsXgdO7sbiEYHkM1OY/+AqNMEZo+/ia+/WcbtO7cNwqvmk8RFdhou2i4JyhFxITinTM7M4q1338dX39zCo8eP4PvL0SseWt6bKj1AUtOsp/cVPGoIZ4q0FLnNWKVKd6z82CDOXTiPqWOzevC5Q13f3MDBQQ4VdvKc1DhhE2703KLIV+ZOoH8ggzNnT8sFS4xowqsKDpM5nccw5qHr7d178rbeXl2T8XdSMsJ9LDS93SndzCgD4QnF4tTLtuYDT6i9l7PdFVRmI0CTgUAYm7kCbt5+gL/+h4/QoMyCEzG7H04qMrk37GuTw22CSXpMfDVHHpv65e62tyr2MBCDuJv3JxiQTkFEFSSVo7mQSSrrxZCywHMCCoZshLiiIFuXG/1aEWemxvCz3/8eLpycxsxIH4Lk07f4AFQFrfMnmR2hQUUkvfOm5J5Mhy5uvamVRDPuyqhn7UnYJP2SfaaBps3bN4Y7Rp3wnWmK0BHP8ciQ/IypjKR3XIf0fs+0Ffrqcl0gNjmnclN9emEZ0rV7awqTwsXvaRoAcSo4IXoqAMOm97zU9ZoMK59/R4As72X6Xjco7zFwPXe5vaZQ0LoXd2r24N8NhnLU8jTKxtDCGKWox2UT41kq8s5VI+kl0L1szFgeteoJoNHoYG5+CR9/9jny1Q6S2T783s9+jqWtXXz8xU10LMprfC9dn4gqtZttONUaipWySR70UP/vpKGeSyE3r0SmfOQ1EE/SJlb/TAyE8O4br2OcpLd0Apl41MjV+F6k/jDsZxZZWe6KB0I3Ple7a35u/EdNskfCYkMVjcSM1Sh3zw1qj5to1hsGnSBhz+0gFGDTYClXQGYwsvI03gMs2I0Wf0ZNOnSylYm+BcnbCNta/VBVwVhYNjC8P6Ik9rGo07qZBiYK5+BUTvtOM5kbS2TT1JFkSCtSrqsaDKOwQrg7t4C/+X8/RbFm1CrGi5yIG9E2Y1Sis8PXRSIWx2vXrqKUz+PmzbsYHEzK8yEYDmN8dgbHzp7B9MmTSA9m4QsZR8VifhW/+/Tvkcs9V6Z3j4QrRYcMQYBKrQFfMIloYgjvvP8hTp68iGqN51oEQauMo6MX2Nl9irWVpwj6XFgBg3w13SDa3TDefPM9HJ8eRLdZwtHeKvK5ZdiBKkK+ipGAdWnCRGIYPyGbCxm4bWrdx9HXfwr3729gYWEJiRgh5TTicQ4VVXS73OdyyiZfCnJU45nPlVEoEkUyPoKx0ZPo759CJk1b2AIOj1ax9OI2+jJdZNJtHOS20Wzw2YhpBRCJzmBi8jrC0Wk0uk18/u3nWN1ZlWsj7xU6GnDQI8rSajUkueK0y8l3eGQCE5PHMDY2g53dI3z17WdodQqoN3PIF7aQStoYzCbQceuYHpvC+2++gwNa6+4twNc9gg8FEQIp0WSORK1WF9GRKKfT5Go4Bn8wifHJs8hmZ+DzJ7Ewv4WHj56IN0SEkjvs1bUFbO2sIholyknExEU8lhDBbWR4GtNTpzA4GMLC/Fdw6jtIZ9jEH6LdLslzns2B27IRtPqxn+vi/sNN1Bsx1RY26VwncQBmFjxNm0hIJsGZ61U+h2NT43j9rRtYXV9RGp/vL4cvvyzkPVISj9we65OHNwuUodeYbaXSyDgpqFvlZM6dcVuxolOzswjYtL1zUCwVsbq2isODnNivhGQJn2t/Ksc2F+1AG32DGbz2xnVkB7LqtFUUevnGMuHw9mCeTWWPwNRjofKEJwPWEOYMpNqTSMl0hQ8iLUpVlHjJDLNcEKmh8JliTtOGIL/CaPlt5Ip1fHvvKf7uo19hc/8Qh+U6JHIjCS1EyNNMkCYYxrNYZJH3LEt7ZJ5/LWzqzeNmd2tgfq0aeIiyKHksZcWQigEcerl3JLpK6JKTCKcTp+kA9TISwS4unJjGT374Li6emsaxsSzsAOFWarBrgOQkJptZRY62tSSCKYHNM3PWdGr2/S47QC+qVhCpVxTN3tNM9koe83LMySjnRMzvz38kBfQ05ixzgtVlMkHZj8mH5w8z8Lsl0h7hTiUWEVz3YGNT/I3HgAq/V8h7yUdifntrauOFbppQYxdLty5CWJ5ZDWM4W2wMuGIwDmGlYsnoxFW02GSYZrOni++R2Yx3tadwkMVt79899yovcEefDT9nf9douNkkUu6oyZJ2sgZdqVaoJXWRSvZjaWkdH/36MxRqQDKbwfu//2Msbe/ik5tfYb9Y0zOX7uuHRZ/yNnCwn9ND3ZPYCXJ+qaEn0kSWNPeUIZMaRhmfY1jgvDrcVk+OJvHW9auYGR/BUH8akaAPtp/WvuaLxZ8ySsWZBkNaITF+1xjAfIe0sHgL7eLEzbCNZktxmvVq3bRnvIfpVV5roFauonhUkKkNPaq55+eLInxPQxceXkSCCONzLUe3MML5Ju/AJPdFE3EVvmab4SMkxzV1r9L7PJ1J69dMPyHNAe2mCbFbfFYoEyW3Rg2Dh3AwpSpoo+i2cevJM/ztP/4X1OkGTM6Ypzs3clTqUDiRGxvReDiM0ydOyGFwZWlJUzGDX6h0oQsfbAs//7M/xblLryCcjODL219iYe4bRML0nD+CSwtVZRUawxsqGxp8julV4IuihTB+8MHPcO78VTgN8gUosSpje+cRdveeILe3gu2NZdRKRUxNTcJnxVFv+nH1+usq5LafEcDPsL32DIkwMydKqFXLiETY2MkhlCJ4+C3yNgJIJqljv4FuNwPH6aBUqmF35xBbW88RT5AvU8KBiK0OKhVyPCx9/rVGHUMjDHI6h+tX30Y8loXrHmBj4zHyR0touYcIBR3YFmWjJlyl22XxjCMam8H45FV8c2sFv735KQLRALoh7pt8sDpBBOha5hq0jM8vEUDinHxOiT6RXPj9H34gK9Xb974U4Q3+GkIhnnlVtN0yyGSKWTbS0bhWt2GrgYCvql/lncGzwG2j3nQQjoUU2lRlXLDLUKwgkmKcJ7G0fIRKmSiwhf7+YU3wW9vrCAQ56DRQKOb0OhOJmOpXJJxCs9HF+NgMRkfiWFt+iIC/ionxfuzvb8JxShgZHkOtTollHSG7H/myDwuL+2iDRkBM1eyoxnAdxDwGemgYm2zDFwpYfB7oMkQ+h4kD9v3Hoe+c3Xq6XLNfNMzul9GALHjcKXHvKGckI+cy+2Ljvnbs1ElMzs7IA50QWaVexf0H97G1sa7GgIYWHsNKh4zTriuLOjOcwetvvIbBoUGEo3QcMoYkhNZppsEvefEGDRHG6ASN9Km3r1RxkU+4YV/zgDNWqUygMZIgQ6ThHtNAoCrgsr83OlOaQvCr4wui7bPht+NYXNvB7774Bl/feYBnL1a1SyPBJRSOoSFbU3b/xvyix6A3DHFDDvxOhuaN4y+RdS/8o+c2p8nWWBW+VAd4tq58Dz1ylwHtydLn9+8g6m/j2Oggrpw7ifdvXMHkUBrZBA8KQur0mKeDlDGGMROLZ4rD/TKd76yAbD/VYLEKeWQ3qRKkfzdoDAs3/wzvDX3W0v0bngL/u/4+kRnpXw0lnq+158H9Ut9t9gvedGQ4DT1FRK+QExnozfayjeR6R9plL2ucjYW84s2Kx5h3kXthXKl6+fOcHFWkxW42+0gSiMhI7pHy+Dd1wLNwsQjaIeVms0nhg8T3JCm93o0hMvK5MMZFBr43qXomZMGiksJ1BIfRIlUqjw41x1FYdlhFiT+fLk6xaBqLSxv41cefCfHJjozj+x/+FC82dvDPn32O3XwJbruLWDKpv8PJmu+x1TSSL+EssrokDGcSwSqVqhop3s+JeFzObbSDdJggxgQmAKP9MVx79RUcn57AxHAWtq+LiOVHPBSUdzuT1RrVioJZmGfPIsXEP640+B7ZWLEJyhcKODw8wt7eniRlDqdvOa1FELHDCv8Z6MsKVg90/UgnmL7GsJaQ3Piq5YqMm4SkMMuA1y5Eo5WoyG5E/xLplIil5DYkMxnJ+vh7xXIJjZaDaCyi3YHJFG8iGo9gdGwEkYgp5JzGiSAxXVD+3n7C95yCLU3kxWYLd5/N46Nff4J8pSvTF074bBIbbksTGJ8JShLpkW7Lh6JlHAYDfknduNZr0jyp3YKdiOEv/of/DslsHDfv3ES9RUdCsqObsC0XdjCkFDF+6ZmizWqXyGQY3YANtxNAo+VDX/8w3nrreyiWHCwv30OluoF25wAhq43czhaqZQfDwylJ3+hDQFkfv/+xqUFkMxGkYgH4OzW0nIIaRzkCWkAsbqPh+lCpc1Uag+syZjeIM2duYHBoHF9/fRdH+YoMXeqNI7Q7ZaGCuYMyDg7KCNlkaFuwiKRm+5CIpeA22hgaHMXUVBo723NwnB3EIhwGy0CnjkSchlwh1J02atUuCiUL+4dduO20MgTanFAVTc6siKC+2OwpWEorXtYBF3WHO3taw1pI9aWUG1Gt5XGY35aWfGggiZHBFIayCcX3BtkE0mVQz7ADp34IK9BExI4qwqHbNjWi42+hw5AKyonpBOe3Ua62UC77USyywafs18LWJpvoDhJJWrhGEI0xXrSupDiiB2w4GOiilLlIAqkEkEnRZ53KHnrkmzUd0YVWx4bTCGBxaQd7B3R/9OFHP/4zvHLxMv7qr/8eyyubOhdJ2OY/kQgHOso82zh1egbjM8MYGEkJFcjlcvD959HrHh3LY1F7TF+RnlQIPbmLZyRCOJ1FW3C6PLcNzM6Hjj7DIxMTyBBWsizUWw3cfXAfu5ubOhzcOkkQfCCMe1Oz7aDtayGWiuLkmZOYZG7y8KBgrI6fGtoWOlw4si6TPOIzUiQ5UmmahghzhDP1rrnL9HTm7SDLWEd6bxZtThcvmfEeC5m7Oh70cOAiAAAgAElEQVR4TFFSfiwlN0FLh6fb9iEQiuKQGsGVDXz59V3cffgMW7uHtEVAKJIwDFf+uaCNLj2TvbSg6akJXL12Dbdu38by6oqZ0D18VuXAsxJVOAWhc498Zli2foyPjeOdd97G48ePtDORDluF0UyCPERMzW0hGujixuVX8ObVV/H29VeRiQYRCdKUhtaQPPjr2jWxMBGyJJzH4tsLszH5wEbCp4AHQcneZOypEMhL4M91alwedhHSa2Z6kNmb83Pkrp2sdj4MUjIQqSDvgN/35XRsuAssgfK2b3If6xkDecR+w38wpEoZHQiK7sHh/Lw9fTv3/XTz68ldFPXHiZrkKoMasCgQOiMsb3tFlK+NzQWnWnq+M0qTBZBFX34JtN3VqsCkvvHe4b3GAs2OgX7viv3UztUr6LzvPCtbQoI87Knj7jSbuleZF6+gnGAHCAdQbTmyuIzF+zC/sIpffPQxkpkkZmaP4/qb72FpK4dPb97G1kEBpUpV5CvF5MKHUqlqOnbPNa0X6mBQC/pie5+xZ/9qpJb0l6avegBVZgO0u5rM33rtAm5cu6QCHgv5EbN8SEVtRLluoCRQfAkuKs2zbljpXK20ZI1J0tfh4aFntETrX498ynQqh14AhJFp8WojHokhm+lHyG9JRUK9On+PEDuLPj93okHlahlHhYKCIdgmp/v6EIpF5B3BVDHHpfEMmzIWIpp4MFPAICkkInEST6W4rw2pMRXHwiO9Su3i43rMhtu15BHxtx/9Ek8Xt0RmY21rEOHhZyaejdHS89LzmtPYhdeXefDkFPA1JFJx/dxyvSqpWTyTxH/4n/8DoukgfvGbv0PJOUSHklAC2iGa9UQUZsJpUOggoXvPdInPDFUKfK/jExP48Ec/wvbuDu7euYlq7YiZbYiE6enBhpF3Axu2FqxAG6PD/UjEyVGowwp2EWK4CA9+NfTGhIuNN02nuNahkUwoRDORCKp1H47yDRRLnHx5HQjXd2XEwwefJDiSa1mkcrlD+P0dabVZoG3LB6dWRiZFdUsSHULHAXqYA4U89/NljE+MwuezUSzxWQzi4KiDp3PbKFd57UKC+in9otROjW8vZpiJb60O4oqL7sKhBI/XOBHC4GgWVpT8GEbGMomvhg59G9wGXc4xOTKAwb6kwoKqpUPUnTwicd6/VTjVOthrM4QuEqUPO7kofM8BFMsu9g7K6EpFkEIyOYTdvRLWVjdlusP41IGBrJzZKNe7dOkCHKeG5y/mRb40yKFBiJOJFoaHLCTi5hqk0n3iOh0eVWQJm86MYG+fPyuOkdETePBwEU+eLWlfH7Dihksjwm4HTrMmm9lIzMJbb19Hx9fA3XvfiBCo1eX/OfL/d3YTOEnLVBYO7VYNcYdf3O2okCtwQL+jiU2OWTT768sgOzSEiWOz6kxppfrNndvYWl2Fj5ClZ48oVyjCY7wAvhYiiTCmZiYxNT2FsYkxBEMB+ChHChKyd5VFa4VpVmI0xsZelSgWyQDm9cmxTV9SIxv/9lBQhZxIAB2xDCvXuKkJuvb05gb67jGXSLKwEAiF5cxD49+uP4T7D5/hm9sPcPOrO9jYyqFSczEwPCHNaa3eRrnKjq9ChAznzp3C+997H5/89rd4Nr8gONy4in2XosWLI41+u63CyIOWk/3s9AyOzc7ixInjuH//Hu7cuSUUYnBwALPH6GDnSkpUzOcwMpjFmeNTeOX0MRyfHMXoQBpwa2g3yujq5mYnyHAGj7xIGREhbkn0viPk9TzKewQvwbBeyAwPVxNpSsmQSRtT80z4nPnVhIIaTX2pAegx+gmj813TQ1tIiZcRrMLih0sTGq1ZTDPIz0byRq5pmATksd757+aLJEhbN3a5Qg0zrU+5w6SREaM9Q8b/m0EQXka6mpSeuxh/nhKpjJ2ljkHi7F5jxWmVP58FwGjYWaSNr7kgZtpgsqB7Mi2jQmASEokyIb1HvnfjIsZGyyeXNZt6dDkWAq7VRjPQQrVbQ5O2jpEkNrcO8O23d0Sakl1jsh9NXwQFB/j67iNs7exqR1yqVFTEGbno0QX0efd09MZV7rtiywmS+2s2KkwK43t3alU06KxGmRmAy+dO4MrF85gaHUQmFkaE7GTLp+k8zOeGBxPfI53fpN8mAauXR05HrLomVcNJIWzKad0cvvycSW6rlMqaxsUL8GB1ImBsYG3LVhEn1MLzgE0+i7K4FMYhX3nOZpVnPHvlKU5XO0oJ5SNByJ8ugGxYe+Y/hqnOGNBEIilUzGk0Uas3UGl2UW8H4CKEQrWOX/7mY8wv76mIa7IP+OTypbhIqjZsEoxMdoFfjSX5LDxHjKA/kU7obKo1a3DobR/04cyF0+gfiaMTaiAcJxk2ZPgC9BnnhBj2Ql7U3BtSqVIGNW0yVKUKV8+tKTThcBCHh3tA10U6kxBZl17ux2cnYAfpEXCIWvlQrmzK/Gaz04b23Cy6JP8TNCQ3yayiePVJDI2iWmtjeyePaKwPoXAS+ZKD/YMSdvdYbMgrCqFarSORTCGd6dP9TnMbIk75wz05Z9J8MREFUgkfslmy2CXqhG0TpeqiVDarHTucAJN7SxUf9nN1nD5zHadOX8HHH3+FxaVdNIlISpBj1m601+YJz5AhJqRZdhA/+OH7uP7mZbxYmcPyxoJMarptNkZV1EpNpCPAQCqOVq2iRpHmdyNDYWSycXT9DbS7dd2f/L7+Ds8An5zdmq5PoSlsKsrVDqZmz8is58GDZ8gdlhTXyjOGSiIOLRw4yeLf29sRSpBMxrG2viqE8/pr1xCNhrWTbzq7aDo7ek543MjWKRBGu0OVEHlWEZTLbWxuFVAsEnUArFASrbaFBvPKLdsQq9scS2mE1Mbo+KB84/dzW5iZGcPIyCh8/2n06n81kZvq7RGsJd8yOdA8NtpkAhNa93TPhrfF/+aXZ3aSrM5XLyCWSct//P6jh9hcWUG9XIItPWdQu13ut2j2z0IejASQyWZw7MRxnKCpCR2rGGpv+dFsc7fVQjjC7sSkWxHi5IPKsIeesYiRpXw3+XJCoixERV0Fk3Iqwkuhlz7dNIbgHUbSDYuoDG4okePEFbLR8ZF81kGdEXd2HNV6Cw8fzWEvVxAxYmx8Rg/FyuomDg4KOMrva2eSHUzj/LnzKBRK2N3Zx4sXSygVK7oJpqamMTjImyCp91AqF3Hr1jeaHAay/Th37iyuXLmMt996C0+fPsXd23deTos8VG7cuIFMJoZb336BgYE0Xjl7AlGbAfTcMVFHSl9j+i2TqU6yDFssY6kpva5093SUChs3PBmq9JjXRq7zksegPb6B5XlA93zKe6SwnvWlopWJMnD37iVhGfY+iUJBr5AT+jQMdq0djAewmeJAgxjjW8AmQ8QzEfaN25jsW8VDMHD9y7hXplcxpKOXJa8UraCun7pYktk8z3vXcbV3o+yAhDFOuCRU8c+QWML1EOFNmtrw4CDyE6FfONnrrdbLppGEHEMOJLnKcDn4Om36+VNj26hJwkf0iIY8fdEYRgUvO2j4GujaXVTaFe3IK9Wm7p179x6Bb9myfRgen0Gp6cf2YRVHVRYfk21fZe6wVrDGCtNI+Tw5qD5B09Tws+WOnwiEcdHjbpHTFEMtqnq9/IffZawvjtnJcbx69hRGBzJIhAOIBhiF6hfEHuzyejEAJ2rcF6ls8FjrkqfyeneIdtDcxpAOVcjbXpCOJzXj/1ecJvflDk0zasZ5kf/znj9+lhogFGvJPWBQ9w4bQTk4UjLIIaJrfN51PvXIht6vRFLUjBI14t49ZAybjK0lZYchlhdUWz4sru9ibnEJD5/OYffQ+K3zapIOylvTmPwYxIw2tS2uadSoGStiRmByGjcDBlTI+SsbjUgqgmR/BJnBOJx2RatAnlV8vWTOG9lsRxa0bGCUfmiTaMubqYN6g77ePoyNDeLY8SlMTI7gxfM55PM5Ffcic+brdaSTUYwM9mN8dEjrnHx+H0uL++DKPttPoh85GYY3oSNdqzRmK1hotf3I56uo1Bh8ElTaV8hOYHvnQBrxao3735K6m8HhYUTjcSFuXGXQWGh1aRGzMxPI9sVxsLcBt1GRs9zQYAKxGM8RB+k07XpDQm4smxbTo9jPFVFvWEikRhGJDKKLKB48WsT+Pm1Wuf70JJVK3DMcJvG0GN7S5kQagh31oe6W4NKatdvE1OQIYtEQcrtbcMoldJyulCOJGIt4DOlEGJbNlYwJvInYfjSqHaaDGuVLMAJ/ICx4mz7unIY5GW9tNcE+k176w0OjOn84UDBZrlIuo1ar6NyOJ6LIZvuxt78jf3z+eywWRdR2EUAF/k5Zqx/LMuqjYIiNNdHEAAaGJrG/X8Enn9wBAVGhu13C6MYIjORmnoHNFs3ROrBsv1LYCOuHSGgRQ60L338cu/KykL98ykUY9v6zIj/NB0PTCAa/c9rlTS+03dt59hzRoqkkLl69gnhfRmEia5sb2N3axMHOjqQtfFhZyAWNkXxBEVugAyti4ey5s7h4+VV1ONyHWyHuNLnP5M1vJh09DIL8zQREmI3oASUgfEDkVFZ3FFLAoi2XKsY5hhj7xl0rqfyGaGNSn4xRhGqW5xjHg4nkIsJcJPVxD8Ubn/A5zViO8lXs7BBa8aFcqmN39wChENmMtnYng0N9GBsbx/7uITY3tvF8YQm7OzkU8mUVruHhYRVsPshH+ZwkDGTYsss7e/YMRkdHjASPRa7TxeHBIdbXt7C0uIzp6Vn0paOayMdGsjg2M4m2SyMFiudMgAANVlzXkcGKqDssLIS4Zfto4Go+0GrAPHkQ3z+zqA1ZXMt5j8VNkx0jP5KOt6e7Vr56SwczZVHsnqlLN/8YIxemesksqGeB6+XUCxVRj9AWMYrGNmRkcopQI6B8ZELzTLrza0dKSRmvKw9xsrc53bXqDcG0vG48qFnwGrTebLuoE7kgScYLQwmSCdHswtcgumS00fyenh5RhZ2MaU6FPX08SSZkGQvJ4dtioXBd46zGSV2yxjYcaVhYbEwqXyfURdtiUWsi3PUhEQziwulTGJ4aQjDGkJ26sq6ZrHR4VMba+oYMRkjuOn3+EpJDU+jYSXx28xbm5ue1s/SC3pQLTYY/YVg2uuR9mMRB46XA6ZvFi9MfmzZei1QqaexVaegi+1PjJ0aCWyYZxrWL53FschTDfSnEQgFEQ2Yi5xcLtJKquIcP85AhZOt1frrUhiPCfTGbJ5nJAGjwWjVMkpn8KZR3zUM0LHi5VKShkLFUFUJET3d5RRiPcd032iG35fXAZ5xrs15EovGXIEeDedPGIpgrMl47Eij5veULTwRDZE2GLEXgcv/ZAG7eeYib39xGuQ445ikx9ymLsaxjvawEInn8rNgkKSLWeD4koxYGhrKSzfEsI3pJNzc6w7Egn704g5/9yY+xsPQE6+srSKeTOs96meCGqGueKTZgTMfj0FKuFvH9D97HyGgWt+98SUqrpu/9vR2UykdCsZg5zuMznQprOudEShwyGgkg25fyijeNfzi0ULttPOt5HWoOFR+EsGkb7Ecs3o+JqZO4d/8p5uaWkc0OybFOxMWaY85J6uJty3z+bLZIMmzWpf4Jh7gHjiFKuViAPJoy2q0qupygQ1TZGBMqFkryikioa3Xo0JfG5nYeq6s5uC0Shyk3pAkWuS/kY5ioYiNrtEBxcK1eRrovjkTSxmFhB3bEh9GRLMbGKPXyY2t9FSXySurAUDaIbF9Cr4067E67Dn+AZlsNtBpQ0E7QZ0s5ErRMIS+WHezs5bGyzrND/EMMjwwgGklLfRKLxrWWKhYKyOX2lb1Oa2SiKcVSGWfP0pY1jdxBDtlsH8ZHMrD8JDcaK2k25UTUrFAU5UpTEHuJbnA1Dh181mLw+cJoNPg8q6MR2sXmvFaviN+QTPH55oqRKFQZs8cmMTY6Ct9f/qs88l4hF9BsaqUOMkLXPViaeeCcxjWRvzQ8IfzFORBgIb9w5TJifZzIOyhVK4qhXHn+Ak6lokmccK0cxIJdtPg/dlu+Ns6/+gqu37jupUXxA2ZXbEh3NHDhfcSHnSQHIxA1lqpCCOTcZiItyZS1yQ3tBvTVDnZ0uHYsj0zmEZDk2azQBWMgI/9mdsuC9YzEgheQJCXHcTU1Ekrn+Vgu1/HgwRNsbxPyCuDNN97G1euvKgQeJE5w38NYugZdfrhTbKjoHx4c4ejwAIeHBzpUKV+4evVVZLNpNRx8oEnQMQ5wJsecO9Gl5TV8++1dkbay8RgunT2DiYFBhBJRdKt8eEhWU7VBu8vJuyFGL0lCht1r0r1UarlPbtCq1cCgzPd26w1JhThVGy9v2mLyCAWcpou6Z6HJYsmC3WO+txtNcXCZ/e5y9/cytAQKk+F90rVousLoVHPg8u+Eqedl+60s9K6m5ZAVNlnJBKD4qxVAjQYhShFrgwgK/3uzUkeg0YLNFCqyLsUaNxBSI9hFnfyOMBPVonJUc7jW6fhgt3ywWj74mybJrKf152tks0C0ibAeYyjtOO1mgVbdgUNy1cEBgp0u+qIJuLW6ZFG8Nwj5Ntlc2iEMjI/h7NUL6ESAvFvE0vJzHDGFbz+Hkb4MxqaHcOaV43BRR73eRCrVj2x2GMMjo/jk00/x7a1bOKSHd3oY8cEJPHj2QhauJB1yIidpqc4dp+dRQJ00neqk/3+ZFW4aKb67/v6s1hGbW9zvdUTeY4QqJ2mzXABiAeDS+eOYnRjFSDYtKVo8bKZx7shFFqTciE6MnCq9Q8LA+sYvnxwO+QvIytZcCxHYPNlhb33Bok64mr9Hgg4bM6JSIhvynNF+1LhDmkbF2OmKOe7riiltQiU4RXFW44HfkG6e9wWRA74rFiAmiNEGl/aZlAYVimXZcO4cVXDr4Ryer+1i56hqPCRk7iSulaRI5FH0GlJJ+JQ82VSca4jkFBEhLcTiMaUD+oJ+9GX7xHrOFwtwuy1cef0V/Pf/41/gyfx9zC88gc/vRXRSQKOwE9Oc9vgHCvCRzzklvVwtuQiFeW/zjOpgbHRYqWRULbCIswHP012vC+m3h4fD6Esxs56cIb0L/Uqkjp9NreqYiEy/DQSi8FGDHYyhVHaxur6H/YMqCNjEYlx3xOS3T/4L14+8ASqNGgrVEvLFIqLhICbGx1CrlPRzjk2Ny0+eBiZEBRmdygmZQ1in66oY8QwrVeroz47Aafhx5y4bVIbImCmUmvAgiYiUkXa5OojpOhAxY1YBEQrKNuIJ+gMwlIWe8VyH0dWTXgR17O83kYgDw4Mp9PdlEIswxpQWqURFaohFqJDwa7hrkZRGAmyb15sGQzRdAo7yNWztUCvOBLwkwjbJjPyKaF3UaBhlhtZ9DeN2SKJpX1+fInnZ7JD4SRSiUS9iZmoEfRm60Vm6L1nI7TA1+i7y+Qq2d3IiNLbbDMoixyOFq1deR7XaxONHT/Dhhx9KFfF3f/fXqNbKiCVsZDJ8PXxuKAP17Lf/0/h3E7n2ft4DbmRZBj/v7ch70HrLu/l7hVyENxXyLsKJBM5cvCAdpT8Skt9wbmcHc48eqZCzg9UEpb1QQ/tvblNbXRenXzmLy9eviBHJaYOFiR2dyZk14Q3MvnVIYOHdzOmQkJ+kYNyFc+/BDHKmgAVhdfyI+kLwhwNwmNvLbFxOI3StotxDrk9G/iKDEP5emPtAwzbmz2HDoIuoiZ2TbPil5plB8rtbe5ifW8Dw4Agmxkdgh0mCaopU0uoQMuZNonqFZrMra8tysSgtMDO3u2Ta2gElppFVTqmQ2ZcRpm2i3mwhQHwnYMmshg9EgPvoegORLvewfiEdGmd9JnCE7lhkF7KAmi/26z6RziStabNAcbL0IRIIqcj53A7cGqF5Y83JO4Hpb52QpSIlVrGHWBCQp7Vuh2Q1sqpp5RqgpMPsxXkgKmeee0wuz/iZkihFMhph7FoDoNzMacHqGJkSSVDaIcr6NoAAD5F0DLMXzmJgehzpvgwW5ubxYn4Bxd19+It1RJwOIkK3TUFhk1C1ushMj2L20jlcvvGa5EBOp4Vi7hBztx/g6Td3EW770HU7aDmc7sma9aPZbeueHTs+g0tvXsf4iVmteOqlMva3t/D17/4FWwtLaB4VYTWNLTERB0G4/Wmcvn4Fx149j8kzx9AN++D4m6hVS3jy7bf4l1/+E4KtJjIDMbx65SwQaKiQs1ETuzWTwf1HD7C6vgY7kUGkfwRWahAP55aws0uHpw4OD5lkxYbNcOf5SVP6FLQDyufm/cZrlkrR2MJE05KQxgaXBZ1dPaccNo+UTolgSTasHzhzfELQejoWfqkrJ7RO/3vFgtIBLmQ4HL2kN9nQyoPBPJ/GKIgJXVQsmEm+N52btQgLCg8r49ettY5nGUw2PJs8NgFEw6KxqKSDPCOkfOiYnHI2LGwa7DAlOtQ2G6yHxCKuilioZEhDzwcpFIgMsSmm4ZElHsv8yhb++bObKNRb6AaCqDUpgvUkZwpB8hAIySNNeiPPPzY1MUYa81ngORE0IS5CKwIkhMVNElytCselTNUlPwxD4wkMDacRi3Oq5BqHe2yiKOQJteTRHQyFvayKNoK2H4l0DAGLB/2OnNhoj3r8+KzOwOdz1KKT7MtrTCSjpsZ9YDCO/lQUsXAAdoCrUBdOpYhWgysQU+zpDOnwEvl4nsTR6hL2drCytotmi5nzxpI5k+rHQF+/0IdSvoDnS4uo85tYQakIuH5iI5PmpO4HcnvbSuMbyKZl5EK5Gff1Dnf9rYZQEsIUQpX83P0GcHRE4jPXUzTEYYBKCK0GVxY2LCoKyCkgysTozgQJhdxlV2GHLRH+aPoyPNyHM6dPYmnxOdbWVnB4cIDswCAmJ6fUpYqnQla8S+TORTJqS8UjYittelttlGkbLCWDH+vrO+JHxBIZ2baiG0StxvAlVys8FvJ4LImx0XGTF+G21IxyxchV1uramgo7nzc6E9L8549+/hOF5fz1X/+VnkmuVv/0z/4c6xtb+M1vfovDw6K08R988Adq7HkufHnzW2xt7eoz+IMf/xjHjh3D5uY6MpkkhoezyjLf2FjB06cPRbY7deokd+Tfyc9eQuuKFzUl3UznhCONkYGKOKF1sag9so0HS1GKZkWjGJ2ewsD4CDJDg6i7DextbePB3Ttw62TY8aExZDdGVSpyTzdkG+Ozkzh59hQGRgYQS5Gpym7Z897mZC6Gp5GWaV/GB1BSJB44Nmw/napsuDUXjVINpVwB5cMiSoWSSV/yYk7F4aNbHbWlhIy9nHJN+orUZMHzjG+0lzM2sbwQzWYbHZJhqDltdRHo+BEOhtRAsEISPmMXSmiXCWouiy9h6ygzb+OSEZEwlY7FUSuW0SgV4Ws0EJaBB5nvsu+HzwqiTkiZx308Cj+FoJEwyozzrDcQ5QdQraNVqcIiGVqfAYljHlkx6EOdCVz+DtKjQxiaGMfE7AwqjoPC3iG2V9ZR2D1EPV9CzB9SMY4QReDk7rYlp6lHg2hnojj9xlVcvPSqCk6lWsHu2gYe37qHzRfLaJdqiHQDiDFvjV2qv4sWGy5qeydHcfn9tzF14QwGJiZJmUV+dw8rT+bw7KvbWHs4hyjNYLQvodylob9vxaO4eP0qXn3vDWRmx+Hviwt6dSpVbK9v4PNf/hqlF+sIHVURc0xBkpsfJ7r+OE6/fQ2jF05icHYKbZKHaPxQLGP/xRo2nyzgxb1HyG/vw+L1a3VVyEnOvHDtMm78/vdhD6XRToTg0DWNO1zHwfz9h1i+/QBLtx8i2QmgG6CBRNM4rg1k8OG/+zeYvHQeDdn9Goi2y3t/cQkL9+5i/t5dNDslvPbGqxgYTiIWiak7LxXL2DvIYXt/VxNdemgEc2u7+PbRAuL9wypC+XxRRDenRu/8sA5cghndQEfPCJEcwtB88JlOximX5CRZ1fqATKZPZC/uVo1JDCVyTcWaUk1ybHoMg5kkEmELyWgImXhMXuxRokOeC6LWU54UiL8q/1skSMOIVx487Xa1cjOxxNpZdzoqzpzSWejNWszLpfdSF7UW8CKLhSnxvm+wIW151qzGlpWcAAMTGsc/U8i9poGNrngWhGYtVB2uSQjpEj41B/ZvP/scj5dy2od3PFMnOrAZGxlPXOhBDmxc+VnRI4FnBVni5PhQzse4WH4uXFUQNmaTQUUIIXI60hGGbqOBWqOKqZkRjE5kEQqTaU+So6Op2+yC/SLVMjKV/04pGgt9JE5dPfkmRAyow+a7Ip+EPIMwdrcPUCl2MDraj76BOBKZsMk597Vg+7to1opwaxUNCPFwEJFwVB4KNMGx7AScVhDFahubO3kcFepwmhw2JMJFIpZEIppEkmmVDaNh5hBCpChfdRBLpgVLE8XkedVtuTjY34Pr1CSHHR8bQn8fvffZvPNeaClZkIxtqjI+/+IrPJtbFumNBTxoxSRLO37iHH7245/h6//yJeYeP8XoyJg8ScZnpnH3/n1sbK3pfkim4kgnonKtDId4PUz+Q7FQFHR96fI1vPn2u0Z27MlKuSoMdtuwfB3c/fYr/OMvfqFEyTNnz+IP//CPELBs1Lgi5H4aJARzHfCdPXYvhnprYxPLS8uYn59HqVjQGutHH36Iqakp3eM9C3PyrFinQvSb6LhYePoYv/71r3Xvj4+P4yc/+Sn6+gekXODzzVUZDw3X7WJ/L4df/OKfsLm5rWfq+vXrmJ2Z0bqhWDA55vxMyRcw0jcTSuT7P/4bhdwTnpm9FDtTFXKje25xH8eJi924ZyfKfZK2sXxA7RDimTRGpiYxfnwGjutib3sL92/d1oFI+q7gdU7UfPC5PyGxwQ/0D2cxNjWG2ZOzyAyk4Qv5UHNJCGkiFCEZzewDdfDLcIQXy3QdkXAcnWYX1WINGyubyO3k0Ky78DGnl7pRVlMi3pxoOA01W4gELFAR5GvRcYoaU6bUMAfXh24oIMojUYVQJIxMf0pLFsEAACAASURBVD/C0aiYuMWDAgq5PLpOG0FKEvwh+EmiInmPMyl31HSasi1Es32YOn0SkyeOY3BiHPliCTvrm1h8Oo/87j7coyLiCCDSogkHXyMbiw5cVvN4BMmRAVx9/22MnT6B8HBW/72yu4+HX36DrfkXyG9sw19zEeKhpdW2gQW7JCtlk4iNDuDtH/8eRl45p8mYI127WMXu0hpWnixg/s5DVPYOVZDDhCN5vUlMikcwcPEErv7kB4jMDAvi5AQhFnOri8X7j7HyZB5b80uo7RygXajq82xbATSDPgxOj2Pi1XN47cMfIDCUlg2nvO8pBWt08PDTm3j8u69Q3j1QwSEywlcejEfQPzaMC69fxdm3rsGXTaJiQw0EN/htp4Gj5Q2sfHkHC59+CbtE0xsTj8tJIXF8HL/37/4U6bMzaAaBWqCDGnX0xM0OK6ht7uOLj36DzflFWNyZOy6azPWORXDt7Tfwwz/5GWpRPyp2Fw3yDtgAkrFcb2Lj7hN89Y+/1vfggx+OxeSw5x/M4IN/+6cYu3ROBE8hBHRBrNdQ3dvD4doaHt36Cnu5NfQPxTAynlH6GgNwiNA8mX+GNh3Ymg7W93LI1VooNH0ou6ZxJApDSK9RJ6zXhL9rCTlqc5b0dLU9WZhhlbvKy2YwEYsLIVwS+1KJpIHWXeqZuQqpiXQ4OzWM4f400vEIAh0XUdvCUH8GiQidvxh8Qu2raRTFJvZQLGPsxD0pES5OdObPSC7ppe1p6vZy6iU79SyXzcHXRqlcEYmKUZ1c5yg5S9p4o2Dg4f3SS8Iju4pk6ClOjWySBjEkwFKfC5SrDe15aXvKWNKnz57j668fotakgMsMAKSE0nrVxK4Y7ocxB2aB8dj3XJ8QHeLP4n3Q4W7Vj1fOnRV7fWtrS7Ax0YajfEF/l2genxMyQ3g0pdJR9A/EMTbRL29uK8zfb2oi5y6er5tFlv9uGPlB7OU4GRYxNJzC5NQgxkdHhNQVjo6ws5lD4bCCjstM6hmE4iGtJ33BDoJc67k1BLsu6ZBSH0RDAU2L3DyKuNvoYGuvgM29AvoGJ0TiFeGt5ZdJiv4gyYkkH7ouQj7asSYQSaQRjCZRrfMatcWX2t3ZEcLDaNymQz/wPN579219wr/+1T+hWi0LIXrvvfewv3+AX/7zZ0gkwohE0wjZcVy7/hZuvPGOYO2joxK21jaw+GwOxVwOkxOTmD15ErOnTunZYCNPwhivGIl9B3vbcKplnSmEoFdWVpW1/tY738Pv//inaFK6JoWNcdjk6cLC+vThfXz66ad6LmaPH8dPf/YzFVOmsDHBj4YsdNQkksX6wueGDTKn/Y9/82ssvVg0Rj41Ni5QgiJjd5cVJFWWooZEQR7DbJLjEb8gfoZLJVNscCJ6BrgGSsQp/xMN0YR+caztAA3HKIBoXENtuqLAtdExkc89t0263vUa7JeFvGcG07M1felLyZ6Xph30oiYDlDe5H3C1tzaTKp88RX+yE1c6RxAzp05qwuF+cn97B4/v30elUJRDkrElNA5eyoTWzryDaCIi9vr5i+cwODYgMlzbT8JZVzpywzhSJpt+Nne8sXAcUTuGZoNWgHmsrW4JruBcOz1zHMdOnMbx2ROwgmEUjkpYmXuB1cfz2FvaQIROW9yzNrsI0rrR1xXEGozYCKSiiA5lBO1efe9tIJkwGg6SHeZe4NE3d7E+v4zy9gGsRhcBh8Schmcs0EUz7EdychhTr57BOx/+EP7BPr0fwm805fEjiM/+/iPc/eRzWKUGIvUOAnwthJpZsCw/UtOjGDt7HJe//yYCx8aBhIV6x0Gw5grefXH7Ph589iVKK9tw9wuCuykH4yTR8APHXruEN3/6ewiPDgDpuIxxXMuHEG3G8xVsPnuBRze/xd7iGqo7OQTopsTDyBeAFQ9j4vVX8IO/+CNgNCVYTXG11NJWHMTafuwvreGTv/lHFFe34S/U9L5alh8d28LM2VMYv3Ie06+/isAoHftC5prReKXm4mhhFdsP5vDoq9viDTBbnQWnYweRGs7ije+9iysfvAc3bqEaMaYwvA+JE4ZqLuY+uYnP/++/R7TGXT9JVU3tktKnpvDhv/83iBwbxUG9hGbIB8eC3lvC8cF/WMc//19/i6VHT/UZEuInl8NKRHDljdfw7s8/RD0aQDXMvXkLAfJDmBvd7GD11iP8y9/8As3dIzSaLURjdN0KA9kUfvjnf4zxy+fV5Mo4p9NGMhJGbm0Fz25/i6Wnj1Co7GJgNIHZU2Pq4jlBFMvUTR9ha39HBkqJgUGsH1Ywt7YDB5Z24sUSwx58oAFgqUjnKkO2M1wOrmT4HDFuxjwiRr7lKRHkQeAX6ziZSOgAYkodD17x3z2fiJFsDKeOTSMRCSnqlGEqoQCJbAFk0gkZrBjnOiNzo5SJGnmy6FnI2TTI38GzPO454fX25DLDEGJknPpY/ORZQDIdp3dPskZ7JhZDDhMivdFtT+x5EWD07vh7LJZylJNG3Oy2WcBdNsRWBIVKA4USrWwdLLxYwZ3Hy+b4YCiSLwCH+046CHLWJUKhuB7ThIl/ozUj9/bmMzVSS25qzHtnTGxfX0YQKlcYlC/G+BmnUqjUanptJG+RcGjZHcweG8GpM9M4cfIY5p4/Q7GURyrTh6np40hlsvj621vS0Gf60yjXqPWvIp4g7GzktvK9J5Rbofy0jWQsix/84EOkh0ZRJyufyES3CavrIs49OdpYev4Ma0vPsbq6gkNmwKfT+PFP/xB9Q+No+0NwCKv6mQUQVzNBtz1KJjm48Wb77OPfYHH+mZrsG2+8hdfffFO+BvR/0BqEJEeuIEmm48ojFNS9tba6gq+/+lJJYSRavvfeu+KBeD6I6JC3RPOXgA0/0ZNaE/Pzi/jid5+oGcnEbIyPjSA9OIBEOoNGuyVNe5nZApQouo4QJXrW83Xw3mcN8gcoA6XcNSBiXYA5DB7fp+s2ESanquFo10yJM9e2rEXMBSdSShSLHKR8oSgiK/kl/OK1JJ+KzTnvf+7E1ZDymWOSJPNG7LDMmEiwJEHPTNpEyaoizcXjUS9gK6j9PzknLN4kx3HNVK1UBNPz/UxPTet8mJ6awsTEOCJhG3t7u4bwWCzos6GWPZNhip3nefGXw5dehqb0bEN1O2snbBKoqGwitE7jFRKCjC2r0SLzRbB7EGudUZiK6ejKd/jc5YtwWk1Ui2Uc7O7icG9fhxb35NwHNz3orMMEJ7QRsgkJxnDpygUMjQ2KDNeV4w4NmejQRhieg2UIFvGpNt17yEcmJBzA1u4BnjxbgM8KY2h8Eu/+8AP9GozFqQsxJ1zJgbO+j735Zdz77CYOl7fQLdURY89GnTVJNJxChtJ47+c/xsjV88DIoHSTOklZTJyOvs+//NU/4Pmth0ChjnCdzNqOiiW1pG4sgBt/8H2cvPEqQiN9QCoC0AnI14HPaaFTaWLr+Qq27i9g6etHaO0URMLyu6aYt0N+HL9+AWfeuoLMuVlgIIaK1UTdBqJtP8KuD4er29h5uIAnv/sahefr8DfYKQck8/HHwjj51jW89vMPgUwUiIXQCQc1oUYatKkNorG8gSdf3sbSvcfILa6hy07QZyDFUCKGqddfwbv/9udwk0G5VrHJ4V0ZD4Rgt304XFrH7/7+lzh4vgJ3J49gsy1YvRMKYpooxPULOPe9N9EZSKqhI4ucB3c2HMfO4+dYuf0IK4/mcJQ70i6PjGwiIZ2QH2+8/w6u/+gHcG0fykGzipGlBQ/uYgUvvriF2x99giBtcz1+g3rbgSRe/8kPMf7qGaTGBlFqN1DtuNrFB/IOmltHuP3x51h+No/6YVFrCfEI7AAmjk3jxNULGDo1jdj4IEIsXoSsq1Wszz3Hyp0neP71PUQaxg6WBwjxixabngvnMHPpFZy9dFH7UoJGpaNDLD15iAdff4mD7XU43SL6R+M4cW5SUkuSCfdy+3i+9ByxVBx2LIyK28bzzRweL23gqM4oX0dTEOFXHnq5XF47TyvI3HjjWqeM+Z7sypNc9Tzt9Xuy4uVO1/aCRHxoOnW0uSt3laUHFvITs5NIRGxESCbrtmFzDxziBG4KOg8UKUE8KJ2Fm89iPBox2eae06LWcTI3MjGiPVMaU8g9Jz3P/Y+vS7a9LSNR67HFTfSQYceLGNtbeXk2v0QgSIai1pbFvNnxCU5vEnHjJF52sH9UwtrmLtb5tV/s0fSUl9Bby/FXr3x7P8dLmCGi0DNgYlPDIuBSH28K+mA2hcnJSVSrFbmqHRwciizFQ5uwaSQSEwm2UCzKtOTEyQlJmRpuHeGIuXbc0169dgNnzr6CufnnkrJRfktUz3GKODrawcHhFqqVKq5cuoxqqYKPf/Up8ocVJKJ9+OCDnyA7NoW2n25kJCi68JF31KyhXDjAra9vYnt9xTN2AUYnxvGTn/0cif4B1En28pFEqFQAOHx2WSQbDdTLZZTyh3h8/x52NtfFFcj09wmVVANJwyw2qwqEIspGIyITQsV1C+8thmVRNsz/T6ktVz+E2BkgxILLhovKDV4722accED+6OFAB2Ge+TT5USlkr03SnCE5KoteFshUvhi5KyVkGibJ9WFzYJHTRBtpEtooF+WZ6EfYCujeFqFYhZxfTIJjQ0gSWsTLuacxlK2Cm81mkUom1QQPDw0h45kNpVJpshaFHtCTJJFKo1yiGyGQSqbhU+KL2OIiQNNMiNwQSQ0VCmaZm4XKDKIZ5RLqtTpq1Qry+Tw21jewuPgCiXgMzaaDpcUXkhzy2VKyn0LFTLywgdYnX5NdmNltedKul7IyY2EqQ5VWW9074fMWiRqUfbGQU+srI5Aem90Ue5rCUE/OCa5FokDTxerSkpzOCF8bj9UAasxVZsct9iFZk2HcuHENE1OjcvPxBbhz5K/sj1vS9GqnLZMaktsC8LUDuimYYDT3YhkTx07g5KuXcON734PVn9XemTApX3OELMlSE63VfXz5i99g4+E8ahs59NsxwcLFZh1BMndnR/D+n/8hshdOohMOaFJ0abbgNHWQBxtd7WlX7zzBg0++gP+QpgVGU8wjoBJs4d0//hHOv3cdmB4CogF0Ai7KzRqCLkTCcw7LOHy2hq/+4WOUl/bgb3TgI3u740c3YuHUG6/i7NtXET07AwxE4FgNVEJthFw/LPLhah109or4l//nH7Fx9yk6ZSZe+cQgZ1My+MoJnH7nNQydO4bESD/q/jaqNOBpdrQXr61t4dnXd7Dy4BkOljfgIzFGZKEOAhEbExdP470/+gNExrOK1CQ/osPD3R8U6Wt9YRFf/epTlFd3BFvbrknEI0M+NdCP4fMn8cYf/giJYxNALKKdMfXa3EXN/e4L3P3sJopbe6gVKmjVmrAZrsGbNGLj1LnTOHP1EkZPHwP6UnSg0U1fLRax+OgpNh7PYevpczRyeUHJ1G3y12qwi8T4IE5cu6hmIN6fEeGNXID5b+7h0eff6GdWCyV0Gq4mkE7Ah1qriSBdzbJpXHj9CmbOn8LQ8JBQpK21Ndz64kvk17YRcjoIkijFyY9QmNtBjZ9XIob4wIDWJ2MzU4j1pbC+voqNxQWsvZhD2OrCSgKJwTBmz02okLOArW6s4/a92xgZHxUaVXFbeLK0ifsLK0gPTYh5XaxQplhEsViF41AnzamVkiWSPJl0VtVDzUmgUq2KgS3eADXY2k0TjqO23DbscE5PVH/w2WRz1QUG0jHMTIxisC+tvHJOMCx3JsuesLVPRZvsW5O3zt04p/IgYsw05xd3p/TDlt+7pelFajTPg+I7rbnxZjdSSCNPYgGXoQ2X/tLpGzte/h6bOMpGVfAVqmMgcAa51MkL8EihtWYHDqHqjh9HpTq2c3k8nVvEQbFmWOne9C2Vg/TpZu1g3AINnG96Re76jSFQzwBJihnK3YLcy9pIEv1Jp146IrJIcaLiof7mm2/puj15/NSDa9uoVI+U651OJ7xQF8r5orh27XVcvHhF3IZiuSjiIgsMHbtyBzuo1QsyW2KKHCfylppwW9IpkrE4QJGgx3OHU7ifr73FwKQG3EZN0jRVXA91oNWuzwppN9+Q10ITlWpdRSwRjSIRi2m11yBpr1rRfUCCMTkzTRZTujfSY4ysOc+KmpOlYpG98CcZbcoBkByktlYn0vOriBHZCaLF7AO3LXkgezo6atLHPsxCzZO+yVHRnKeZbFZe5oqnDRP9oZ8BCZsN7aUZLcvAHqJjdjSBSDSJaCzh/SxjLhMOBZBOxARzU8lA0jLPITYBCtTiV7eDWqGA7Z1t9LNxyaS5S0G7XFReCBuUQv4QO9tbSvbc39vVs0dmPZEXNjl81g6PeCYRIzJDJ9dPnOh7THI2PWE+L9GonklaKWe9n8d7Ki4ptVGLUPJZyOdx+9a34gOwmeDfIzKRO9jXeoccAd//Pm6c3b7zWTcP0MvIUuFWbSrhjRUqO7KAMYUxelJjoUnNL2F3dhm0Zx2bmcbJ82f15/zau7TxYm4ecwvzKFcrIrT4bSrs2oI2Ca3TcpS0+jffeA3TM2MijrGx4fqAX10S3zxyGp15wkFqAUNicTacNla39vDg6TzGZo7jxIULuPzm24gNDqphaHZJPusiSlejIwdY38eLL+9h8+E8cnOr8FUaaPi7CMQj8EdtBMb68OYff4ihCyfRTYbRCHT1xV06YWV6OdYWVrF25zEef/YVOvtFuA127H7YDKpPRzB1+RSmrpzB8KXTQDKEtt9FxzISKDLgWoUq8s+38M1Hn6K4tIt2tYEudY2cEu0gouP9GDg5gQvvvYb06QlgMIZStwZfvQ2r5Uc1V0BpaRsPPv4c+0+X0CrV4aOHOrtTknNIhjk1hes/+h7GzxyHS09h2w+bu5FiBVvPFnD/86+RW95Abe9IzHUFkrAwhW1Y/XHEx7K4/sN3cOq1a2YU4RPrtnGwtoGFx09x67Mv0DooacoPyhGLtwQdufzwZxIYODmDU69dxrlrV3Tv0PN6f2sbC/cfYenJPGpHBfELopSgcL3BA8M7PMKpOMaPz2JsdhqT05M4yOWwsrKCh3fuopo70q7eRzmWrC7NtOf4O6h0myLbZQaySsdi1C4lY418Ec5REa0yDV8MeiFylaSQHtLkayPRlxJHQN7phJLZzNINqtmG32mjkS/DqdTRdloIM5GI3s1etKzLhpbwLSFjuuJ1aApBxUUbrbCDdriJU1eO4fzFC5o517Y2cO/BPUzPTmFgeABlx8WD+RXcerSAWGZIaoPcwZF8/Qk8EIYUDKrLYMheDBxhgWURKZZK2g8aNZ7x+u8ZHfVY3kTQWITJTyHRlIzjTCKGwb4UsmkSncIqWpxeQtJpE1Y0cbayvvWIYCQ78d8Jq7O4xWNRTec8cHg6fzeZ89LTGtgw1SUxk7ugMQcyRjJG6y0jFi+qmJMGM8l75jdEc0SkE7Gv4RVxBng0UHVa4KaEnvVNrn3yZWzsHuD50joq5LKEw+IN0N+A96f8wi3jWkY4VLtxT8Iom18ddcYPoad2FQmVUrwgp664jJ0GBgb0ZxbmF2T5y/dDcmEsFtfkxYJGBne5fIgI/cn7M/q7/FzVYBHRJEvbyyqIRBlXzOeMjOgSupyyKamrVDVUJeP0NidRVxTwnpOTSSTkTpZ8A6a9aY9blQMdD36d6SQj27Z4S1TEcN3CQslirs+eUlwaZpEI3GyoCPHep5S1yVWGAjss/Tk1+17UtUimyjwwRl2K/ZUk0fB1FPPM2uAl5inBkZHDFgmTZL5QicDM8STC5F9YlohkqVQGqXRGRZLTPTXmVEhwkGXEZ4toW6WCra1t7OzsaA9fqVJfzYxwL0LZ88OgftyplzXpBxiO5QuhS4c/ysEilLRFVVyz/f0Yo7SuRjkeTV+qL6OvyS+h0ohTcCqRQDgcQqFY0JnJ84cGOnytxhxKLGmpQ+R0KImlMStSSiIbcfmeqNM1qyalPhl+jUm1NoFW/D0ZO3l/R8gjGx6eM1wrUjnxv/43dOQkacjlSCxuU4gJMXJ68YdYqA1zXAlW7AZNairC8bgCHmLpFFLE8IcGUGs4gqNtVmLmX7uUVDkoV8o4Kha0l2ITQPZdrVaSHvDcuZMYHu5HyOYhxEPJfMmljKYS3F0wwQdBuA4hoS5isRR29g5x594TyQcmj5/E+x/8CPGRMbo5iOlHRnSIm8FmANgpYO6jT7D2YA6ltV2RvWhgE4iFBa83kiGMXzmD2dcu4swbV+We0RSbrK19KXere/OLWLv/FPNf30VzN49GzYW/Y9GJHS7dNpIhjJ6Zxe//yU8QnhwB4pRhsKkxzhO5J/NYvPcUy/eeoraTR7veVHZu0CvEnVgQ4cEULrx5DZMXT6L/5CS6ET98JKVUanh25x4eEFZf3kLnsIJQl8RE7sp42gRQDXVRtTrIzk7g+LmTuPzGNVhxG6g1sL24jOWnc1i4/xidSkNwP3+2pIRy6uuiaXfRivoQzsaQHRpUKA5hE3aIqy+WcLC/Lx03/2631tTr541q0sOCaNkBtEm2SSeQyKSFzrCBU6gJC3CzBZuGD7Rj9QfQYKQgO3jlnhvUx4qyy44gEqNml1pY+kcTJaLs1nhIS8nAe5aHJmWNXNTo9vRpZ8n9vHbC/H5cFbEg0dktTBKQkbgw49qEJnQFcQYonSPSxGIpJ68QbC5xaF7TApxSDZuLa1ieW8Tq0ipSsZQ8xd02fQ1sWYCSU0AtL/2ou2igEXbQijZx4upxnDl/TlGke0cH2N6h1eKUTCSKNQff3H+Gz795iIHRKU0Lh/miQksIHXIiJ4RcrTsysOHzQ501jSni8YTigxk1yiLOQsVnlGQcyuV6hZWfmWRUHuGUG+lw0OSSjw8PYiib0fRi/Pz5+kn44j7QRNVK2kMjE+nFzfqNBzglSSziLOq8hnxGWfhNUST0ypAj01z0XOdeKmV6DaAHvZvMcyJEJgBGNsEyp2lr8qVlLSdJck4aVFkQjQ1YcLsB+aavbu9hbWtP8Hqt2TbSTc9EgfXawJPGi5+aYDWg8gc15LxeYIeZMskYN4cq34ttW4jHYkinktLDs6nIpNMiRXFC470Vj0eQSac8nzi+B3J6DAIyMjyo3HjKMblbpT+CSWZjc9MrWHrUpMWW82SQCgIiFiQp8rMxjn3UsEvdQ/kqw3RqdePA5mn+TYE1NruSIDLgSOsJemoYhy3+Gf4+LXO5siFUTiloLGImRiIrJijIrBt6/8ieOGgQmpd2yDTiYT68w2eVr52SQb8+I/IJhKwQAZFK0XNI9IKTWOu5wqEnvSSFQa5y2CDG5SnC7xui66fll+96vVERHM3xgXvroUEmlkGa+Uq5qvhsRWjzXA8CiRRNvuooF2mlbZv64TJPnaYztj4D495GvwOTlKmfaVlCnExd7ZicCEZyU5ZIlIu1UgZE9PAgekwOmFHi8F4iYkGzot7AzM+M9zZXjXIapQqDCphe8eY9FrK0BivSl8BtiiTHz5CBTtrLB01GiPTsDBG7/T/9bwZQ/1f+bmRtU/6kL3b0hLH5gkxAjbE95TwhaJ0dpURkL2NN6XTVoM6Wkw5vAl44jhNKoDLmHorLbLUlOSI0wUJeqZV0cUbH2Ommkcowh5aGE4yno86UDwTTy3rwHTt/Yu6ETuI42C/g2dNFMXtZ2K9cfg2nTp1HbHbKUAjJ4OG7yJXRXdrC7d9+jq35ZdR2ud+ld1BHUzuLYCMaQCthYez8cbz+g3cwPMOJuM88mJUqOgdH+PzXH2Pl0TN0SjW0ChU06y1EQlE5TJTcuvbcFlmr48M48coZnLhwBumBfjQqVSwtvMDy80XsLq+jcVRGt9oUM5awNTviSqOOjh0Aopa+Qn1xxIf6EOtPIhoMolYoYmdtDftLGwi7QLjlh9Ul85SohXkPbojMeT/8cRtWLIRgxIIVpebbQpfWRYTHmm3ErIj05Ewcoh43xBuEN6zVkiY6EA+qY2WCFw8p+QnIt9yEYvDANo1VL6WN34d7O5/Ql4Ad8rTBtIM0Wt+eaQgPKU0Lnvc5HyA+lJq4nLqmTT4o/P8mb9fYbfYeilKZEyjNWagFNWiCwj14/zWbL+1DZd2p+ZYPtces9ooHJ2+ajxgpEffRbA7MjlfuG90ObNp1klnQNpp7uxNAKhTH3L0n+Pbzr2AjBNvHaYUwIjtyugHy8GOkK9ONKqiH6/BlfDh+7ThOnDmNlY117Cgi8gjXr13FzPQkDvMlfHn7MX735R0VcpoRFcsV5A7zKJZrchlstn2aQslbYAnilNSzR+Vno2xvL8qV/86DSsCakuFMfCb1/Aod4i0mNzezP+xLxZHNpDA80I8Id948vHkQEpiWUsQc43Il8z4/fk8eLMrXJifVb2RBPRi+lxOvP8dgIjZMMuQxqhizATfUPR66PT8LXWMvKY9QPIsDmxJOvpwiKT0lnMpDU72120G51sRhqYrnK+tY3a4YNY13blk2w5GMa5igcpoLUU7qReGawkJLYGY5GEjWA/m93HlygvxIJOLa1/JD5d6Sh72mTy/xkN83ErGQSESQTse1bjg6yEm/T5iVq8pUPI7JiXHEGNjkp5SN9rk07eGU1tvatzWBmlWFCT1hYVQjy7AoyQ65WqipGJB1TTY0U+jqJL7adFBj82SmfxZWuR1yymOzy4Lu6fpNnj0Ltkk9pKukzgKa6jCRjghhOKSdLZsEsvU1VfbWKL1i3vMiYQPpcOdbNQE7R3k1mb3JXZn1IjmaZ5nPrFz6OryuRCp4P7LJiWi1IOY2myk2EgEvLAfGnVHPKb+8CVQWIzIeYjKhoUd26CESaKNDElLHh1gkrvfKppBnFRsq1iMF7ND7XwRaL/NdPgemoPeyC8z7MMmNKtq6HjSuCSHABrFeF/lNaxo2vkH6ZJgAH7LR+f15P7PpkvkVrY49ZI1Omjx/2Cjp3mIICyWc7HS6ELFScmplQ9im+rj9iwAAIABJREFUoXv4v/zn/6qQC+6SExjDAXqFnGQ3PXmaYEwh58NgCrkOWdoA+v2yrKx3WmjwTRAbZ2BDuaICRq2skZOwqNP/tiJCDzWU9VYdzY6DRCaGoZE+TM2Mwo7ypiLUQ+EIdbSms+dNpABSnwUfLQc7AdQL1CkXsLO2h/JhGVF/BDOjM5g5dRwzZ07AzqaARgtz39zD3N1HaOYrmiS1m+YDzQ+chjOtJsrtGtphPzqRAAIxC8nBPsT6aLZhoVYuI3+wL1JIvVSBUywp+5YXQixbEcNacrnzhy1U3QYiSeo9UzI7oX8zIcme2Q53w/ziQxHjQ8J9DTWjsTD8ERtVWtqysIQtRFMJQZnU4LNTjgZCCHUDCBMHYBPgnQEcygnjd2g+EWLXTt9ztkKeOw01jLIf9SHoCyrYgt0pyQhkXFIjTdKN3yYL1JD8KNMjZUEQnG3rYKnSYEQhNT4ZpChK1rPXJKRE8JqTBx9G3lPyTg4EBH1xmjJ5z/wZfBjNxMUHn9MCrzEPA5E5qLPloePtVvkzTPdrmge+bTLAmabFg5b3pdkf19SxsjjL34gFiLAfQ2sU2mJgQPNQGsKiGV1poMHAC5N0Ro4H7xGuAZKhKAbjfZgdmsTu0iae3nsMp1hDl6hG17sfub/k4e6nlrmDTtCFE22inepg9uoxnD5/DqVqVThtOpUwRDEAtXoTu0dVyYOW17axvbun/XihVEGFlrQhurlFZJizndvHEfeYHjwt+VPv8/D2lyIgyyzINCa9OFlRVBQKYzgwEYuwrIUUZYd9aUyOjergDvq4TjLpb5zCTRE3OnHl0bMwKePAFHl+hizJBj5kUpeZBPlnWOCU+Mcdrf6/gRdNV8bPndfUTOJKsvNCcHqBI9LFy0mO34eJg34x/4kgcRqnuUup6iBXrGB5Yxube/WX1qtUn8oOtae28cbKHhnvZQAUd+kiuvH98HX3oE+G9ljaWXJSoi0s9+I9Vzn+Nx6uPKAj0QiiEf5ZZkoHhTiJ1MRdKp+XuqNEr5npCXo3GiJUk3nlxuCmXuPk2tQqQp8nU9YUSWu0+2Mjw2Its67xtqaUMKrYVu6vSRhOa0dcJczsQcyc7DjNKW3Nz8GthXz+CEdHh9r/mmmQzwyPHjZmxjKZRjpyEFQR5WrF3ANG7kjIm80G0RKD0JjAIv49T41Ai1tvP87CqOPJkzLz3tBEq1UL0drG/0fZe0BZelZXovuGuqFy7KquzjlKaiWEQDmiQDL4EQweGL8hCYOz/WywH8bYY+w34+UBnBjb+A3R9pgMAiQjCQWUhdQtdVDnUDlX3Vu3bhj2Pufce1vAW/N6rVpVXeGG//++75yzzz57iyxMDQYl3rxp5Rpaud492Gn90TwrUZWqIef2beKBN47jqRWUixW0Zu1vzIK2gOVqAS2tNOMyHwCO2HIsTeY+vC+lFbOsVSuhrGKCr7vogi9ERESqlT+EOQzyH/cWE0p+kLMh4ySx1i2RkOSs7xkKFvF1MqjLu0LB2MifQgHYfsqkkacWgaZSqMFv0yKE7A2lsuvNfcMEhGO9/H7iX97wnlpk88pI+eTMgmlEodnfij5TPMVUrRsSiuYlTRq+vSjqIqtXTncrEsw4T8msyOfQZQPpjlgM5BRS4GEsaL3K4FfCSqKMXHsWa9YPYu+FO9Dd1458Pi0Rfh6IsuAUDKWuFhI1ogZptOc6gcUqFsYXcORHhzF+bBSZUhodiVaRp9CSRJkLgD2RZIuqV0p9Vr0q5Y2SGloayHe2ItfbjnRHFqnOLLJteSTlyEaCjB1o6gV5D9WEMtgGoFmQzfPwfbZ1diBNm88VzsETHm7VNeKNZfYp33L39ya0TEjG5l04w04hejd7oSegNolZghphycR4uPOWFws6BwnRiUSknk0anAZgwrVcl8XlQckFTz6CVWW08yTjk9+WLrX61OZAxuyd+t9SmlupCMomfM4RJh3ACWOUcradcqwc52H1LOs93XPiH8K81Svi2I5MMsSk5qLX4K007GlQw89mfmPCPzoYBPZbIOB7Yr83fofJDklL7Llx43kk0QFsvr9kdjok6TaOCmhyNKNSWRCyLJDzkKbsJg8UTlEwoVLV6VrrFRqXTM/jyP7nsTQxgy3D63H8wCE8/uBj1ONAptaCXIZjJrw2PJF4frPHS2+BZRSzRVRay9h68Rbs2LsLszyw+TzZDIaGBjXidXZkwuZ8R6bx7IEjmJqZRVt7F6Zn5zEzv6jEmGp/M6xKiW5QA701r2pLcpZMAgnkM+hFsOIh6BoDSmJ0mFaRkT0rlQHZ+uLMa0r66r1dHdi2eSP6u7vQwdYGRWdUJVrpGiOqctLz3p9mXFxbQomRy6YycOuwi3Wrdpz37gmZO0+BRFaT9DQVOPXMTU7R7r0jfxphEmRJ9IUHqLWCeOZPzS1iYnoOo5MzODcxjYlZa7FwnVHAJ8FpDqJu9LunjAVHyjiCJPMgqjCySrWKTO/R156dewZ3Ela39hFbCdYjpUc1LzsDHiss9lWJ/FAUhcRBQtRk9aurRunkYlEfJJStHuzH8OCAoHelo0Q//IwhuYuMZY508T6xUqeNLsmHsqZlUcDtwtcp2J/rnfef36GyXU3/52taLlFvnGuNOvRFOaxR3IZHPqs+a4EkNIrF68JAzsBDEqLBzoS0GZxNQdD6t06OrpvMUNXSrp9aVs634fMqkSM6wLONU0/iB5gmQR1hkyEXdx7XGSelTK2TxYa5VZoOAccRxWvhNZORD0cRTaI7RSIoGevqoxiCooq1pYZSdVkmXXyfKqZk+WtVOatctgMVnImMtriIEVXg2Kbi2RP8DiGCTFgsaGtn2EXRuiVxkfLNXC9EEokyCZVykyr+jiWJZoVsbR2Hurx1oSSYyoFl5wCx/aiiwq8BfS4Ex9teSvznDXQ/M2hdFYT6XzQI4JqyTMmgAc8O3a9aA/rMgjzzl3+vyCgU8KJsD+VUM8pQWKFS+YjwJysj+gozEGdasy51SSUxzovyJtoN2rBpDa6+7krk2oz4sVIpmJqLjDvojMTMPmuzfOUachTlLyWRWKzh+ceexcihc+iotqGtzIOV1oQlBQD2GmS+sVwSsYOQIcfKmKXmV7Vjw97NSPXkUGH21plDKZfQ62K/Rv6wgp/s4oWsa4wy8EziwS3PXDILV3gw1QRDhQ2kFOlkYUq2rMPTWgBmEiHIidmXqs+ySVNS4MO/b4ciXzKhHQvAYalZb484eUiGMn4I2bFkBbvAJkdcjGBkGaZgNWWb9pkLh/CcGLE+P0zBGAVZHdrUvDbHMSYh/H58jqyxlfrXCmg0dbDxDiUiKYNjeR/ltU1oXveUz8lDhEkGvet5zW1tspKLdaj3poTOPpvQSCPI1J249IbDNo0HnhXcAeWKZFJXJ7CvbCJbJpp+mFg/nvZElaUlPPvE45geOYtt69fi7LEX8ewT+7E8X0FHphur127A7n37sGH7Nr2e44cP4clHHsb02AgWCtNIplewc+8W7LpoJ1q7ciiUl3Bucgy59jZNBDAIHTxyEi8cPonegTVIteQxN7+Eyel5eXQT9SAKQiY7x3OYAHE/SJGPgdVNPZTmCYnjWI7pPXANSnNIe5c63GxTkXm/IgOVjnwL8qmkPJyHB/qxZtUAhgZ6kEky6HPEyJjwts+tilDLwxdeBPAI4nxOHTK84j4Zw8/WSAkynvXZmfyy8jTZUetFx9+aUYvdY51T4U9fpQETyZE0rqlJgnViZh5nxyYxs1DAQoGFhemoE2xi9cb4wyrLJnTsGvF12zy7JbL8pwCQZg+VSBLPRGPV2/cbKndEjNQHpupbPqegubi0oOqac9X2kUErOQMtacmGcgZ6eWkJ83MLWLe6D+vWrPaRKk4CsPBhO8dGsGhQQmlWJlQ8o5apICczG580srzcGdocR7JzxIxo7ErHtdTKpriRFyJEpIy0ZmiJWQLbpAMfXVxmQsbas5a0SdRHBD5LHG2kyto3GluV4p9JPAdCwd+1YFsW9M82nTGvjazGn3Pfc0yNs+fywGDAJ3wtKJrJidmHUqCFyCerbLZo7Sr4eiKMFlHV45mUBQV3E+1j89TWlhwMeRbLkdHOUCOkNVo+XH8RdEPYKAS3bK0YUsh4yXOK9577jYgiyY4sCjh+yDWiSpxOZnwfDO7u9WCMflt7kjWW/3gFvX192LiRzmij6pMH8VNJl5PeiNjozGNh9tc7XlkjrKAn86DMzIRz2oQf5F7EZIMza4LSeCgYY443nji/WM5ucchNyH6Dqb6Z/SQZjwxIZPNxM/FrQrc0QbCxMIO1WYnyTRG6X7NuEC97+cUSiecIOHscTDbTOQoZEPQ1izdLtzl7nVIgTxcTOPzU8xg7PIrWUh7Zgom4hOOWKgjBM+Y9TZoexxiqtRIyq9ux7YrdKLXVMFMrYi65goW06ETIpCjDmkJhkb6yjJ62+Vmh08CBfSpmvWKcuhuX9UfoYEPInfrDPvPn1SITGz4G4WJeU153fvDaqhftSlq8wfoelbp0OHIz2efGz/g3lvHqwx/DGKL2WEpC/Of6HL/Dv2sirFivzyQKQwI3iCmRg8fh3cgm7W9UMTnEysWqBeuPJ0MUoi9+8Cmbpg43q7RMS13kQxtKvV4n9Cj5IURtMBX7YlbMW5+yid7hgdhnlQlL+uY0A6AwAiJqZH1C+7BA41JDdoiyny6zII7DJKFarriE5flZPP3oI5gePY092zZi9NRRHHj6EFpqbdi5+QLceNsdyPR0oZRJidRZWVjCyvw87v3mt/DC/qeASgG7t2/C1t2bML0wgaXyvLQFWnu6MVcs4N4HHsTcYlne0FVk2AnCwtIKxiZnML+4iK6+XpHcJqbn2VhEjXCoLGTtQCXMysCkvcrve6UgK1jP/qPRrYpCqE5FbmiUsCagRKnWof5ebF63FpvWDaGrPYMcEXAKNwnqtZRQkpReacf36z/3ex4VgwVyOzxjnTTWFNdOWMFY6mkFiqedDsVGssb3pPdDWLRUQZGBvFTB3NKyEh4G8tmFAhbptKXfFSiEHO1Y01ZVGpGuEsdHvU+rw13JsmkFsGrloU+XPwYbtrUcbTcy1LL5TBMga+HMfaZFhQL/lhLjDLhsm1A8Rn8LupLlNEY7PUn1ySWRCrdsXIsuTliAego2K83rbTPTCZ1RbAuwh07xIzKnbV/TqtU0X33SzxIg7UELTgzu+r8sgO0cYoIi0RNPnq1fbv1qXiMRJbk7PFAY8mL3Xo/vrRLe0PhbWcVKypqTBeSGGGGUf+tlp9smszVjyKLaMJ44KIGSbK+hNnxcng9ksPO98uswBwrURFW3KlvawpLkGTa+JMwarG6FjrVMDBlgUmtOeppKcG5DIAz6dUeFxANi4Ua9A7ctFtrp6E24DgpyF//ECjwlAMmE1pwEjojqOfrE9y4teU0qWKtJMdMDOQskoYNtrZiemZZLpnglzmuwcU0rQCQswwmUP197cc16XJzzs2ONu5+wqOwpHTrgH3M1sDrlSAhfHF8Aq0XdAPdCjv6Z4FP2T9gvoBocM3hZTRq5ScqqavKQ5Ut5ymVJCFrgqGJoTT8uuewC9A5wJpCKPTaoxt9N0Udc0K5lQ7wYyQoVy5LIlFM49OTzGDk0gvRiCi2FFvU16bTF/i4XlUh8vBki7HDeryrhmda1Xdj5igsxly7gXGEGxXwSK/R9zdFbtg25llbZbUrKL9XiSU1NWWo2n5H5AceErN9r1b95D5u5BitzSe/JGIJqdHQYK6svz5tn1b4HFc8SA8a0xRYfjfo6IJkG3GlyhpFZ6jHDp905p4ImPcOubzLPbC19NzjTes+NispKV6/sw3ta/3dYyBm/GsFgZk4vcs80uciNdb6ie0AonD0yPb/65vy5kYaY+NjUYyNwMDhFX1ZVuvedwjkrDoUIMgGNWiwwsRGe6ESZ7D3IzVss9VCcsoAuKMoCuTSaCe0lkeZGLJeRKpfw+IMPYPzMcezcvA6zY2dw7OBJYDmDbRt24/rbbketsxWLFAUieamWQLYGfPmLX8CPnnhEoh07t23Euo1DePJHj6KSXMamrZtl2MK53ieefpYDEcjmu7FYrIi8Nbe4jOm5JUwvzGGusIgCK7py1cx4akZSYpuEJBkqjmksRV4GK9bKoeY/mcgecYSGMJtn+0yOZRId1EcrVajYK8/nxWBfv2YAvd15SU2ySAqCE/9eSaXflyBN2WFvpMNI9lQx+WEZazhqqHoWpqTL5reNRGd9AQtGBtMqfRDywgqblTglR1dQoCOV+uPLmJpdwMj4FOaXqrqOPGcMZAXybe16HbSfZIAXp8CEKfWYDMLiUlDUiuSw5TI62vM6AymPSSa+8VOWVTUKjfDkyAI5Z/up+V426DvDvqpwE43mqQqsVtDb3YVWtsuqZcxNT2FluYA9O7ahq7NN0DvHcOnaRTFLVuWU5azq++w381rajDufiz1xJh2B2DGwRDIfrRV+DlKUKm6HcRlwIhFrniIINC3un8HAgURaa4zvnWcW1wODEO+neCYBswvBtaSIQctGqmyt8p/J9tp5pmpToijzhgJyKknGP4b68PHVBvPH5J0L7X6K5Wis0glhHAkcHh5GVxdV2soYHR2VUAuDId+P3keaI3dsGRrabGevvQ6hGPF77q/RGONkQK7KQEUJDRN8TT/Ya4vqnXGR951jtCw+rGhKCQnitbDEyhBNWz9GXoxiSu9HxkNsG/AeyYrKEhwhn45DSK7cY8J/XWdz5OpXOvNDsAr73xUbtmfwpdAEGcSaBaansYsqGLnFwI0IJvofL5itOqvIVCVwg5MZzF6qWBWC1Et0N/Ibyx3M3+npa8e2HRsxvHYAfQOdSKbp3VtR8KfTmtTlKiQDEM7KCwLNVNLIVVtw5JmDOPPCGaxMlZEpZiSQwkDPyooXokTBgwoh7JI2BwmohMNb13Zj62U7MZ9exvjKgrTKV23fgAsuvgStuQ551loKH2NaPFCIZizaIZBrRTWRxgp7dhLE9yAo9MAOCW4AHhK80cyI1b/xg0ZMyMD86oefBcm4tiZtyZvK71tWKxaqZ8pe8nhwCp/1OBR9ENaxqDq86NWSCW00JhgM0vS7G8zQ5tPBX5eVT/46PaZzMfPbzJK5efhebczHYDj+k042x9DUszfJR+t5mYCJ9c9snIWPw56kRFBUbVqF4Kl+Y0GrX2Uzm1ZZMQj4/Cbd8XwsxJoOpl9g3Um7p8FsbwRy9twSqC6XFMQztQoevf8+jJ06ir1bN2BlcRpjJydRmCljw+AWXH3Lrah2WCAvVFaQ4QGDJB76/r14/tmnMD8zhu2bqSO9HtNzY1ipFaQg193Xh7mlRXzjW9/BwlIFHZ0DqFTTWCiWMT4zx3kNrfnZ4pLIj6xAGcQ4ksYWExnRTIQ4XqeD2tsM6uYRjSCng8xZTgmo6qL7nx3k7FryjrAap7xnnrKrqRRWDxD27cdAbyu6OqgXbeiOBQPTJFcFFkkhoUZfH7Kr9eveWDKRiBp063mhFWsi1oYinC8nTzgZxAPSNFjdkT4a3tToilXGQqGkKnxyZh4jE9NKgGiyx7zNKnhobpptG0vtDCnimUeEh+ebxqI0XubjjyWuTTL7EyZ4k6cdZVqESsK8NgduY46qDIWacRQrYG9DLoQeCcW0+X2y2E3atgXLBQqvzKNSqmJoVSd279immX1W4HRGVM+ciE0uY31y9Y/N4kV6/oLWHfkSqEltdWMy8/pLh54Kfs6ylnFNvQdnZD4FFD9DLIizr56t3x9dLbe6VCD0qtmKNpJTl3SeWRvResuaxRfhyyp0/gukUKRLr2i5TyOgq5j0K2YmVYYoBOTMx4ixNs58c3QresZsEzARiASBgZ//RD4kEqzEwEiamtlnK8/bROp9E+krFvV+eC0M/SSbPPgYduYEPyueW2da/ey1CpmKcGz5MpDLTtqVFwXBCwXla7M2QFTjbDWIIFipiIQogRknWwaRNFAq3U9yUIR2cKKrisRfrLmiphfoJvd8QwzcuglcpSmTgOQ8OGd5W3wciEYizJqkJCUCRkIHCaF4XgReAMt4bLNEZ1JL0ElvrIZ4jJK8IFEGD5C8AG1taawe7sOWbeuwdt0gMhyDSpU10sTZESnMERLMEa7PS2mLI0H5RBZnjpzCucMjmDg+ieQSSRL0FM8in2tDa0eHEgkyptXD4Uaan5MMZftwN7ZduhO1jpRg9TOL01i1fSNuue0OtGTaNLpGW0TBdfwfR6wSVEcqmOBBqkVVFUlb3NBqOzDZYOXp/W/1lT2LUkVDKIbwclQwjhPbZTOkpJkGYZAKMzrrKSqIe7AVkSv+xhdnc1Vk+VZT0PWeY0CtVvF4UhCs3XCqapogtaS1qR9dB7QDDLUKjPeZiUvAXaq+vefGa8//M3hznJDXhP6+JloS8KZJPEbAYD9LwdmZsoZ2OOSnJMiqQYPdGhCwpVMmWiHjlqjIWX1rNMXIQedX5KYgyBYTE8EEkwuKbpRLeOT7/46pM8dx6Z7tqC7OYvTEOMZOTimQ3/H6N6KQTmKWsGg+iypbSLOzeOj+7+P5A89gfm4cq1Z1Y92mYazbtBqJTBWTM1OSaiWxjVU2/YlnpgtIZ9olPTqzsITJ2QVM88B3FToy2ClzybkAHgamN7+ieWMLrtaW4PWm9re1x9i7dLIbr4EQD7LSNdGj0jUCelsW2LBmGFs2DKKrPa2PjvZWBUIZPPhsuOa7XcHNiGKNsaao9iLpMk0SW39RFXpU1aeXyrrqIPdkzJAbD8rkmFD/ukzyZxVLxRUx+hnIp+cWNcLHWXu2JRjone2AtvZOUynj6A8raibyXI9ko+fzWo/8HseG6FfN18sCnSRNrkMq18nHQPs6klITFWK7sF7Bxp4lmY79WSYLxYJY6FTBY4+dQZxVORMv9sHHRs5pHLCnK4+hVX3oam9TJc6eOdXkiJwwzPFrogMy0HARHe+E+8Fv5K5AFiKJUgLLs73prDEugnEB1ErjWexjYWw/cM/wcRhkGCiJQnD8yhjkVmHL5YsTBE17NtBA9ZGJyKnd4xyapuLm/ALF7i3bbBp/1kiX5ekamZPYjInRxHMx7jCQ2tijMeaDM2MtBZsiYBCXOI8XJkoWvJWmzp+fi5EsqqbV6CH5XQyUhkIKIie5mG6VubyKilBsI6LYaDPFIW6PLXVCyUiTKJ3WWqPV6UD/gJBIFikjI6OaKuBZvHbdOvT29KjHHvw1bk61dnIZ3Y/Ozg75n7PIYbKW+IvN1+hVMqCyl61KmS+YZGN6PDvznGNTdVY6KJqRQ6olLb/kJS3SFjk6EdrgoDoD/Pj4hAUil1zUBXWvZEG7lRU18sny5P856mA+sSWxQLu7c9i1aws2b1mDbJaVfcmsDaniJX13692zspdWdy2NtlQOhZklzJ6dx8nnTyFdyqC1uxvb9u7Flj270bdjpzRyZal5/DheeOppPP3II1hZXERLdxbbL96BVEcaC8kKRovzGNy2ETfcepu5KXEGPdmCMudWASwUCiiyv44aFot0vaGtXEUzvjSfr8Pe1RqGVw9jw/r1IkQQquOCJNGDMI2sJV1co1GpBHP3p0CUnvGLuRX/nEEa5Lf6TxwWi2zUsjyDkrS5/dDROc6gqPaG/CAbMKdX6QGhW9Ue1b5V8AH2R4ZvPW72hRrscevZ2t8GrCciCntHtYQ2hbJ6CWTY4reeGwk8ZVVEXGeExRi0TErTkhMjT/mccx2ODcTC4LI6xqoDw20ypOPNw960EHzqWJa0HM9ji4lqeWkmHXT6QhUP3fs9jB0/gou2bUJ6ZQnTZ2dx8OkXkSnnsPuCi7Fj30VYs2ULlisVnDtzCgeffx4vPL8fp84cxUJxBquGerF2yzDWbh4GslVMTE/i8NGjGJ+cRGdnLwpLFQXyjo5+VGljOreIMyNjGJ2ZRII90pRL/ssZzQwjNNqXSEioRLCjDl2q05nam0mRBsfFDntW0hYQzBiEFflQfxd6OjuQI6GL1WmqjLWDXRjoyQtmZnXDtggPeB0sDkdr3tuZtHK6c0JlHKh2yDmebRllY+l6xaY1pc6On+D1Hq8lbzYLzyqclRVbddb3Xyosa+xsfqmImblFTM14IF8xohurVvbIeTAy4V5YWDDEJ5tVYBPJNFTmnFgZkL+MMqjTTVidSadmz2Nu3FpQxgUyYmskoZasWOtPnAURak0al6NknM2WyIqL8ghSrxKSr2L14Cr093ZLcY9jacWlhfoK5VFqyRosiBDY5HM4ZF4PRk2tOOsLc9qDSYD3ph0+jptgSCFPNasqeU4pcXLkS6Y30iawRNuqcksAjMxmo1F6Hoepow9OaNyIdGaMFHuf11I8JzHFy9IG4FSGlAgjsfP3ZZMLFkt4lc0S17QAAhLn70QssxVkSIWSFMYyLyo45y2Hs2pNaIK18GyssTG+6ecv3R7Vw7bYRR+F3t4+DK4aRBdFgIpF3WcmuKzE+f5lweuCRlFc8HV0dHQqCNs/S2htPNNRSE92jCNiPARp2oNuaSTF2ftgkmUtWisQ1ef/453X1zScTt/ddBK5tlb09A8gTWiFBAOfC2b3g2xzzoFTLIS9cmahp8+exdTMDJbKprDDTUgNLL5ALoZ1zC56+7TxOULC7Gr//v2YmJxQz3v7+i0YHOiTQg83JyGJ5eUCUokVtLelcdkle7F37za0UtEMJRsN4mantSJnb9Xv5jGUQLqSRLqaRHG2gMnT09j/2PPI19rQv2Ujrn/D6zBw8QXy9NauJo11uYzCydM48dwBPPPIIzg7cQarhvvRNdCJVHcbRhfn0LN+GFdcfQ3aOnuRzrbJX3xkehqHTpzEf/8f/wOPPfU45F4uARELfk4lt/vlxgIM1jwAydy++qqr8b73vFdi/CIJ8uCLHpKlqXXhBMsirRqxmMUDwvrp6vu+5J+3eBrwWcAzYtpYKiKyAAAgAElEQVT769GBaEFbrlJO9rJiyarXgAdDatNAwia44KVP7H03m2YwuEyQOtEZz4yD4cqM3ioVOg8t4UfPPovv3XOPMkv2t+589Z3o6+3zjNyh/aZDqJ4gGTulUX3rzXtVHmxOf0+SlXTJRPuzgNWN7KaqTVWLCcfIT4s98gQ1rJNIlssK5G1J4IHv3o1zLx7E3k1r0U23t4Uann7wR5g4OYV0Mmu2j63tEoag/So1kakUV06VsFBeQLYri/aBNnQMdmBw4yA2btuCg0cO4+Dhwzh58iz6eldjw7ptOHTwGE6fHcXsfEHyokvlZUzMTZtbWyZn0wsVvi/OxBMmr6Kzo113hkIcalWkOMJEbwPTFw+1NMlKqj+otq2CeD6TxEBvjz76erqRpQJccgUDXTl05U1bnYeHxpHIwPbD2fY2kSY+lt1/rReHIg198T63kCfLq4yr4EQklUEBrfrPglTnj2mtOTucNSJZMdOUxcIyFpaKqsrnFgoSzmHbgRahDPb2uzWTJEVCI2OaReeMrki8Volr5M3JUtx3POBXSgyuELQu0SPqJfB39R498fA1piCQTNhsO5nu6psaIMlAwLUpHkNHO/J8bgmUW8Iof/OFOUyMlWlLgMGBHPbs3qF7xEDeRtY6R0mL1mIiA56HvBIRBlCX+9Sstrc7Fdg8GP/kOUHTEveyDoMbn0+2OWk6t5nnu86f6ER4sAzyqTG2Sb416dxI4Hn9rFdvULKqfZmTmEc9L1nA/fLvVvuNyohEh6F7w/OC1aqdJXaeUL2QJDAmc0G+iyKFCCjjC5+nwytWFparBgbQ3dNTbzvkW9vQ2dWt0TzTmSDCYUQ/O35Nkc14N5bY8LyShoUL/4jLFD4BjohKtEWtQVtLDLiMc3y8zq5OtLd1qBqPJIjXRu5sKyWbV/frL7TLCc5xZuoc9XYh2wZ8eiO0OoL6G1teUeOoFP2mGZxnFuZw/PQZTMzOYp6jVPT4pZh8pYhMS06iJqvXrkGeohstLVgqFjExOYVTp097T9LgVDHvslndSGXu2Ry2bNkibeJHHnlE0obq+VQoY1nTwqZrDPV1RXqpUgWpiIsv3Im9u7ego60FLYTWWbkLbjXIXsI0In5kNBtOi2bqlS9OFHDswAlsXLUJW6+8HKv37UFm7SAqqSQqJfb/a8glW4C5JdTGJnHPV76K/S88i9a2FvQNdCM/0IPRhVn0rBvGFddci/aeAaTzHeA0PZfW5I9nqT/2//w5vv/AffKCJJbBfjuz5RpZ+cWizx5aFswqPGC51lweq4eG8M7/8A7c9qpbNbNfh9ajJ+1BWzB8HQ4NGJ19KpJJ7BA3qDhELGzkJxZkLEbrmVo/L8bn6hCnM1qjJxWED+vtmdSgnbvNPXTvpXthZUSLRqCP/g6fSxoDhAaZVTv5juOIY6Nj+MGDD+LJp5/CcwcOaC1t374dv/yBD2DTxk3q09XHQTSbbNW8zXM2xu4MfmokUAavW/CI16Qqz2AHC/5140o7vA1yJpxngVy9cid9kkBMsluW6kvVCh6697uYOPEiLt2xBd20pp1awSP3/BDnXhxDJkEh17TmX8V8lhteEsuVFRSTy1LL27R3Czbu2YS5ygIOnHgeDz76GHZdsAudvT148oln0JJuw+DAWkyMzWKCZilzS+jq6ZP++8lzp7FYKoitvLTEGXVopEdM5NIK+np7VaVIejQOesLsKRpOZA3N8F4255y5Jqkqxkqxt6sL69euQV9Pj+aST504gdGTJ3HpBZuwfrAHmRYepO3yUW5tMwZ4jDYF8hKIEg8xQe1+KBpXwUcGm2e1o5fPe+DOila5B8ZjVWEwo6MiV9+7WhO8zsDJQM6AboGctqIsTjgtU8GyiEec8zYkQUQkkmvLNbR3GGrB1h7XH/mAZJ8bhGvBh4HYDGPMd90CW+wFzs9bZcU5a14QMo3pH8+zj595jWiKwWC3tLQgwhyDMV+PPOOTwMLcrM7D7s52qcAxtdy+dbMgeI6fsU/P71XVXuJ50WCIc+kz8PEe6N568h5clGYim5juHuCNXW2aFNEqC14JP2v/U/ucbQcX6TFNf/t9jcn6R/SJ+fv8FxA9ry2RWp77fX19goNZufLaUIyGqC0fb3BwELt278bo2Dhm5+alV8/XJm4Mg5+3bq3PbiQxOw9MM0PJh0s1e8VjPXYSy7z1Y9KrVGCjtgETAStcpEroM+T1CRtHKgNlCQTJOBpGwuNr4HsJwqe4Ix7cg7skDgpbKRpNs0KqPhboqBTvl4nXGLfFtP6NfR/tGvncO5rR1m5VPVUFxc0iCvKJ1/6n2tGjR/HMc8+qT86AtEyYXfUvnczcr5dlvZjmSbG+Vb3n87jkssuUFT/00EOuVOOLwkUVjL5vcnN9/f0SpecTz87O4sypkyJ00GWJ2a5J4lXQ09WJvq5W9Hfnse+Cndi1bT1akmVkUwyI7FeJzulCKxmJ3euacLZ6uSwzlcLUMp566Bn05vux5qI92H3dK9G1fRMqvNgk4JMkRAlNNtIKK3jgC1/EU08+KtGZ4eFV6F0/jMniItLdHRjetBlrt2xH7+q1WEm2YKUljbkfQycf+tgf4e7v3S3CXjpLmVLO8yocmKG9yh3edGOxCppyiUX+7m/9xm/izW96Exbm5yW8o95TbCDOtXofn3AMFwQhwWBIWr/RyFuRJZqamRlS2GiDjTHwkI/Z3sg6jchh2WDMjjYfurEouVh52PM0m59fUL+ajPuAxwwCsp6nBd2GgAvvCZOUyBpNOMfgK/792bPn8PkvfB5P/ehHGJsYx4d+//dx+x13SKQmRpvYdmH7gb9PJS2+Rnr1Mklkwnjf97+PZ599VvOWIiAtmyXg5Zddine84x0N4pfbLfrQaKMiV/Vio3b6rDk1BnLrrJKxzu1JADBdXkGqVMRjD9yHiRNHsHPNIFZTPKiSw71f/T5OHzyLfKpVxMoUmMjmNUpZrJS0RorpEsqZKoY2D6N/4yqcmj6LmZU5VAiVS2GSNowtmJsuYHx0BjMzi+r/knPBXjCTAToFkhzKg4iAuJI5AkwK2jUd/NKpzmSFcmmsFDT56JQlI921aL3JhJha4B0dHSgWFlVxDg4MyP2KrOwjhw5jfnZePfOXXbwNG1b3qz8reDhHXesBHwlasdYQJ1NCetcDRbQ7eJ+YZHB/xyEb4zs8tJj0i/fCLUxRKU4HSADFlei8ClfgcYU2Vkf0hGcQV/Wtr5cxv1iQCh616OkxLZTP9yKNOdjvlryll5hx+LPCM7VB/k1DAphnK9ct15tmjqsVjUMxgDDIiEmsCR72pW0Ge7FAMhyDHN+LJbwUYrEqjggbBUfSqszJZid0PzpyzjzsO9qURJVXljE/V8aGdd3YsX2rlOEqZcLSFLMxQpb1X616pBc6Ay7PVn7mBwMkAwjvMc8O3gchAx4wuI/54rivuc94ffk4PIPYr2XQ5d+zYuWMN93AVGGTrOejs/x7sbjFJDekje8xZswl9uIFRFT6kUhEISEOjGtzcN3y7GEiyt8TOdGheu5v6Vs44VLnV4mSyr7+XGuCwU1rTvfLfBVUKQuSZk/f5tIbQdWXpUGehnr614FQ8rPG15zjo1IgyMBO0mTiGnwzvVdOhjgfLM5dlWUOm5/HE/HXE8WU8Q+sJRIGNNEujb3B340EJvGRG99S02B+gezZnJ6cbflsdzeSrW04MzGOkbFRnB0dEYS+QBp/ytytmAkRouChOzU15ZmgMRUFDSjLMVo/nyPgAmaP3BR0l2GWrzGLupJTQgSQrAJ3FZdfvBuXXrgTawd70ZXnY7IKtYyUhy1nuPXBao+z3TQdQQpLU0Xsf+IFoJBEfnAAN77h9Vi37wLrj8tXmF3RlAxEMDOPp77zXTz73FNYXJyR1nv/pnWYKC6i1p5Dz/Ba7LhgHwY3bMYCCTapJOZ/DLX+yV/8V9zz/XtRWKYphS/YRBJ33H4Hfvd3f1eM/9OnTuGzn/0sHv3hD3H0yItSX9MGXFnBO//DO/G6174W3VSA8ySA14jXi6ICPCAF1wRxTaQLh5qbYCAeFDH+Y/0w63Fp9lAHFEeTCLk14HG7RzYaocUi0lKDWBYKcbwv9FuWGYRn41zAhw4d0mu5/PKXKZCPjY7i29/+Nl44+ALmZuewZesW7NqxE3v37sWqgVVqKczOzCip4CF29OgxPPnUk/jKV74iK09NTSSS2L1nN+666/2Ym5/Hk08+iccff0IjJFzYYaDR29uLV9/5avzi29+Ge++5F/fffx8efvghJUSELnlO3XTjDfjgBz+gA1gVBKtAo/j6lXMIPubIieZ4IFf/3A16ZJlLdSvK0lbLaKms4PEH7sPYscPYOtSHwfYccuUc7v/WD0SwzKVbUS3zILYDlq0fGrJwtS5UFzGxMIn2gU50r+lFrTWBdBc5HB04duo0ztAWkcYzFVYcLZieXhAjO5nOCCamgx+tVitJ9mS5RgpYXmbly2TLKkbqbLMy49rjdAkPWd717p5uVUXkpSwszmNiYhxsd/JaSZUsn1NQIVJE72UGXd7T2akxXHzBLgnDUOREMqX0aiYZS+QoSlsa8sZ9GSOUquh4EKu1woqaSboxm9XrJszqVR7/hneFfBwTQjLiWIw5RZ9WCR1herb19Fg2G85gSStTKpFZ9c3HMKiXYjEkt/F7UtfSgWnSwTy/iETyMx9XBDjuFQVS/o2Np0kIR6M/9n66ujr1+ti+YCLMN5TLZ82r24MYNdwrUhez7yloKCHxa04Lhda8gmNXZ4eq/oX5WV3zcEebn53VjDnNWW656Ubs2rld94brnPwaPi7HrAZWDdavlyUX7D0bbBvommB0BbpAJMyHIKo+wd1JsvNb6yRVrifunbp1bMyQi1DrTAa/T9xUUkzk+eamOPxbqTwGTO1GLUb2tfHWKARUrDoSU5cMcrRPwmPOerfg50TqIKU5Ammx1zUwfJcLgfTXEahDwPqKOU2M80AxFUybmP0ReJvRDB3DTWO60b+uP4ZjpLwPIkL7a7Tk1tucTa/bDkATJyJ6q8djUegJbRRIoeEifCYIvUyUfmnHdTVmky0UPmDlRUICoeNCAdPshyeTGFi1Cpu3bcHJU6dw6uwZnBsdVb+cJDe+Xyq4cQGo/6aeivWOInuxG+vsPx4cHE1S454YPw8i8xtuSZr5BmdiE+UlpKpF7N2xGZfs3YaLdm1Bf2feTBzIWhacbraaZI5L2zmRkt44K+7CTAknD53B1NkZEWF27b0QO/deiB279wLsv5LMMTuH4onTOHPwME4ePIiTZ49jZn4SazcOY/WOLZiuLKNADcTWNlx21bXYuHsvZoslrHAEr1rFpz79d/j+fd/H1MyURjxIbiL36Iabb8YHP/grGOjvVyb8wH334/777sNjjz5mkre8TqUV3H7b7bj1lluwd88e9PX0GjwnxIGjV9wAHJ+gK9ySVQmSs6dcbVlBkf+XalQrSWA27vWd734XTzz+hKov/h29dU+cPKlEiv3n22+7DTfdfLM2+eTUJE6cOIGvfu1reOSHj+j3gx26ft06+Sq/9S1vxfFjJ/DDR3+Ie++9F2fOnauPFe3eswfvf/9dePDBB/HP//wl/S17QWvWrMX42Jh+b9euXbj2mmtw/bXXKYERM5myiEtLGDl3Dvfdfz8ef/IJPLd/P/7Pd/0n3HzzLejv68fnv/BFfPrTf6fq76qrr8Jd73u/AvpTTz2NL//bv2HLls14/etfr+d54cAB3HvvPbhk3z5cd9212L5tK3p6uhTQRKCTA5HJw4qLoC0TJEJ+torcGA6E2sVws8NDhz81aC2IZ2sVPP6D+zD64iGs7+3AqrYs8pU8HvzOwxg5MoJUKock+SWcJeUhJ71wq4TKyTJml2bQN9SHoU1DaB/owFJlCWfGRzFPpa+CwcPZTAda8104eWpEzmcUPFGvN1lDujWDhRL9yedBiI28E1Yv5KGQV3Du3IgESbge2N5hpc71RCicGvQkki6XCqrAZNKRy2DDhvWquBgANBWhQyqBkydO4vSpUezYMYzebgb3Ejq7OgSvi8AlERFjBUcCaiRK98iKw9D7q4bGmOgTNRRkjCPxFDtQNXvuqA7Xkoko2euXCIf3LMVp0NglY6hNfbAiZ9+fFTiDNoO6nKHEereApvlkEj2Z3BaYBNHKkz7WVvUJT3LBGhvbWlY/lu9HssRs6WkOfUFjaGxjBBGTLQsilNRZn5ubFx8jm81juVjSe2TvlmvQjDGoQ2EkThNfoSmKCdUUFhdMqCpRU7AmBD+4qh9veP3rsXP7Nu19J4ZYEJKQlFn4RuJjrUxLYHUdyex2TkMEuiCkWfsjbDZDiMeSjggsOnN4rx2294K+HjQNMbZkRWNjbEwJYbRRxQbR0V6vBWP/7OTGIEfK20PCNZZYCHKud+3MDMjQvxg9bX6tlnRwjxsB0BKJIFDy/4Lk6eRJSFqSqUbcM0Mg82yIcifEZ2zm29p5QRy0do8lGFyfKk7ZzmMb0St/IjWcrAqhNY1kRzXelHTE48c1sf43+RREpnwqJMih3goIAl9MiiTee+XraoRemJk+8dSTOHXmDMrJJDpXrUJbXx+WVlYwPTODkfFRQRhc6HQsE3nGF5DBAUFusHEpSQU61l8XJbGGmj54ITiDTdlBBWNCIBTrl/tXGS1YQS5Vwer+TmxbP4SrLt+H4b4OZaj8OS85N5P1yg2uohId/cJ5BpcXa5gZncPZo6M4e/wcurKd6O8YwODQMDJtrSLykVlemJrG4sSEWOuLKwv62L5nKzbt24upKufJlzC+tIRrb7sDey57GRb4vlIpFKo1fPafv4T77/8+jh09qhE0zqcXq1VZdq5Zu1YZO4MjiQy0F+ShykqJwYEH1Bt+7udw2623itH+ta9+FR//+MfFI+Bow+joiA4Y9op/5Vd/BROTk/jEJz6ByUlCo4vafEyI2Hd65zvfgWuuuRbr16/Hx//s4/iHv/8HbVzCa4TKSPjgYjr64os6aLZu2Yr33XUXTpw4jt/7vQ/peXbs2IG3/sJbceTIEXzta1/TYbTvon344Ac+KEGF557bj69+7aviNnR0duK9730vrrvhekGK//iP/4AvfOELeOMb34Brr70WF154Ib785a/g29/6Fg7s36/q+dd/7Vd1vRlYjWGdVKDZv/853Hff/fjGt76JD3/4w7jxppswOjqG//mv/xN3f+c7ePsvvh2veMUrsWbNGm3+gwcP4o//+I8xOjKC4dWrceedd2hj/v2nP42bbrwRb3zDz2HVAGFg9pTI6rWtKTGOgMKcRBX+v2J9hz4AWexekesgc8irslxCS7WM1iTw3OOPqkc+1JFTIG+rtdYDOVqyqOT5kZGxibpm1RrGRkYwvziLdCaJ7t5OdA50IsvZ7J5W9cb3HzyIgy8exdj4FJVgySFHpZJQEF9k8kgIlQYm7Tmk2dvm9Ie7ws1Mz6Knpw/9/QO6dgw0Jshkhx3Hi4x4xCSK37EAzP3T2pbTGiI5iAmh5Hjp8pRvVQJ4/PhRbNu+WaNni0uUnjR5TSWcYq4bB8Zmg129sFpRsOe/SCak/183m0iYTLLsICv6e+4J9vwYnWO8KQKTzd6aspcIVR7Q1VKgqE1UnqSDCW4tSzu7yOsmv2YGIVtzlKWlxnZ5mRKj1CswNIA/52gPR1m5b/jaFuYXnNhmVTnHxZg4Uy2MgZgQuzGmXQjFES4hQFJ+ZvHSkGQOkRy1uTjO1taqREpVMu9HS4vcxdgeIoJB5IpJoGRZkwnsu/BCvPUtb1FCxuVszG0XOYnKs4kfI0qIiKYc0TKINow6IsgHHBxs7WBwR6CwHm1DKTBgcU0ZNYlNWQyw6xCB15IGq94jidPfCxRxjoEHNAu21AezZMlEdQxajtAqfoxLReuvPQE0ueio8FWX+zidheRo8djvhLaHJ6wxPxETL/UxW8M+42/jPfDRpWTqRL5IKkIYje83kg8VXtwb7nNfh9KbR3f9fIqfRb882pwybfL+ffTdZR3uY3z1BOrlay6ssWqcnp1R1ksJ1Q4y+qjWQ7Ut9nQJKUmpy6Q8+SCslNjoJx2fC4UH/InjxzE+Nq6MUtlNHZ6wJF8vzoxoLWuT8lvcBJcXlpwq7b/Z666iI5vExtV9uPOW67BhqBechCWZjP0kyjrKbJ4OXx7IOfPLgI7lJJaml3HyyBmcOXACmcUkWksknOWQoHIY50nZR2alxY1FuC5RQhFFbNi+AWv2bsdCSw2jpUWcmp3BtbffgQuuuBJFjgqwh1Or4p7778cPHrgfDz/0oDJp2ray1yk71HJZ8LbGq0imKZawTDYrq8N0C9pa8/jl9/8y3viGN+gw+NIXv4Q//dM/VSXFQ5B8gvUbNmDz5k3Ytn07Dh85gi9+8Yu48hWvwFWveCVe/vIr8Y2vfwN//Vd/pftyzTXX4Nd//dfx2c99Dv/yL/+i63vzLbfg3e9+D7q7u3D27Fn867/+Kx5//HGNI/3Gb/4mLr30Ur02HtB8XQzQZ86cwTM/egZf+cpXpUX/9l94OzLpDE6fOY0vfelL+p2bb7kZl1x6qQLAqdOn8OUvfxnf+tY3sXbtGnR1dasaoKjB5MQkJsbHFcjvet/7RGi0ERYeAqYENTE+ge/dew8+85nP4Jd+6Zdww403ql3z+c9/Hp/73Ofx8z//83jlVVdh+7btSnCOHz+BP/v4x3H8xHH1GH/+jW9UYvDXn/oUXv+61+Ftb3urMnoJcJDY6KpP0iVWcsn52KBNu3+lpL3Oh9arXpGH7BdV0DKooi2dwJEDz2Hq1FG0JVbQl02hFW14+LsPY/LkFHLdvXj5bTdh55WXY3ppAY89+Ai+8eWvorutQ9aZi4uzcqrq6u/Emk1rVKUTUqeT2SyZ5vl2zM0WMTY2jXI5iaViCTOFBXS29aCtq13jjsu0enSWLT8zWaQoDCtAjvCQaW2ENjeIIatc0HACXd0dqsSnpiewanAAQ0OrFJCtcqEONKHlmuxTOQ43Pj6KgVX9MnThfuW9JbTO6xlCKDH7HyqGdtD59awf7TZWZkIg1moLC0tWytR8pwwqtfx51hj8aT1QBj3umVC5kjKWH8oivbm4iOBr+RiY57UcsaTTQPKpKbGViyXxNnh7zXDPXqf0LFxZMmaLeb3MF9uCIAlvTIqEEvD/IjDZOcZ1JRetlZJ60kRKeB/4XITrl5ZsXIqXmS+LAxK0OmUwt4BuZDUm6ITbmTCJpcxZ6RL75bOYnZ7G9NQi3vnOt+B1r32NUECee9JC8PXA/RxtNo+pdfKrgoUH0SC58Xf4+yILs/J2/XKrUu0M5/vl9IPGZiUeY9B2kGD1e044jWTN9PiDnGrBrZ7ISUmvHvLt9Qkx96SbnCpZ71p7xHgUvN75+igZneSMA5Q3JUFfV6F+1iwBG8+rdmqYqAR5tymQxnuOqtmq9AYHKBTXjEFu61hnmUbxbPpBktAaWTPFN/Iu6hW5Nd7rPfhIKqy2Nbg90AobBTbb4ZB2jcmPSEji/upRB3NDNWusW5TvHxjA3gsu1KZmxspFeG5kBEdePCKGHB+EPSeT9rQZO27qIDFJycf9XJlNBtNYOloSnqF/MqEy66Fzk/H7ZNWGCxcDOWH1RLmAfEsNm4b78abX3Y7Nw/2C1TnfyvlL9UNT7CMw45OpqSogQvTJlTQKs8s49sJJnH76KLpWcuhcpgNREuV0CiUiC8UC0rUq8lxkDL7pMlZSK+gZ6kHHxtVoGerBfAswsrSAy6+/AdsvuRSVXE498kKtisMnTuChB3+AL33h84K6WTGR9Ma8VNWDi3QQ2uLoWXdXNy7YewEuu/QyvPIVr5AggFSAqhUFzv/2iU/o8Hn5K67Exz72Mc0pEg15+umnNZ71b1/+N7zlLW/FlS+/UkSm/fsPqI9MyHnPnj143/veh69//ev45re/pV70a1/7Gvzmb/+WvmayNjY2hs99/nO4++7v4LWve62C/yWXXoK//Mu/xFe+/BUT9NF4iG3ATes34Ibrrsf2rdtV2f3DZz6jYP2Od7xT64QkQ6ID//T/fgZf/MIXlBjs3LkTGzduVC9P5JtUCv29/Vg9NGiEFmcxM8hyXTMI3f3d7+JTf/UpVeNXXXU19l18Mb7wxS/ik5/8lHqAt9xyK37jN35Tj3fw4CF85CMfweL8PPbu3YMbrr9e7lB/+zd/g6te+UrccdurNKdL4Q0ejjZ2VtbziLhEoqYz3Ekqsq/5uliqsjqjbGsVVQ6Q2+CLbTIiRlQBRAWnXzyMyVNHsTI7jt5sCj2Zbo2fVeaq2LBzJ9bu24PebRuxVF3BM489iXu+cTd2bd2GfLYFR48ckiRnKp9SIF9cWcTBF4/g9NgY5gpLaO/owexsAWOj0+js6NOIDElb+Xwb0lkaDs3K8teCW3iAp0T6WlwomMSxE/gVoLhPOJ8sdUGSkbjPeUCWsGHjeqxbv1aHd661Fd09vTo4KSBzbmwcY+PjIqWuWbMa3T1dup4MsgxgXLey4nVtcvVYHWmLfqvN5RL2dejcA2v9sHJimxHhqGZWJrimM4bni8ZiWaU7XB8JAx+TgYdnjtlIWtBWFalAbi0+SxjN65mPRTh/cX4RE6MTIruaiYzpJrCnLg0SJTwmUKTqiwHL2zE9Xd1ob2/T2uOaIz+Bf8Niwljrdq5JrcwMsrTv+X7mmej7ubnMqRkS4HIpqWUSJWOyrQBRq0oMpKODzO6kOa5RBtR95HnmETVjMvqed78ba4eHMD83I2Y7EyVdl7AVrXs1WGXP62GVeUOmlZUvkzfvp9SDKh8rvLJDzITXkgFWiGqMa3lwagRyZ8V7f1vVtCMotp+sbSMS2Xn+9o7K+mv2yF4fUeP/GWciiFF5lF8LDXIBJL4PBWpHb6KCj99RQkJo2iVVo70QCYcR2yKYGg7QANqtranERrLG9vpF1OLdDfUAACAASURBVPRROBkTuTlRJBfN17o58OoyRC5T106wSxPJkhKYmFryhMNsdQ3R1phnJCJr+jbXJEPnJgusyNlfpdzdjJSm6OxjvZ0YVxD05eIh9azPBkcbFoCejZnmtsnhsV+gnoHDE9x0fDPJGgMx+xWqIWy+lYG8soRMoow1A1149S3XYevaQbRlaT3JfrhN/1aoRYyKekk0k+djZlMZpKoZrCxU8OLzx3Hi8cMYqHWis5hDqVgBJVxWkgkxIsVGZtZHz9pEEYks0D3UjfYNQ8gM96KQT2G8tIxtl12KDXsvQK6vD1UatySAueWiAvl/+S9/jpnp6fpBRr5Ab08vfu3XfhU333yz9U2ctUuxE64PVRruOsYFcPfd38bf/t2nNY6xZ+9ewcwDg4NyjXvs8cdx/wMP4Hvf+57gUzKQuQj5mcGet3bjpk2CtZ977jn1ux9/4glceeWVGuUiMYmLmYfeZ/7pn1SxX3755WjJZnDq1CkRbAYHh/DBD34Q27Zv00L98Id/H4effwFXXvFyXPPKq9DZ1YU/+c9/okV088034fKXvQybN2/WwfH3f//f8Td/89c6QAhv/9Zv/zYOHzqE5w88j7NnzmDPbgbc6+Rtbz7U1iOVElk2g69/85v4wx9PAFz5ylfg2uuuw6tedRumpqfxxBNPCkU4fuKkAjrXKf+OSclrX/NqfPADH8Dc7CweefhhfPIT/w0vf9nluOP227F54wYRiJjcsZ3BTaUeNeVeSU4KQdYI5BL+Z7CmyJDNl8uX3EM5AXa99toKEuUSpkbPYubMCUydOYb+fAuGOoaw/9EDaEM7Lrv6auTXDWGsUsBn//WfMTUyjt62TuQpQFEqYnJiVI5YmfYMlqpFzJfmMc1Z85kZzJNVnGvD0lIFs9NLKBToflVDOtmC7q4etHe0KdGoiFdClvaiPrMqKZCxvUCOQ8h1+p5Se9/ESFpaLAnnVmVbuH+gG719PTaJ0NGB7t4+BcXFYhHjk1NobWsXs31+bk7oBkmGkrvM5RQQqOcuJrF6sdTL5tipMY05tys4XCpq5jZoSo9enZ1nx2h2yZLVZACnOEixqOSL55AER1TVkitiozkSGHF2vAX6pAiVoU9go27Gcwj/a5HsSBpcKsn8iBoGVHhU8krYViZIVoiInEezRSnYGVeCr40HKxNFfmZwZHHDtUVYXopxhSWtMbYI21tb9Xfs0/N98HVyz8kxrUzJaVNOY3LU29dbl0W1meNWcYAEedubkKoaq/Xjx44J8dq9aycu3XcRXnbZxWo5muoYnd0sQsjEhO0E7n3vrYehFfeAyZGa1WeMCvKc19/W4XgTWaHnt9QC09QmsPn00E0XrO49cuslWyFjY11mGNIYTY3w2BiFFUrgHAmx1l1UhfeZrz0SRL4mI0yH/a3JpzaSLpPFtsDupOD6uK0RLBUo1Xe3CRUTjLHkokHCC+PaRijn+21+H1bs2BkRFbl+x5Ek44r4RFFDBqTOKwgVwwZnoRHmo63hWYSvX2+hOIGZQTysYMUF6MgP1QhbcUEGXV8vQl7BbqTi2tX1foNDQOprOxlBMJYTVUIOUAsqJPUiK2PlzOxSo1kc1aJtHz8MFmOmxxy+JUmPZJq3lNDXnsXVL7tYJhVrhvo0rtaS4qgNe0vss1HStVWkpJXlMrLpLDIJCr8k8eILx3D00YPIzafRWcwjm86jWC1jmY/BwXpm7lSm4w2mu1o2hWxbBon+NnRvHkapPY2xUgHDu3dieNdODGzchHR7B1YoyZdK4f4f3I8P/8GHMLswi1wLjRA42mb9mz/8yB/iNa95jfrCYfkqsoVXEEEG4UJ+7LHHRDo7cOB5iej81u/8jhIqLh46xX3rW9/Gn/3Zn+G6667HzbfchFtvvVXXnoIDnMfmgcCxLBHCnn4a//iZfxTze9OmTXjnf3wnhoZW4xvf+IZIaxMTE3j/+39ZSS9Z4+zx837fdNNNmJubFfFsdGRUcOeGdevxlv/jzQrwH/rwhzEyMoIdO7bjF972NlzG0cPlZSwszOPkyZP41Kc+if3PPafefUC/zI4Jj7//rrscJqTUY0mQZTDKv/y1r+L//sOPYOPmzbjs8svwcz/3RgwNDWntnDl7Vm0Bjqpxw3R1dmnWnAHGxqxIDOLBY+Yf8lmXYIeRLmPWWS5+dejKxuTqwj3eH+cvCEFym7T6bLykOqnXT6mwZSxMT2Bm5DTOHH4BnZkk+lp78cQDjyNfy+PKG25AuTOPaZRxbnoKyUoNHblWDPT0Ch5l4nfuzGlMLkyjkqoacW1uFm3dXUi0ZDA2MSV/62olgdmZRVRWmKTmzW2PWugdrWpd8X0xkPOADklk9mQJ5YlI5uTReP86aik+kjRuSWt7K7q6OtDV3SnCF8+aJY79yRSphJnZOXR2d2tclCxproUeOng501ljjkJvKhpT4oHLBEumF+FB7j36mFYxQqZdYwa9qOpCDYwEtBAgMTKsSfVGxURGtn7uWgI6QP3QJxktGMgMnjYa5Pa2DoEaO46oXRoL80vaH6E6yXttNssm+0uOyPTUlMGaFPcordQV3hjIwxub/XKx3ZeLSpgJq0vCVXPGVfEJ5AWh12qJAttXM3NUBKM5TkoVOVuURLEYxKX+2GLFknyppZvOhC0rFzW+T96Tw4cOatb8jlfdKjU49teNc2A+BeZXnWhSALOZ8YCaWSRwG1BHRChruSJlQHEvihS1MZSDwdWIoiZUYroWDYlmiUq5giRRVv5MFqnORQlYvd7vDjEXr0TrfXNvSmuAtYnRrdfhrHXFFu73mLXm88nAxF9bsMM97oTEL88C9dKlZmnSq2aaFZV1c//cgrZIgE3Qu7UAjGsjIxRvR1kLJGxj3atdv2ftJOsrNwlXGcDuRPb4HNW/IRhBqou/b3ASbMyXySevgRTnuK96ezZEgd9U+ZvPtZGAfOTJb4obezns0PiZx2yXV/RMpv7IVml76hP4ip5Pi4BVuXokFfW+CZ1zOST5NWroacviwl3bcMHOrdi9YyNQXUISRVn8ER7lsspTBjCRQa1i/U5CpdTJPnrkGF58/DByi1lkFzOoLFeQyqVlh5qiKle5VLcSJDTPXJOEOfRksWbPJtS6WnCuOIe+LRswuGMr1u/chWxbLyrgGFAL7n/0B/jDj38UozNjgtOqpaokPfmePvShD+E1r36NMljphHvfnFfDRHNccrAGnDx5As888yORxHjgkeC2YcNGUIWIN+yRH/5Q/e9jx47rJhJW5sHJ3jUPuIv27cO73vUurFu/TlX9H/zB76ufzEyfPXEedIQcu7u6NBr27ne9WwGZM9t/97d/i29885uqbqmCxOqeoh88yJ5+6mn18oksEIJnUGWQfctb3qxAbvCVLdaZmWnrpxHycoJVZMv8Bb1fX2VK8nzjcg1wY4XHefTxgqxVZ7iGzzrnpjQ24uMmzjPVwV133bJ59li/3MjBmteB4pCw1KsIObZkzIwjHIskSem2ilynNEBYnEdhbga10jIWpyZw/ODzaG9Jo7+rBwefPYC58Skk8nkkOjvRvnoIuy7ap5Evto0++YlP4OGHH0ZnZ5euA8cVGTTpa7BcNnJWgX1cjudlsoLSSZIMtzgiOWxlMDDEWCHbGtJZps2mAjjJfVaRMMDFFAkvNOFfVTdJVuPszbapGu/u7dHj8qDg/PMcx5pqNfT09prdcLGIvv5eBSlTlDJ2dxjRBCkniDhyI6Rghx8IvP8is7mcpyoJtdP8fsThGkIYPg4kyJIBwTWqGzColTcBnUfFLSjelcpkf+uWviLeirnNkTa+bgYZVosmpCGkzNtJIZyiBNsZxpbvGatbCRKRAsovC3rOCjniHpJ4kbO/GZD5ekWKS9qMubzKszkzDyqviJE+TtUvJpstaUH2DOIcE+TvEtUIhjfvHUfeeF2ZMLCnztf63I+ewdLCgir/u97zHlx91VUqjJjI8v0G8qT7X+cU+Jntjm/BXbLgbkIrTmiqy63aFJJXuk28J9uXDeAqZqRj/8b51kjGbGoleuJRjeoe+shXfC/Y9PxZJB71kauXVNshKa1EKbhYSgCDkR79/kYvXXC7V7fN4jJCGjy4RwsoKvbmFkFUy8Fwt//HcHAcchFSrdoXdB90gObfP++a2iPGdE9z1R/XKRCX4DAokWkO5PUKRHcimLz68/orM9vHxsdLXno9GQhisH3DArnJitqdtwVks4eM4lJzq/GAZp+MGtdVJMtUN0+gI9+CTWtX46I9O3DZxTuRTjKIF5Gm1R/7U+pxs8JPawY3mTDtci6AkXMjOPfCOcydWkBijsYHbejs78bQ+tW45LKL1YtaKizgkYcexJH9B1GYXkCmlkJLTxa7r7gAmb6cLE3LHTm0rx3E3suvQHfPWiRS7agms3j0ucfxl5/+JA6feRGLMwtIVBJIkkhTrYnZ/apXvQp9fb16szxo6qQPCmi47zZJNpMTEwq8n/v850Frvje9+c244IILJaDP62SwXQEPPvywxr0efOhBHehkx19xxRW45LJLcdFFFyk7O3b8GD7+px/XQUH4+8477/Sf0YLRRv0I/yt7lmykKaCFsYAOadco5qEWUwYM0jH2UReHjTlMqa254pWM7Vxjv74QGhtYpCS3u2wsTiMwReAPK9b6OFSQUzxYi+Var7BtlUXlZq+x8b36dorkwaFArWqJsKQEebLtowTLNxuTxMLCPJaXltCezyLLlg6DBKqYnZjAE488LGnT3s5OPPnDR3D6xAkUKJfZ1Y1cbx/ae/v0mgThSqDCWL3srTJAUh5SGugaLUwomDNR4oHKyohz4CbmwwlIE/aw0S+DyFk1si9IaJaJ2tJiEdlsWveRmTpZ13yufCsNI6x3zD45oXEGA1bYXezNUnRDynlVyZdyrJTrlFB630A/MlkKAjWqYx5wwSQPhrndT2OcG9QeI03nywvHvRCzV6euBWX2PPnPDrBwVaMEqyMtTrwKyFKz5m4ME4mF+uXOag+YVGNNPjplcKuNNAm9EJq0YIhZ2UwprJ9qkHD4XGv0inPokgmuCtFi8OZZxr/na6GuPf8FiYyBnfeK7ld8fgbxWPeDg6uU8O7f/7z2di7PQN6uZCnIbwzmRAx1PdNJkQ15VvK5OGFAVGZmZgZrhlbjwj0XCInqbO/Apo0bTJiKBQ7PUZ91lj484Xm6bPHs8SyayWuQsUyUxWDpqGAjGRYPIfZVwNBN+7W+4SKpjoTMzVpCUTIyeT1W0MLrUcEKu+htR6ywKQUTYwnxGF1rT5zicepIQZNjo6p9f03Nz2mVvS3AelHR/Caa+tb1s8TbB82/dt7XL/kb6za7oqa1tj2Q2wET76/+GM29crUEDL1SQuavNZAm7ZUmRb5ET/f6n16R+3ctWWgE8vrXwlrOy0d+6vuLZKOhC96UwkXOqEqLvr3mDc5Z8RQDCfvdyRTaSChqz+PSi/bghmuvQCpRQAoFAunSf84ws6J+epWq2KTrm0MPbxZVvmbOLuDk82dRnoH6gK+85XrsuuZKoLtdfuhCAuZmMP78i/j3r9+N8WNnpIm9+5Ld6FjVjtnaMibLBbQMdMtvum9gAyrVPBYKZTz5wjP4wle+hCf2P4kzx0/z2SVIw0D2tre9TQzvzZs2mdKSi/czkDKzb1ZpM8jLdLH5NTcc54P5wYNXpCFncUrVqak/yMfhChGcnQCo1PexP/ojzf0PDg3hXe9+F15x5ZU6jNTPk2uPi8SQYcxJBLoMqQVgZDdBh24DqKBO1qibZWj8gRUtRTSKBX2tg7lprCI2T71X5bKR6k25PWXMDFsrx/tSse60wfxRfGzMNlxjYTehb/VAHodpBJJYlEYa0bMrcIpx6ocYH1Ga264TT3KRGMSsHpcLqHBsMJ8VOlQtLSNRWcHU6CgeffABJCsV9HR04NzpU5gYHcH49IyCeLarB8teZUZVqYq/TIU+6/3SZUvtqZYWBWXe6xDQ0AxpuC1pTRj5aNXgKv3N9PQM2js6VVkSkeFcuPWQLbllYBC5SnaSRk7ic/MiMCngumBFzrFTHogLS4siVjIpIOzOypDVIw9OVoRRHcaB3Jw02f1rQLbR41OVVfehdnJTnOSuMxEHbVRSDOiCTb2CFPLiXxvfwf4feykUBsMdrSmDs1OrSVbYUAQ7QDXB4AlriNXYGiYBs6BXaWM/rubluthsP9J6l3uFyRjbQ0yOz549Y/s2TztKO+N4XaURLnJYVb/L+8IkiBUnWyNM2gvFJe0f9tm575lAseXBfnUoxtlkgT0mkRG1AVLmyNaazeOHDz0sAuJ73vUurB0eds5QJEYW4gz5Mo6EmVlZQA+Y2sbJfG674sYdTfPeQbKq94pDAU2P1+xZ7kRB19dXvuwjaM2BvDmANopIC3iG3vl19EAeUxjRug2elipxP1tjXSoZ9PG4SEJ0bnrvOsa2moPoS0NrgN1RAf+U0Gt//tOCctMDn/fePJYKeXDiWp0X6F+oTa1rYKQ2W/MG6f//DOTnQ+P2ppuCeRMj0fdKU9bQlOV4lRTvtpGBRI/FYTonl6QoeMECnYptXEjMZAlLERZEBVdcciFec+eNyKZLyCSXFcgFrZPUwh5IIotcCwUcqEhkL5KH3OJkCSdeOIue/Cpcdf1NGNq1BVgzCFQpfUN5KyYBFdSmFzF59Ax+9MCjePLZx7Fu8xr0DnQh2ZWTpWmiqxXX33YHunqGsVxKI9PahXK6ivmVRaykKi7nSf9qywIb9o7OLqxb/zmzcoVzrhR4sCqhYYVnm0iECnfI4ePVFZI8cFpvKaEDnL/JXhz/ccLgox/9qOaAOUN+11134Zqrr7ZF4Zm1VINITKIAjzN8bQrBxyYopKIgYxUer+bM7KzJZybN81h+uO6+E3BmwGrNqkNalC7kYOslbEZtE5g2uvWjIlj/BOzmUxLKRGNWti7q0sghI3jEaIj2WYiU+POYrKE5RtmMsfXLVDvyGiiAVqU8SC1sJoszkxMiWNIZjF+PnD6Fg/uflW93X3cXZqYmMT87gzlW36CoUhJFTxhMHpd2hay4z8l3gAc+pwgYwDW2xMpb4zHmrlUoVpDNUAaZ7HuT3lRAJkzsimhkqDNwm2qi9WAZXHivmKzZNTBymLXsPCHL56zfzZEn/k1p2fSgW/PYtHmz2jGSKnWDC/Zw+bd8bD44A5xJcTbD1raeolLn1zZX3vC/Vn/VD1y9NnfZs6Tb3ht/Lla6Rp2oHW7zxHzvqtxdBpMtkBAoicO7eb427n8ghjb65qYXgsstyeD95vvifVCivFKWbgL3AVGRKAi0X1Rd0pLUgjjJfazmOUEyN0f55JRaHwy0fCzeRwZuXivuUd6Tzo5OHxdswdDQoBCYU6dO1kfS0i1JrFkzrHvA95/NG6udFTgDvYxeGDRdZe7YkaN45qmn8X/99u/ghuuuE2TPRDRP0hrJxGppWVBQ8s2Zd4eAxcKmHLdgeAueUhXjPXKI3WBmQ1hCACUSt5hlbuw+W2OxBxvoTCN+1BPCepMtKmubQw/51eAUWUCz9RHJUTORTVLTqswtwY+1EAFbKIr/3GRtY8bcWwjx4vXwAX0Hatx4vLg+DUS58fc/kRTUH9Pm5614cU8MJ8hZdW6lRXM4NaTaEw7tdy9cwvHSzWaM3c7xQB1a+BkVuXHj4wU2MpLGu/ZKvw6RW+bs+EHAFfXPjYsUj2CLiYuEb9SMRSgOw0BOH15W41yIVGLKkEm8UsRl+y7A6+68EflMGfkWk3Ctst+2six2aLYlj3y2A5UVCxQkivCQW5op49jzZ7Cqcy1e9drXo239aqCnQ96NtWQFlSRhxxKyi2UkFyt44lv/jnv+/W70D3Shu6cd2d42jBRmkexpww2334mBwY2oJVtRS2ZRTnH+vIyVBNsCzL79xjGxUM/GxA104aWNbvPTrIijIueNMGORFR3w3Dg8JGxRG2mF8LuuWFP1E/OiCrRuMm99UBNb4T/+38znPb/0qtYY81rWpiEdj+8LPQzrRQhpckeKQMzAw3vIg4X3PmYcteDZLom8L7JVZ6Y22Kv23NZzNZJjTE5Y//snoXhbRYHINnuONx8lDZONgALj9RvxxWZSGciVOLmCmKlb+dyrO1zNzc5oVp3643MzU/LvzmczmJ2axOkTx/Dkoz+UMxUPzlbNV2eQzmYxV1zGPIljSCgoTExMelDlqJPNNvN6T01xVpzCH8Z4ZoBglc7f4WsmvNre0YGe7h4xnbmWieyo55xuwenTZzE9O2cHgh8UsoZ0dUD+Pu8fGdAMYoTumTfm8wkMrh5Cmuz5bAarh4dFtkq10DzELEh5XwPaJbwdWv0NFMkquSBU8dA2S0avxlwFLA5zVVjSTrexmfrcs8hcJO+Z8Af3gDzsLQOrr3fxSmQfavsqZCyFLDnrPJAiLr26jWTT6BMRpLB7DXlOPg3fHwMg1wMfn/fM2gS2D/lcnEJh5W0CN+4IBhISZzWCyQTA9mZK90ja8zRR0r0yfXf2t8l7oP6C/BPKvCcFCUfNzc9Jm525woaNa9E/0K/zlIp7REd4r8J3289/nSeTY+M4deIk1q9dLxj9yOFDEpp6y5vehEJhyUb6nBchbgXnHtw1i5LL/Hd+IDdZbSkgOiHKEqnG/Ysq0YKmB5I6aSxG2xp72KRiG1C69rbvfdv/xh6XHWcE7CboPaprBfImiL9ZpMV6+B4S3diE78N603ZyRDCN5L7e22nGpH8CHm9weX5aRd4cxH+yyneraCfI1QuYpqr8fzeQ2/6xcy6sWYUgeYz9mYHceuHh8mNZQ6MnH1lESDE2DtIGjFAHJhyab1QF9tvWIKmJo24LhxW5YgADuTySpYaOdI0CDiVcuGs7brz2CvR1taC7PYm2HA1QyhKIIas2k84hn2mV4xAPC7JzeWCUFoAj+09hZSGBgeF12PvyK7D9kouAdlawZSyWlgyKYuwbm8VT97AH/X10dbeip6cdbau6MVKcRaU9g8uuugqr121De+cqUH+uhLI+ykkz35BJgFfYzeN6Is/4Qqs7UXkPVHrUMjCx+Xz2qUh4i8skKNG17cN6UFmqywry3nBz8kCKRRoHo276edmcBSwb3bENFASUqKKsHxjMUc9KnawWgZyQLqFpHkK8k3w8SV2KMMaRwPr+sbfhTkRKCh3eqm88M7I7L5A3w1VKKV2HuX5Rmtynzg/jjV55cwJqsc6CiEhRdTtC9wXwVoIJPFjyxfcmk55UEpM/NnUhiSjLar2ygsmJMTzx2KOolIoKuJOTExpP6urp4cA2lssVuQISxWBg4PUSyuLzzkzczpw+oyqdAVB2iiUbo9TBRdeo4WEFBFbuIbupgFwoYI7qbXRXY/Los7OaEZYc8ooCBN+zmWiY7n5Asx2d7Vi/Yb0qPR3mvP4MjtSJcF1oridJBTu8zgqJATbWl8mM2qEdJDFBgE0HcVTX0Uqx8R+vuH2sSPfDXbiMFGePaQiE+V9HbzSUvJqfM9aWEsiA4/3Ab05gDQnw8VhVqr6S3MVLqIZmgg3Fi2AlfXeNSpblJzE7M6d70dbarvFPrnUmYCTAmVFIWYgFe9oksGlUSggQ5YIp11rQGBlfK4N6dzfJbXkcPnJY0x8M2KzUiZiQz0ACHEcvI1nh5eUYImF0JkB8bRSaotxz4cd+CH/00Y/i9ttehf/4zneoPcYTlhLYtp8t+dL9liFHSpMczSYx5nZoe8jCrQXBICo38vNGn/elway5pSJdET8N1A5pqthjLUVg1//9TLOxuwZE/9JxsvqZ8hLY3b4fs+uGokSB2aiK/ft1ZO8l1Xm85fNqZW8j/5RGdP38aWo1RIQ7v31w/hhevSJvSh4iqbGK+6XQuj1qjMxZu9W+91PJbqbfboHcblLcTiPB2T+rjV5CuDuvLxX9TLseMa8XR7Flc4ZuWd80Sc10l1tlnzlLdZ8yiW8lZJPAlg1rcOmF27FxbS9W9eaQSwMZVvF8bDrBUKu9JYfyiukHm7pUDdViGvsfP4TJswtIZ9pw46tuw6XX30CnCIPVKyUbGB2fxYmnD+D5R5/GAVqadmQxQF3sbeswvrKA5XwCm/bswfpNOzE4vBnLFJdJVOVeBVofcmYyAc2mkphmGugt9Yo3xhTiwFPF7RAkKykempEdE37lpjcTBDvUtOA1lmMwYVTncZDyyuogdClGiR/4GAoPJsvg7F+M/MTMbJ3I4gtViRtRmaapBb4OQp0Gsdpjy+JQ5hRWodtBbdVV/NNzBEnNk5x6haa+pc/7OlTevPgbJ64dLtGHbxAuGwdywGrnPfd5coiuKx290oD8vZ8WhELNmxPJWVrS+gmVuFKpqMO2u6tDI48H9j8rC1BuuoX5OV0bMs75OBzlolQqf0ijnJGRUR32JBmygpuempHcrsSCKDK0bFKivEec6ads79j4mMaM+H2ylgnTRm+WDPfp6Vl5cPOW0YZUSoJZ83/nayd7mmYerMy4H3h4s/fKQF4nVVFVrDWvqlGkRjiLuqPDdP4LTAhi9ttHj5r8muv3OE5Q/4b2s0PtcejG96KfHkE/fh4tHrV03LEqAr8Ifj7SVIdZXfkt1l0kboHmxOOfl9ApyJuyoBIr95iO4BPENjuPnNIprx3TMGD/nPeN5LhsJqfJDt6T1nyboGdOQVgbycoUHsa8tpw6YJuKPyNZjntIkqwdHTojOL65vFxBNp9UcOe8eHevudOxvcL7SWEfBl+uA7U7dIBCJj2PPPSw1ubF+/aJuU5BpF98+y9g+9atSgI4kx6ukQFrWdJmVa4lznUKir6QFnnd1dDkVhv95gZHqh70fWY7SGTnkdkc1bNIEG2NyBEaKYO15HiOnR/I6xCzI5Lek7N2TCiw+VhcxCe7B5E8OGRd7/nXU7kGeuhhrRns/pmwefMh8zN65ALFHeXTQ9dlYM87Hhv/aYLbg1uhZNQndCJonx/IiAIHZAAAIABJREFU3fjlp42faaxWB7gL00cgd2OJBsDZdOODEtfUS7dMzCIDs8E6Luo5mvUkOCoWRCfzgeYMsGwgMzmsFEuolpbQyt7RYD+2b1qNy/Ztx8Y1PUhVS8ilk8jSEU1es9wweRt1k3SiQ9orGRz60TGMn5rFSpEz6jl0tPdg29bt2LptE9Zu2YQXnn4SR/cfwujx0yjPF1GidUw2gf7hfqzbuxUjy7OYb1nB4KaN2LLzQmzdeSGWqymTY03Q9tXhI5crZL+X/VW+R/nGpk04wvzDjckb6IXpUFt/Uf6+3rOW+AYDus90qifiXRUGdmbShBD5uEGSikNO3rsk0GQyJk3psqgWQM1GNAQzLPi7pK7DZcaYJDmGBDmrEqnyxUOHUB9ncPkYrMwET7vYR/19NX0RfU07HM0kIsh6NhZEFEIpV31T1XubdVtBHyWL8TLZj1riEAE8YLfmA73BnjYSFd+z4GFXkNL8pyc5Np5k/sF8DAvmi4JEWdWS2DcxOS6oslBYxLFjL2Jufla9UFbB/BsxomWcYOOGS4sFEdukMEZXu4VFE0cpmV83nz+cwPj8RGL4OLL0LdtIHl2yKLDCCuvQ4UOYn7detUHfRnTkfeLkRzhzcZSQFSFfN097Hub0NmAgoFb30PBQffRsamZa+TnnyekmRrhd1YAfuIYi+PhaVFU+1dAcjHnLYypDVXgTi5w/a664TeXMHANV3Wtczjye+X6UhJPR7giJep31kTVTT+P1khmOw44G2TfIQSYT3Rg5Mog2yMrmVU35Ux7cfM9aR24LamvW1tdygUnTtFeonBggMdec0IikcDqA5EPes6gGo6KS3n8iIQIb71+YkfC9MqFTSzGR0Dgg19nk1JQ0Mbp7u6WoRya7JeMUn0kryLMNwqQgxuDSqRY89cRTqvTf+uY34eGHHsJTTzyBD3/o93DpJfuUdNr14n20lmnwJerqapa5u9e6RTRqvRtKZy5ucqk7fxzJqncPRZFARWJmsK8nCtYp8QrZx1C9ghVz3iHz6JHbHrbTLtTM+Li8XoLp9XjmSBctseZE3qZmrJUpDgyTd0dtQqQmqvxm9O8nkMDg7ehvG736/09I3ZMVuzDeB49R2Tr6bxfuPLGc85ID80Wok92M6/a/V5E3Z9chlMCK0G6qsST5NQ8YCdorY7MLaczcQGBsQXDx2KFItSazl9T4ALN/jYUY1MWNJFMLLTIGNUotAuWSb5hEFblUAp2tOazqzuK6qy7Bri2r1SNnpZ7hnqcwRjItvWmOlvDxszmzg0uU0pg4PYOR4xM4c/gsksUkctUsWulUZSmt3IeoyllcKop1Xs4Ci1hG77pV2HbFXoyV5zGdLCLb140tuy7E7n2Xo5bKocKREPa466Yc1t/ktbLD2IQWyPhmwOXm44Lj19GHDoUqVQVacObyUx86tCur/+og0Ngegz4dnmyUTAfOsqlsGfQYEobmXGQLojGyZRW4bRKRWXw8Lp7bEgLf8mJLuvWrtIptnMlEQWx0SuvCxTt0YDrrVDOklvAbOcOdjSzjtIM2Pnj/4zCIQzUyeP6hDB1c5MUChY0ERTAJzgDfm4g7TapQ7K/qNTBhku8754KNpc9Xx2qWfucU1+F4EKFLPt6Zs2cwPjaKvv4+zVPz8xNPPo6jR49ovVKLfGR0BINDg0InWMWOj45heooHPzSP39vXh9GRMczPzunesa86Mz1jxkJ0NtMIGte66UkbRG6JFVGdwcFBJVFklcf8tilIAWUnIRn0apCxHZj0wLaAvLS0IKtTLqlVg33It+bUb169ZhjDa4a1H6U5zpaCoyokwlmSFJC1Xec4LCUf6dc4qiixav1ADog8/ibOliC5ScTCJy1kpRvWm7yvGtMLdCdl2unkEoipbcEliHgR4FVlv4QU9dLEri4epJE2e/wQLtKa8NaL9bttioQJlxK9RFKjfvyoVaigtiKSG/cZoXUltiVyTUzhjjeagZ7nD1szrMgjkeHj8VzlyCnfJ5NtiuowUTx7bgK5XFIuc9Rr4Ogqv2arhPuEyRthdyIqhObFy0ESP3jgQfR0deF3fue3cc/3vofv3v1t3PW+9+Jll12Kzs52na86PygKlOLIpWlZcA2be50FanIH9N4dKdT/1YZzdzidIZZoxVpoRmVjZtxQa9cVj2S87lrmNbMHNwPavEqvV66NMcRGYuDE2J8Cb5+fUEbv/vzK1xBMKx5tbfgD1T81ZyVN3eumyr6etfyMovq8bwfPh7uyTvBtQJ51aP1nPVZouJ7f137JbztBr79v009cFvV63T0p/LAt07UkiY+rLEgHppMbFFxsLKmZALNSNtaqESvsZnFe16qzhHrbfDxl42SrUzddhy2rpowkFaulAqrLBXTkMhjsa8Wdt16Ni3ZtQKq6jEyihhZK7cnpinBvi4vPmEIX4aRsLY+pMxbIRw6dRXYxhdZSDi0rbMyu6KM1l0HCx79K5TIWEiuotqfRv3kYWy7fg/HqPMaq8yikgR0XXILLr7oWlXQWK3RtYsbq4yAk3/H6SxXPr5ECixNhbHbbYLpw7bHraMIZxkS0xEjBsz7CYxmhbwEPwrzeyXrPV8HRf4ebVNB3LlevjBTQnXQSVTgvvhSzKhUFr6ik7HmC/GWB2Q668Iw2O0WpdflGZ2UezNeA+wWvqp9PRrX1HnmPYhzMKgVbWDGHrsy7Pk/aIOWxelcPu0mnuc5EbjoAmiv0EEVh4AovbVZC3ERkJfMff4cJFqsuwqaEpHmwU/nKIOmUKqPJyXEceOGARnisIk5jcWlegjt8bCarrIR5+HFdc7a4o6NThKVjR49JLY/mOQzi/CgsFXUIy6VOQi+sskzkhdeJgYf3hFUY+7N8fWK1UzO8WJIyW2tru14LYVXONLMCZ+DgXmJFJflNKk/xNaOG3Xt3C7blvDj3IRObnr5etXUYPlWNc9TK4VaDx222WvfFEZFI1rQufJ43TFC0BqS41+jxMWDF5AJ/Hqx38jq4/nXsu5pbJGL/i7U3Aa/zrK6F1xl1NM+SbUm2LM92PDuxEzvxkMRJgBASQhrCDGUIUGZ4bltKub2U0qdcCg3QgQK3f4FSypiQQkJCJsfxEM9DPE+yNc860pl0zvm79n73dz7JcqD3uXoex46kM33f+75777XXXssgaVOx8qByO4DtSHMBwVpHXuLqfk9MTaRa1n1I7owdrGb/KyYbkogqs9nQLtO+YAKpjO4g6DZHQ6Ce3j7xT6DyHvcP2yWE2nm9lCtC8iqnDjhDXkAoGLh506RVkCWfh3rn6nOgCYxOZvDzE2Ghzj3PYdrWsmfOZJJV+/DwiBYt+QBe3rtPxs7+6otfxE9/8mORLI6Egrj99lvx6U99wqkoMmmX4lp15V2yriNNTPYVkZBA7VzG+Csig+rm6s3BTZOgArpobT6FgfUcUgKpqr5pgqmJYOGrICjjr6a1IHStxAJ/zd0zPZe8W28MsN8jsBZaLqaCoUJW14TPp0DmHmHv93itwnMWLH31e75APqUHr5vAQfDyD3+fs/CZ/YijFXjXnCPnnbaLyQOUhzAPJi5CXhBWEezr8QCz6sGqMH5g66XYJudiUaMHHfvR/gFHtuQfEsiptEayh4hn0AKQ4ioCsmcRzJFalkNpNIsH3nAH1q1YgHA+jVgIKApRr13hPwZK0TMP5hEfGwVdUcuCZcgMTaDnfA9O7zmJotEQKtIlKA8UI59NI8M5TkKJ7C3znYVCSBUBw/kkKlsasXDDckxUhjAcSeHKyAAWLF+JG7feJoF8IhgGa70J521rrFhCmHwqVXEak+qIlbNVmv7xFz8Ry8VPORyZfZsCkY3yqFmNVuQi1eckGTWhghzy4rfrHKT0UNPKWhInRygiMcf6S9Z/EulcLcQ9ApMcfKKCpKNNvF3mlmUHq4lKSNbukheOvl1ubxf3M25j9vWouU4ijxrrKPHMFKjMn9kWuhfIHVnF2P8C80ovjyhBQb6Ta8++7CD3+v7u943AR5iSfWy+NgMl53vZg2RwHRjoF3tUynCKApnMAgclkJ+/cA7PPveMbrYg721aeAQWSEcZTEfjqKupFXEOPp+KlkRFz36wf1ASBsquKiKQkX4mq1NhmGdzMrUg+y2VElU4vjZ94/n/vDZMChgA+gcHxSCFSZQwoOVapnU/qkwiSkqLVb9bdAd470NoaKjXijxDG8+k7FMiBoTVhalO0qfTQVcLSp9HM9ez40Iw+dD+qfbebc0YtG79boPXeW+Mwc6/GdykshYNcD3ALIhIm4htEFMNdO0kCf4ix0t3N0VnZM06ApAc8TKFoM8p7QASvpywhvRMJUhZQKGErz5eUACXPPLqsRLnXrKZb/Ujpxocx/pySIxx5EzbS7yPrI77SW4cGpbkjc9BJjwrbSZiok0vM+hMsJkQqCGLokhpjI3FtfKnJ4Uo3ymixntLTgODOMV76upq5TnZbqHQEAM5OxSnTp5CY0MDPvyhD6K6qgrdnR342t9+BXV1Nfj0pz4p64JaHSLLyuInGlayIyc3JIFw8dFQFWp4cArDFR7SBnIJl3AcRHTGH1S1yW7X0W7q1Dg7GX6/Oih75C3fA7XNaw1898w+tzCDp6e2eabGW//PfXbmv0dY1vVp8c3/gKlJgIZbY7qb05m2en+vQO5/chfI7XF2bSYnMa4ir69rmw6okPlU7d1qZsXDhf9mtq8kEJVY1L6PMlotk9NRKBVcsHEoBgsN7g7fdTeGkHhprAhz5szGDRuux42bbhJGbayoFCPDcfR096GvuxODvd1oP38WF08fkWp8XksdqstiKI9FUBINig2pMpLZM44hGKZ727hop1dGKhBOBNF5phP7ntqLykwZanKVSA8Sis6JrWQ6k+REOUJU+MrnMB6YQIJWqjXlqG6bgaKZ5ZioCKJ7fBjzV6zChi1bkWTfMxJT7fVAGINDg3j66aew48Ud2L17txK8XN+NwXBGYyM+/enPYMP6DZOyS4GxJmh3qIe1kcjY0+RBwZ4yYXT2a2NiDBFT5jeNZqwH5GZiZaM4+FohMIUmBRWRcTaFyUjKMW39i+2XxFHpyJEjohbFTUqN+OXLrpMDl/f34sVL+MY3v4EjR0nwSkjfni9E29J777sPb3zjG6XK2rlzJ77+yCMSGLlOWGky8PAAo/3qTTfdhA3r18vzKiCv5CN+fpl3depNBnN6JBcnJMPrw8+kAicqB6tLaXJPVg4bR+6TnrM7MFmdsXfMvcYK1gKCHOhOz4BVlNrPBuWeENZ+5cRxsWxlj5wHKoMkg/zQyJCQl3p6u2Wtt86ZgyJq7gujf1yNGgCp9Af6BtDf2y9oE5NNCdjjdC0b85JhQrf8fV7LpuYm+XwdnZ1OHU5V3pgjMugKS1p5gqgoK0YFxV1cVSltKtkT7MUm0NBQg9a2VkU9qEMgfuJUbKOiXEKkgOsbG1wfUdXfJrVOXGUkCUdOFcL4GXlvLShzndkcuSAyDnWzaq2A6iipz5AnO9y9lowf8nbniz854+PEWc8ROQ11Mf1rSyYM3TLY1sZ1xLBIXM44bqeKZzYaKmvF2oTiMqWJsJzNzpCGf7PQYKAf6B+QkUHuOiIphNVZfrDQ4ffFJIjsfwezkw/EappJgVXiXGN8TZkyiIRFpY+oj+hoRyPq+x4Ni6IbkzuqUXJ9KEclhtKScvFo6OrskPv/nne9E3e/9rX4m7/5axEyet/73ivJOLkSXO967925ToOaVFKuBTUlhG/jEm1BEa26dsmSP5hbRe6/f0bEEpTOEzApcKX8rTB/FV6o6CcHdwtaUwO5v8qf3Gf2ycZ6KMDU57S+tdNB/31CubUKpvzutXrlErZdy4CISSEvmSbcuufUdEXbspJ0/I5A7k+WrlmRU5OYb0RHJbTnraQJjonp/wvMyuBDpqtzuZHqRYT3dWHr29Zem/RgBKJVhIFHcFE4iIXz5uHtb3srlq24Dg0z6sVGMZlkEMtjaHAU49S3ptQhbVGTQ0jHexHKjaGmLCpCMcFsWobY5PBnP5qbPEqlLqGiIToRQWwigr4L3Tjw3AHEksUoz1Ugn+Tw2QTywTyCbLRzplTcsbijgsiHgJLKclQ116JkVgWyFQG0D/WidekyrLtlCyLUzS4pQy4aw5W+QRx55Si+9Z1vo2+wX/TKKY26ZMlSqcx++cvHxCqUcO7mWzbjwx/8sMymapDWzJ/sVJ0xp5PVqIhFUJlu+YrlYhbCDT8yPIKTp87gpz//OdrbOb6ksPjaNWvw3ve+F/V1dR4z9umnn8YP//2HQraS8ZhkUoLY3LZ5+OSnPokFCxagt68P//AP/4Bnnn1Wsn0+l2p4p7H+hvX4zKc/IwfL0aPHxFq0vqEe9953rxzetLl89tnnMHv2bKxavUoqjwP794ulKF3IqM9OVTu+Z1bnNHChRSPXp5DMSCxz1aPMrTrBEjnkzZHPzbdbFW8tGUWl3D13nsVWgfsPckki0mn57LzWrFD5GQmBM0CyGmeVS+EcrmEejoo4UoWNBEq1u923by+6erpUk3wsLuQjKp7xi69L0tvkPq6q+wnT2RHcLGizolSiFVEB7iEVg9HkJSf3kP1RMdcYHpaAR7tL7i1C7JYgs1rj1/DIsFZu5WUCsfNz1lEWGOqG1T/QJ2Ybc1rnGJ3BmxUnye3ylQ7ZM3NaWyWJE+MTtmQcakJREmv7CATs+tX8W9TNXHXN68wvf0C2KsgOe0EO6H/t9A54nS3Isarl7zFI+Scx5ASRXrNrS/leh/vGkj4Gcg08heROkB0n/mKiOmJ/7BjEyoTnmabEKT7ePxEiVbNwUZTDwAONj6ELWGlpmeyr+OiY8B5IeGNFrm2zkIyo8TNxTTExkvGrHHkPRDa1Ly199zRlgY2TwqKIGvs6H6+kuSAiRdobb2luFnU/7mO2dIQgGY7i4qV2MePp6+3BO972NhlB+4vPf14Krz98z7swd26r9NvV1Y2EWtXoN5KtEcNE0ZCDPOLYqHP7TBqtFWd8CBuN8lfDxleQGGRjbDY6apHA1y9/tUA+ubr2U+qvjrrTBvIpo2BeQuDFUTdee+24OvmFXCDXb04vBjNddS4wuD+Qi2uny4qtTjdkQ+O4N4IpSK2PXDi1Ip8UyKfrkfPZzFZUlKJInIlG5PDiDC0P3wUL5mP1qpVYu3YN2tpaBc555ZVXsHvPHvzqV79CLysPccFiBcCeGG1QVSZSoCVCwbkcGmtrsXblCrzrXe9EU0uTBE8G8lSKB1sAY2MppMfjCJA05gL5aP9lID2MypIwiujmBBqt6HwdDwCBjyMB+TNB7fZUHrFcFKPdwzhz6DwSA1kExqOIRctQVleJ2ln1mDmnCcUcE+roxJVLl9B1pQM0r+f3yhvKUdfWgGhdMbrig2hoa8OiNWtR1tCAYEk5EvkgekfHcOrsaXzr/3wHsbIS3P3612Pt2nXiSMab0dXZifZL7RLU6Gu8dOlSHD18BC/seEFcyea1teH+N90vft6pZAK/+c2T4lTGavDPPvdnWLVqlWTtf/fII3j88V8hkUpj+YpV8v2nfvMbnL9wQQ6jDz78MG688Sb84z/+Iw4eOCCPf//73y+uYqy2aYX68n/Zom679VZJHo69clwc02Y1NeGP/+SPxaiFvdgvfOELOHzoMNpa28Tzm5KeX//G13HmzFnZ2Desv0HeK/t1hMz5bx4SvPef//M/lyrHCJKE6Ag1r7/hBqy//gZcv+56sQWVA12IXTbj7fqYpiHsM0fgjC+f3xIAgUFdILcDodADu9qvV6p4JknplFwHHmJMpIw3wGAkfyjoMkImOpMrZsZ5SWQOHjogBjVMrMRuE3kR8aBoDCt7Hs5MxMQulXAniWrFKvrBipvBXBy1+geQSSk7m1USgzjH1DwlLXGrYiUWFQKVVNuVld7Yn8CpPODZriinnaZOEzA7UjIqFf6KxMaVY2ccmVNnvBYsXLQQ8bExZwwTAi2LGbiHRoalP8/XYQAXNzVluSlr2dmBCknV9fgYfPk7NjUhMDkJd07846qxG0dutKCr90M9x62SLvRXlY/B+ymvYyIyov6nrSUTxpnKkZDnNPY7ETa61rl+qyYYeojyd6Sd53g9pqbFs81QRgneJIhJG4QCTuqBzvvJ1+UZybcjWhWpjARWVuiXLrXLGqirrZNAzTXA4kYQglxO1hnblFwzfA21bKXE7hjGxsekr863yQSc116SmLDOlM+YOQML5s9DQ2OjrmMKYcWKxY64/eJFXLp4Ae96xztwz92vw1/8xf/Ewf37ZSTxzju245ZbbhajJCZ9EnQkaChfQfYWEViavBBBCHNtpmU8T963Z+LlxgpZ4U+C1nVpqMRzgVUuReA1+uJTI6X+rgZKDeRTHcIKzG3d89NV7+4xrxrIGSu8MPg763GboPFD69P11a/6njdxUxBzEUKvjclN4tpNSQ6MOG6Jg+9dTu6Ru89xba11fUG1pJwQn132WxbOn4dt27Zg/fp1WL5smSwwVpRcdFyADKbnz5/HL37xKL77f/5FFcloHUg3ojDhSs4iaz+bZicz6+pww+rVeP/734uGmTOQzKQwMsaRH0pn8kAOSCU+PjKMVHwUmfEBpEZ7kE0MIJAZR2k0iLKiMCIuu5SsnAS6UB6BMJDJppBP5VAWKcNI3wiOHTyD+BAdysrQ2NSKxWuvw9pb1iNYEkEgTB/TKDA4jJHz7Xj6sf9Ex5nzyIYm0LyoGWUzytAx3IdobS0a57Vh4eq1qG1qQToQQRIhnL14Hn/8Z3+KQ8eOyMZlEF+0eLEEr9WrV2PRgkXi7cwNQMi5t7cXhw4dwj/90z/JYbBy1Uq89jV3oaG+AUePHsETv3kSJ0+ewHv+8D3yeApQPPL1R7D/wCFs2nQLbty4Sb7Pay8HohCsYujs6MBXvvIVnDp1Wg71T3ziE9i6dZsEVx4aREoYBA4eOoTvfe97eOXECSE/MZhzkfD5unt6ZD6Vwe6db38nbtm8GS+88Dxe2PEidr60040o6WwvK/H58+fh4Q9+ECtXLJfPd+rUKRw5dAg7duzAxfPnMNDXL4nGzRs34c8++1lh8Us1J8Qf2kSyAlGSl1RUNprhNjWrMYFQHYNZx1B0lt5gOVvrQqh0/UepZpz7FA9fVjse2a2szJE61Qubn4U/k7nxMFXPIjh48AAOHTooh6H2hFUdjJyR3t4eCQylJcUCe/K12FJgkspDhqNJrMjIamYwyWYmVFubZinuexxtknZGMCSBn37zRGNoF+tNAYTYS6ZPOlsZFXIA83ll7px91FKVBSW5jZUaz0AmgwYbc19WV1dKRccKn9eBPXGOPBEiF8a6Y6gXUTkuyqkEwryEdRmw1anNfyBbf9xYyn6CoSAIJLvZSKOCcl77gPfHKnwlP7Llw96wBgGD3I3DYSpg4ingEBA5wn1a7nwt00YwJrqhA/7H6PfYWlKOhDD7xYNcp2xIEixYMzsiplVtrrqSACOwaUAZ9ezZk9PjfLvpPsiEPZmgGYuuUZ4H8pnFx1ynFCSZI0k2TNLkGMbH4pJoUU2Q95OQt/XLmXjwXpPfQCMlBnQZo+SfsCY73V1d2Lt7t6i63fP6u/Htf/4WLl04L2jMW97yEG7etFFGcgVFGKekbETXDdUZHb9Ap4hci8sN3GnQ16p4akXuDyp2v2VPuqRFfi6lpQbdaYO67+e2h6dW5FN77ZMD+WQ43R+Z/QlB4TE2012YVX+1aD4ZPp9ckb/640z7wpILbSW6K+Hn7F39NDYm6ZF4C0nMdK8ZqKlunRZckDk8KKmtpDgmUN3222/FpptvwspVK1BSUqRzyG5YXVjaZIaSbRspwuXLV3Do8BH88N9/hD37DiDJHnuEoggRJJNpgd6LwmHMnjkT69esxXve827Mam4S8lBG1KvSiI9yvCOPLMU1BgekIg/nEkiM9iA50ovkaD8qSqOoKY8JaU1Zz4rbE8WPFNFSkazpCCLBKBKjCXReHkRPVwLBfDm23H4X5q5ajGjbTKRTo8iNpxHO0kI1BIyncXbnyzi7/whOnj6GpgWzUN1UhaH0GHI8AOvrsOKmjahrno2RdBbZSJF8xpNnTuOJp5/CD3/4Q2/DcpMVRaIyWkRVt9tvvw2f+7PPSWZ8/PhxfOpTnxIYnTD0xz/+caxZsxoXL17E93/wPfzmqadw663bJGATCv/Od76DS+2X8Y53vAurVq9BU1OTwmVuVpKQ3eXLl/GlL/2VICTcrJ/59KelApe2COFDBhoAr5x4BU888QReemmXHBpvetMDmD9/vsyJV1fXSMXIw6islI5bAZw9d04FS2bMEDi6s6sTP/3JT8Sek0nJZz/7p1K9fvnL/1sIOatWrsTb3/pWDA4O4IXnnsdLL+7EzMZGfPKTn5QWAw8zkdXUBqSYlEhXwwg2numCVgHmLawHtU/G1WNTa5ptvXER8UhzZlt1w1k5ExYXq0jnEc3WBDc4SXhcz6xu1ZSCRMMwdu/ehT17dnkQJ9eT6GvT8nNEf5efhfCoBjVtIfFvT5ObdqQcdXMNbQZvmuYwuPPzC6uflWFeUQpW3UwoONPNNcKAyxYIkRKtphTeJezLXidZ6LxXfL88tNOpJC5faZckm4Iw7MlyhIkKYVrdhaUaF/jTHbpiA0rInGOSIiyj2gSOoiMMd7OotT6n/a1qhiogYrC2qbVZMNXD3ZmV8H07EhqvGdeoBWkjxxm8zffhR1yM9MnvEU0Q/2zHELe+qQV55dGaqJXOsds6kud0VQ/XC3vQRGtYlHCdSSLHYEpvcatKHdGUxYjYoTIREIhcR02F9MZRtOFR9PcNyMghIXe60nFdM0BTnlUgdhmzm5D5cibCbN/wd3v7ej1dBd4/SaJsHM8lIUzWqMXOQqGqukbaIrw3Vy5fxu6XXsIH3v8+MU/Z9dJOsI2wYME8VFVViisa1yzvA6F6vdaqgmlz68jhAAAgAElEQVTSu9LXJqrC74V18kBaQa6CN9KXGC25iGLB8lpkN2mpuvBliZrkdlPaIJOD/KRw7Osxu2fyVfnaT/YGrX0P9Mm22jvwqvgCvF2o/CeHyMJLKOat/CP/414tjNsn1r+dNqr3gGmZ8u6pC4hGQUTGn9hMd50CtTXTkd2I1CnLmVn+utWrcO/r78aK5cswa/Ys6Snzj2ZoKmlZHI4iMJFHkH+YqRJSHEvg+Rd34qnnn8N/PvUU4pm0VObMLgnbFUeimFHXgBtWr8MHP/ABzJjZ6FVcHO8mX52bIs4xi2QSE2Rkp+JIjPVjbKgHg/0dKCsJobqcph5pRMhgj4aRnUiL4pFCuxQfUXOMdCaLbDKEjvMDyKdiuOe+P0DV4tnIlgaRjgUQyOSRiCcQDYRRmg0DfSM4t+cgfvnLn2Hm3AbUNdVgLJfCCOdAw2Fs3H4H5ixahHQojBR7azyYqeyVzUnFRGUuVlZMaghnv7x3rwQKbmYG5vvuvU/IK/QtJ9mMB/JHPvIRbN26VeC3b37zm/j2t78tv3Prrbfi3e9+F/72q1/Frl27sW7t9bh9+x3yuwxADNqPPfaYGC4wiJ46dRKvvHIcp0+fxqc+9Uls336HQL/f/c538d3vflf+vWXzFnzg4Yfxta99Dc8/9zxWrFyJjRs3YcWKlfjBD76P48ePCYT5wJvehEWLFuHzn/+8BH9Wjgz4PGTPnT0rVSgDyJ/+yZ9KhfGjH/0IBw4ckIOFSYB5O8+fNw83brgRb3jDPcLOtnEg4VtIP9pkYR113ttJOrZhB4+N5vFsEZKaYwBb8q868kpmImxNch4PLPHkdvriXBuRaJEcnuz70oedG4jQOc0vuFlS6SSOHDkk6AgVAAlzcu0ODPbLAc8qixUtZ64JoSp/JCQBeyKt2ulEYBiA+RkJzzKZKC0plUSI14WHJK+frFMowkG4lTBnaVm5HAF8zOgoIfGM+IQT0iYjmsYYVMVjb7aqqkw+A9873yM/B+M0D2we/AzyrDwJz7KCZ0KtfsxwZKcwSsrKJFFgUkFFNyZ8TGh4jAUlsEX1/UkCphUwr7Hoj5N97oiIFqSvrowma2XbYT61qrNq36B2SwKs122ojR1u/H9NUnVEznr4DE5G9OTvyr+dBLIkaxE1DLKZdR3f1LEvfl+0BxySoGtYGfwyBmla4HxBJyIjwj4kwbFdMhxHX8+ACALxLCCCYzPp5ECQmGgJDKFs3g8mhwODA3L/+F6ZXEt7wancMdHlWiWaxxFJnhcNM2ZgZlOTJI/tly7i17/6FR584AHpi3NPhcW1sEjGcHlOCHRfEpPETvaTIEzKmJTr6evXKgHQjZ46LQkvLBn5y4trV1fF00Pf0xSfvr65TdlokJ98HlgSYFW+nw9hgdaqXUVYlGRnqJ0mePobllz415gUCFJIsI2nYmieG5yD8iWUu5FpeXbTkHc8Dgv0NnWj44v/jS/3y4pA/O4Gvvd5rhXImUPRLOL6tWtw+7YtuOd1r0VZaTECkQDiyTFkAyosYJk06bOBdBbhCSAW4exyXvq4HV3deG7XTjzyrX9C9/CgvLUMs0Anyl9bVYObbtiAz/7Jn6KluUkgQe0jphENRZGh+USaJilRxIdG0NPVjuJoAOnkMK60n0FJDKgsDyGTGhU/c46IRmm7mA8gOaaGB0W0FuRIGaudgRS6zg0iFw/h5s23oXX1EkQWNCOfSyKXofI7D4MQMJpCx4FjOLP3IF7e9xIammtRN6sagdIoBtJpDGYyuP0N96Jt6RKMUfAmHEYincHxU2dw8uw5nDt33vMBF6g3MyHCIZ/73Oewf/9+Cc4M2uxx/+VfflGCBTcN+9S33XqbHC7sc7MC59drXvMaqeK/+rWv4rHHfikHxm233Y67736dVO+E6HfseAHrN6zH5ltuwdKlS8S3/OvfeEQOJSYGMxpnID4Wl0Ni48aNuPnmW7B582Y8+cSTeOqpp7F3717p41pvcuHChbjrrjuwevUqIbSxJ7xv3348+cQT0pPjPWpubsaWzZvleThixvXAA1fZzSqEIwSafF6IefwqoayrqJ9lZK2qOIeSNJXtWXBB486zsSCrHkyRju/TYFT2gSWAE8J2VQY3I8fBeP0ZwBj0yNYnZM4NyqqKwi1kf3OigGuFhE4GrEiUGtlB7H15D15+eY+8OULVHN8ZFjW3tAviMfl9ZXjnJIgX8zMjiL6eHumZMnkz8RtCurxObJPw9ViZ8z2wnSH+5MkUSkrLZBqACmKEQUmgotCRSLmypyoWmglUlJWIiQuTaRLdGBzYOjBFQwZvzoWTYS9MfFqxCgOakGrUC+Zi6+qIdvw5oVq9BjqKJvK7rl8tcctJo1ofWw9ITbSM6GauZ37egv/fJsEqPXhPsMhRY924mFTT/v6qtVF8nuXWa5eetS+QW3A38hyvnVbB1HZXGVW+NteD+hsoQYvkME1e9PMoT4KtHhVQ4peMawnM7qouBg3T2RBG+wRGhnTiZrCfFfmYutE54xQGYo43EiERIxW2mIop0pPG8PCQ/C0tB0m+iFgBcRq55HISxHlGMlFkJV5XX49Zzc2oravD8NAgnn3mGbzj7W/HRz78IZQw0ctNSIJAkS2+b0nwQgEhTwojX8iAGsAUIXLz2+6zinGKRvkCLjwlLvEa+4O2v8/tryQnw+VXQ8VeZW8B0nsdN2Lle52roXUTnym8ucJ7mg5618+l3AjtYetZogTAQiA34qQ9r6vKpxOJmaKZ/nvE4WmyGqv+f3cQ9z840NiwUB16fWkDD1SKCcxqbJRRhvXXr8OsmYQeyfDOIUrxFJlc0UDOhZBOpBBFCJE8IXYluAVDEaQnsrjQcQXP79qJXz75BHa8+KLMacv6yAcQCoSwZtUa/PVffQlzW+dgQkYx0qLqNkHf3/EkUmPjSMTHcezwUex84bcYGuhCNJzHgrYmtDTVYEZDBYqLSDTPI4gJ5CZSogxHsY1QgHCfY7PSzCBQhmO7T+HisQ7MaKSByhqsu3MrUBYDQlEgy0HVPDA4gn1PPI2zh46is+cyapqqUTOzCkXVZRhIpdCXSGDb3Xdj7tKlSASATCSCK909+OuvfAW79+/HaHwM73//+7B9+3aBqdkHPXv2LP7t334gQZ7Z9Hvf+z6sX78ejz76KHa99BKOHjsmEBihO4WBx+Sg52F8331vxBe/+EXR3t69ew+++JdfFEtMHrjCRi8tRcvsFtx//xtx2+23SbXIDU/I+9HHHsXBAwcFvps3bx5WrliJNWvXCqzHBENIPAJnG0sS0gYwByf27ngws1oTeJQ+5JxrzpFYFfNQLaGnuJEV1QJgX0+rYyOySMUTCmuvPpWSA07hWBUYskxWD0oXxF3FZTKT/sPdIFgvmDppVG4i3neyuNlfZpDjSA+DMednCRtKH97m8t1Ms0lhDg0N4NDhQxgc6peDcCJLdjFnrxMaKGkxKZ/dkXkCOhPN6ouJZzaZkSDMapv3kUmMQOEhlUil4hsDJg1V6GXN+8AvkkIJqfP6U9ebPXUapPCaMfhpRUhGMR1+8iiORWXagM/JdTI8MiTXWnrpRmgKq6c4AwMPfppuiMSvE/eRoOcTtZJK3CmvcZ8KOVWUvxSWlwDogg3fsynoKePfLHmVzGbz5FMh1clVUqF3anCrJQTWB7cqzNaXPJ9PZMaqeHu8wZP23vh4770wQNP9jq5kTrpTxzJtXlgTROlL0/TEky8uVEm8RryX8r481zxtlVCHnXD64MAwTr5yCu2XLkmQZGXMJJbBmIRXToAMDQ6CErlif8o5/kgYXd3dwpMgv8Xc0cpKylBVWSkTDf29faJ3wNvLZItIynXLl8v6euLXv8Zb3vxmPPyB9yFWFMG5s2fwzG+fFl7TsuuWOgIkxxYVoRKlTTcqpvvNREtUeVHug0MihLQ/ibhmMd7HwvbOEL+DoeOxuCCjRXGBrOZ/TtMu0eRdr7eulcIZYr326Sp+f7KomcfVpLipCYMFcia0fItMCA0Z8M4meS9ToHW/eIuLqhp+XUI6hdR2ddSe5jsmAjMlC5iaBGluVbjuk6F1U+DJ5zG3pQVrV63C29/6Fumx8F6T8MObn8tzRlSzUp1KFv0VRBg0cxBWLoN4KFYiFfUo+z9jcXzn//sX/Ov3v49xjleIdKcqgy1beh0++tGPYsmiRWq5KOpoAURDEYyNjOLiuQt49Gc/R08HAzgQiwKlxWFUVxShrqYEtdXFKC0OIpifQCY1JhA7HxsNF0m/Xiot93pF2WKc2n8OFw+3I5ANI1IaQ1l1JZavXon5c+ejuqIaF89fxKmjx9F5sR1xinhMjEl/vGpWNUrqKpEIBjAGYM3NmzB7yWKEKyuRIeyYy2FgZAQ/++Xj+PKXvzzJHUrHy4plrGjDhg24//77MXPGDJRXVMjBy/nrH//4xzJyxGuycuUKLF++XCphumQRiiXT3ZiTNuNvdo564Dk9cckseWN8WZ3rCRp0K4FBLC/V9pRfKm2r4y46I6q9Tw0IPrlFViUTmsWzRyhMYcKNhCldS4aQPJ+HCYlVRVIRSfVCkpYqtgm06YQ/NKD41I+c2puJx5gWuxJaFcQyXXpPHcxBkUQC+B6kynUqekPDgwJdMugR8i8p4Tx5XtsuqZQbBVKCEQP52XNnER8bkep3JE4IntUuZYcZFLVq5WMZ4KXHzDGlJJUCSaakul9IEi/OmQ8NDUoQJA+CBznfPeeMRXp1YMCTi2RyXFpajtKyMrS3kyU/KuI/DPCqhqa8FSYXlRQKKSkWhEGvrdpgEkqvr68TAiN/r4y/V1qC4lIVFeHfPMCZTFEPQCpPEgJLVNebB5v2ZfWL1TiDPqFmfiZW6erm56R4nf66KbtZUJVg6Avu5pjG57Qq3Kr6qQeV/b/3e7QlFutZdRPzs9XZ4uG9ZtLkIQFMGIMhlUIW2VR1mTMpVhn3ItzuW3+aLCgZzpAhqc7ZZqEYkpM5FgKlazXI+3Ajdc4sUnX0MxwlzOPs6XO4dPGSVOWc0zY1QU5xtLQ0CyJAlEeQTedvwDOAEHhdXZ1oJQgBMxCUEVSqt3FtE94nO558Ct4n7mMWQIP9/fjYxz6Kj3/0I6JE+MtHf4EvfemLMkt+992vFWSGSCr3mbWu/UIldk/5eirupHtWAuQUBvrUoGnjUldVwj5lNy/M+VnnPoa5VdpXQetuJNRD67wZd5WX1ikJRU1sZM8C+bWTSHXE86+1QkWu+gH+QF7o9RcSGDuP+R3/2SXP6Rz3/nuVubFS/BW5XnslfU4N/p4gzPyrKnKCy5s3bsKdt96KWzZtROPMBkGbGby5xKlLTksFHlhpjqflcygKF6lQDP24BYpyzGPCrOIGlcTe/fvw7PPP4/Enfo0rXR1CrGErYvacuXjooYdw04YNWLRwgVSSZPgy0+3u7Ma5U2ew4/kXKCyN5ln1OHH8MDLJUSxe2Ira6hjKS4IoiQVRHKWmscmuqjMQKy85cF3VUTRRJEH8yvEOhNIhpBNJjMfHUV1RifLSchRHaNRCHWUeCiQwETbPoKgmhrLGCjS0NSEdjSCez2LeyhWYtWghKpqbkBUntSCS6YwgDhLgbIZVRDjc2IsTm+DBrBWCVmK2gYzsw0Btyko87Hl7SdCSzeN8di3AefCyq5bkoKR2t+tjKvNV2eC28Mhh4HMxaWDv1hS2WGmIUIZUXDr6wiqBhyKrbA26QSccEZBAobrUWoEp0ZB9PWUYq8ypk6x12bwEAQcZilqcc+a62kDAaXc7qNxGzmTWV/rqqvctn5dMaPYaCQWLKUkKqTT77qoNz0DGgDyeGJOkiI9jxavzw0bS0sOAVRir5N8+8zRSqYQsaQZiHqr8mWiakzQmpiUKvbLqF5nPiSyKozHkMzmcO3MOXV2dEqgZHFiF8/BW8RAl4TFQUyyGvAZOHJATIkIqoZBA6ryOTc3N4mnOXjsDFqv3eJxTJBWC4JSVqdY+1wgDj8LjIREo4j2cO2+uEKqIpJnfON+7BFwK14wnvGBAlME0xqXq5L2nXwInCxyrnMGOHIOpxDb+vyVmlsjZ/1sv0g5V+9sfwFUrXufAeV2NTGfVh/2uQftG0mKw5h8mjUbIU0Z2VKpcFWeJu7WvynAamNyYm5t40feoFZk5/4kxjVNN5JmkY2sq8iP3XjNmD53k/dI5bOoEZHH29FmZ4uHUhiRpJaWybhnI2+a1OctcKjFGJalgJS57KZ+TYM79YT7mTEIYzJkI5rM5nDt7Th7DeXYiOCQll5eV4qEHH8QDb7pfRg8ff+wxfP7zn5OpoDfcew9qa6vlPB4do7WukoH1OqjaoJwlzsJUkqaA3gcJlt7kwuSxMKtwpwbyyahLoVK1ityCrj8hsEBt93pq9TxdILfgr4HcvgpBzwvkzj65oBM/DbTufDKmq8j9fXVbk7ZGuW7/XwZyRSl8JDtfIDcEw3/dAlWVcwqB3GVGDORvfP09eODee7FowXxU1FQgEA4gi6wIr3DUixB4LpVGWVWVvF5meAQnTp7EqVNncKWjE7W19ViyZBna5s1HVV29BLeBri7sP3QQf/3lv8HBI4cRZDUYjqCuvhHrrr8et9+2DVu3bJaFygNxeHAIzzz9DA7s24+y4lKB13u7r+D0iaMIB7O4ZdMNaJlVg+rKIhSFc4hFAyguIrSfkmKUCls0OOBiDxAio49woAz9ZwfQe7oX8c4RZNlHJ08nNSGJQigfRJSKaZGwuJrl+VkjOSTDacRqi7F43QokI0F0j41g5qL5aFy4APUL5iNXXqbwtMQyhaiYBHBxywiPQHVKDGRFw4NGXbOUIWswJNnHvH2EaFVzXt20+LeprFnVy5EtEadw2TwPCD0AfQYQtDB0LmysOvlzlYhULXjtA2qgNvhRXLd4eHPMKsVKhiMuOv4lBjdhDfQMnn7xFekTOsU/q3RUKUqhSvOzFkc2IXVRtU4lRW1WU0/GgsmAzo6rlKW/IrfxMiVnqfAKLzbDuh20lpTw9XU8Tzc3Azo/K5MpvhavvfY9FcXg73R2dWDHjudF5pdQeiLJsTIIsU2ISwJNRtzseEwMM0TcI5HCQE8fhvqH5LCVSp9EzeyE9M5nzpwp/89eJV+PyYciB6r/PmvWLPT09Ar5sdwd2nyfxmTnOiLBrqa6SpS6xFXQCekw6FCClcGYbQTOoTMgyKhSNCIVu/mL8/tMpHn9aYkqY1ROIpbB25y8ZNZYpJVZiSs729oZ/kOXzyOMegdhF5AW5UdYdW4e4UaUE7lm1zrxH97+w8q/xqTy8c2VW29cWnye5W6h4vcnBAYhS7B3ySdbB5I4MEETq101ARJ0i0m2g0+lgqewjDPrkcrNwc4SopwJEZcvgzgZ7CS6DfQPYqC/HyNDw1oc0HQll0N9bR1WrlwpgZRIh1x/UZFTlUx97QDGxpWsyXUhDP1sTmSP6ahIfgrFaKi6SEtVWtnyPt26bSvWrl6NH//Hj3DmzCn5TAzk2++4XYsLnwOaaDG46+ZvjcnsvexDg9NffT7bwqcf7i7A4X4YvRDQJwUiB51bI16Dr3OymwStu/frKnArLKZnrU+uXu39GGKkrmla4Oh5qPdeyW7OD8QTF/LgKVeOG7TtKuL/Gxh9anEtR58D5yclTZMr8mkDeV3tvGkDOYP4g/e9EfPaWlFaVYasY6qHyUxlBR4JU/Abo1c6sW/Xbvzs5z9HEUdlyivEQYmVtpCN4uOY3Twbb7z3PsxpmY34f1Vw//ML/wvPvvA8evsHqMuGopJScWJ6431vwEMPPSgLTyWsg/jNE09i396X0VjXiI7LHdj/8i7Eh/sxkU6gJBbAxg2rcfPGNagqLwJyKYyNDqIorEE8xt4v/c24WSNh5Llh02EkOhMYujiMjhPtyI+kUI4ogsmsVFHUfg8jKK5mKWSRCQIT4SwSgRRKakuwcuM6pItC6IoPo3RWPeoWLcT89dcjyzliBgXC01TFsz6JcAUssOrmFHtQKtDFyCaltjxnqHXhmHa9VNSO1CPwo6vamaEzYPKxAullJyTL53Oy32pJAjeiaKALM1UfT8tLeWdOatKYnoVKWkVXCLEz+YjI4U2o1ewIFbonhCz62g4itfdZ6H2pjCo/q8hhOhjS3y/VqlwPeQukBh95h7VIt1L1zLm3GXbpQzCYMNhsOQMikx2Ru02SmKYmLdafVBMHtfqkjC8/v8GxDH4kQZEMSDIQXc327N2tim1ZspSJcASE9U5+AFEOYa96trB8zTSSYwlZA+nxFHq6uoUVz8qKUD779BRO4owxq2smNDTdoHPa5fbLIszD98DDkIcL1wYhdhIjWbkPDCopjp+zoYEKfryntODUIEpIvbS8TO43iYm8hyRRiXAME1JpC7DPngeNgazvbp+BmQoDolaEjrPgtMuZVDIpsx554b5xhEnXhYcm+YxVNHFUSFygWddPtiTAElj+LapyDjr3H1YmcWoB3OB6rpMCkqTCJqb7bkHCSG+2VnlxNXHV0TuRKXaOgyrX62SpZc0r1C7rWw54lTjm3tWxW8cZEATSBStXSFEshqhFX2+/TG+cPXMWI0O0Os3I96nHP3/BfEGKmDjxenNNUHRIYVmd2eY1Y2994UK2HSlbPSxBnGuIHuYlsVI0NzULfM82TpmY7wTRWF+HP/qjD2HN6pUymsg1nMqkVNNdHNC4dn0kNhsUkWTGeVyTYyQongoN6fWYDPFO7Xd79fCU4DtdoPe4WYYyiliPYhzXCuSSBggtge/TH+gLDPdXQwbsffjbeMKhcqiE3dPpArmuyVcZQfOT3Syp/O8OrEkg5zUwoqcGcRU10ndve0PivrNqDfgDuS3+YD6P++6+Gw+84Q1YtmwJSqvLkcplkA9RRS2AGDd6KoXh3n784j9+jPaz51BWUYHGpiaUVlVhaHQUjTNmYuGiJWIkcP70WezeuQvLl16HlatXobe/D88+9xz+5Xvfl5Et8PAIh/Hggw/g4YffJ65OkZCqXv3yscewa+duNM9swtkz5/Ds008ikJtAmNam0TzWX78CN21YKYG8pCiISCgnvXKx32MPnr1gVhgu2yoJlSE/EkC8O4Gz+08h3jmIYHwCFcGY9NWpOBZgn5/z7KEA0oEc0kgjH8mjorYcS9Zch2xJGP2pUaRiYdRQ4W77bUiWlSLPSpZQlAFurqd0FQnIyX8qFKM3h++RG06tEZUUZZvE34fR7FGDnyULdpipS5WOFGmFWpjJ1kOQBwMpgEEJRjy0afDA6pDJhFS3IuSgz+wFWFlBatDiKUFJdTJ5I+nmcPCWWROaBapTadPHc1yL0Dd7rmZDyuDvrBRdBadKYU4pysGedsGUjKRe6YQzBdZ1JiziCxBUBIOjQDrOpX7dxiPgYc7gagzhsnKOekFGzgLBPLq6O/HSrp2irc6qiIFcx5T08GPAkHlid135b6nuM1mMDo5geGAIw2TEc+rCN6fL3iOTACEZOnMS0SuXNlMWnZ2dQlQkl4J/M9E4f+G8fFbeXyYhvH7BIPu2nALIyTgZiVOsxsnDSKR09LG4tFTuKWfNmRCQjyEiI2SXiyuaBh8TFhFI3QVkfkyFXtVUQ6U9NZlRGFF7iwo7u7nobNZTpePv8nP52zF+QRebM7eD00bWLIGxn/PQ4s/4xxIGUQR0M+EmC+sFP6Ig6bS8D0W91H3R31biGhKOhvOyNkRDdcT5etpKsPWsqnt0oyPfhpLK6sLHn0tiw+R8kjtkQJI6BlvuubHRUZw+dRrJ8YSM83Jzca9zeoFGJ7X1dV5izDOBJjmU3ZX9EaJQULFY63K9CqKUSEqrgNM9dF6rq6nDy3tfRn9vr+ghlJWUoramSgRgNt60ARs2rFdlwJS2libcWs460yFZ+F6UULjZlAaVHuNXXNP9agp5BZjcC+GTfm7Pba1dfxDyqvereuSTEwa9t4bSuYreN8Fg56jXinFKkTZ+ZgmDJY/2Hgrn69WBXBMJTah5w8zzXORW/xvjZxr4/xtfnhCMEUB/z0Au0LrLOI1AxPxr4w03YPu2bbjzzu2omVGH4cQoSipKUUqN5FRGAjmJYL/86c8w1N2LufPn4cU9e3Ho+DFEimN43T1vwMMf+rDAdYQaTx49jkP7D6Crs0vmiCny/+d/8b+Q5OHPwyAcwpYtt+Dee1+P5dctkyqEi+n5557DoQOHUFFagUsXLuHlPazIB5FOkACSwbLFc7FqxULMaa5HTVWpGKhMpMeUIcxeLqtBQssM7Dy0EEN6JIfBrjhOHzqDZN+Y6LCXgIejasiLcxld2HJZpPJZTORYFaZQUV6M61Zdh1BlDPFsEr2pOMrmtmLD3a8D6mrkYOc1JOmHvUhuev6/BFq5QSqwYYvbGLOszEzukj8TC0Mby8naYVF4LCFmkc30sjdbKgVbPm2xeK+mDG3X+9KM7+rlZRvramKqwT1uExkv03sKXz9KKmzr77gF7Hspy12sB6TvUw9QwobWZzICjkg+OrRCR4S0OhJXPQflW4/SiHTey4mtLcU7ctJ71GpMXeJEiMX18ZXgpHacrFra2y+hs+sKevt60N3TBZLkaCXJ11YHOL0eRoaxWVNKEKeouJZMY3wkjq6OLvE4Z5I0e3aLoABU3WN2zX447zuDAn9HAhkds/5LUIcHPHvmnDgg2539bAZk9kF5yIqgSxFnpFOSdDDgU0ebgfoyGfDZLCqrqhT2J+pDSVmp8FRERQ4nYZdTY4G+1DaCpd+TClgClhLcOJtuELXN8FNLwFomvCZc4xaE+XiTXuXnNH12C6gGlQuMTClc1w+XqpzmHW4Sw9o+lihIIkFeB528nDa9vw8ryJVLsuz4tH47n1cSak4GRPS6k2jmQe9Ue5N2EcVRVNOdwY+vJaTKtLaBVMlSLXxN/5/3nyQy2fdJ1QHg++Ohz4SaXgunTpyQUUS2VUhQZPtQ2Ot0RxM3sxK5R7ze/T8W4AAAACAASURBVIMDQpCk4BITtNbWuZKw8o/M8rtWCEWment6ceHcRaxdvQalxcU4cvgwFi6YjxXLl4uc9qyZM4Q0O2Nmg0jCin0tLW2FwpQXxT4mG5aAy/XziZ8oc133jFTCYjtscV93Gq+VxtqCzr3dC2uXTA1l1vu2x9nv+aH5qax0/3P5EwI7ywwmV95KIbksoAQscpQH4OdfFNCCazPcC5+t8JlflcTmrocR7uT9+rnH3v84cp5jHmoCaSRjE4QhemKJjCU5UxKsmmr6kRfm9GRj5PNomTkTa1auEFu8hdctRjaYQ3IihWBmAkUIYLC7B5fPnseeHTsxMZ7AgoUL8ZPHHsNvX3ge4eJivPltb8Vn//zzCNHC8Uonnv/tM4gPDkvVWhSO4NKFi3hxzx509PVhYDSOTC6L2XOasWr1crztbW+VESleMkp9Hjt8DAf2HxQmaF11FZ5/5mmcPXUCkVAWbXNmYOmiVqy4bgFqq0qRTY+hNEYr0wiILHAx5zNZFEUi8rqRYDGyqRCGBpI49PIxjPeNoyRQgpJQCWa1zMJNmzaiekY9ECtCz5XLOHH6NI4dPohxQqHIo23eHFQ0VqGoshh9yREUz56Ntdu3I1tVJexethUC7jBSWE9hdmXBapWrlpJOQ9qRtiSAmxWnY2FatcqkRAO8QrkM4NSQNyEL3j+PG2FB1taNi8oivOgtpKtdf7yxCW+9GVRYWDjegvcHZvdNzXY10HtsZ/evqZm3rmk3L672yAITK4RuY2da8fuhdUmGfLtBDxCF1Ixsp31OG1tTFzF+EengQcgDV3vWSvazpIpJHA9xVqxHjx7GuQvnMDDQpzKnyIlCGitpQtaWlCnzXmfXyf6maMvI4JCgQFxz7RcvCazOo5GmLCQrinkLtQ2cahjfK9fC8NCQVFpEEYgOKCEvIH1uQqhEbHjYM2jzIBofj4u1ZVVVuRz2rC4ZMLt7ewVaF9/q+joJ7vxcHLmTfzs7Squorf2hrlWa4ElAJjfDIRyejKkjMopWtC/bM/jaD4dLS8PnQGdrx7gNJk1qyYBV21ocOla1I5T5YfmpbHervGU0z2vTKNxvBzZ/pnriapsr7R5nxSkHuhuP1ISDI2cqnsOtxmtpsLod/l4wc9MbqnCpkxxErbge+DfvZ5g2x6kUzp05iyvtl9HbE0dtTZEEXb5fFizkTfAeMuFignH2/FlcogVw3wAWLVmIdevWCeGNL8IkhARTETmSszSKkliJ8InYO+/q6JDqnez2iUwKjQ31oinBqry1dY6sXyarRJiona/nidGqbDOr05ttNXMkVMVC/2y/38ykEEMsuHvQ+e9ZkF4r6BcCsa7Pa7Lj3drxV/DSNrR6wgV3DyL/PUrlQsIxpfjxk8qn+3z/F4FcT87C6Wl7wc64yYmNoiL2PTd+NpnIYGIw8+e24kMfehgr1q5CaUUpCMWQi1zCUYexcQx292LHb5/F2MAQmmfPxk8ffRRPP/8cclR7yk5gnBkwN1EghHAgiPvvuRevuW07Th97BdlkGpV1tfjp449j18EDLJEQLeKcazU+9rGPYNOmTXLwkSXa0d6JH//HT5BJTmDunNl4/NFf4MSxoyIMM7upDgvmNeG6pfMws75KCG/hAMfXGDUnEGM1UxQTgxb2vwNB2jNGMTicwst7j2C0P4HiSDlu3/YaLF+3EsX1NUB5jD6RWikODaPvUjv2PvMsLh47jqryEpTVlKG0ugT9iWHEZjVh5ZZtCNc3IMqRK2btHHOJRgX+EkIXPdydWYOMwbkDigesHXgy5uG0s6UayEwIkiA+wqw8fZ7iJOgIsD5pvMwXp90e9Ad3L9hfc1NN1UHWDLyw6CczVQvB2EFxvurfy65d8mJBe7qXlmSEEJbzo7aDwoLDpEDuFnqhV+dITW7kTRa+BCI9mYzJzvfKg09gfUcylOqU/ViaajirXt4XHnAHDu7HpfZLyGbTQnJLpTjio5AtjS1Y5XIagsFPRs6kQuPrqhXk2Ggco0NDwlYXstPAgKjhET6XHnRAoVu+J2Ulk+w0ISIhK5avkMqZUp09PT1y8NIFsK6uSkbKGMg5ttbV3YGKijJU1VSIG5Z6dTtOQoSWlxWeoIhoNgjRT3kJUq04C2KFzh0HwQVCHtwMkAabc+2yeiUhT5ADh0zw90xTvXDYOEjaBXL+nKiCeQGYFKiR3/jZFW1Qu1x/ALZ1ZM9tPzdm+lRmuxmqaL9Tn8tf5cvvOwtmG2VLkrQr7zWgMrvkDgjiERWWv6xDqa4LlsTadlLpVHlOl9gIysMJCFb/6QmMjsQlcUolEuju7BIHwCvtPairLXOiSBMisUyPA1b6Mm0QjcjY4/mLF9HVPYjZc2Zg2bJlDkVSLQAmvLyBJZxiyWs7h4z6+OgIujs75bPU1dRg29YtIgvb1dWBFStWoHXuHEmORV+9WKdqxG6a7RRrK7ipFX4OLbddJegqb0HMplSTkwOjVayFKZlp49zVc1T6cq4YcBm2Q/zNT2Fy5C0giK537T1nAZb2BztL/I2F717MSw4mv09/YqKvXyhWfJfA/yC/Uct0gdydT1bu+K+bJcfarlSE8upAPpmnMCmQ+ytyg9Zl3yOP+tpavOWhN+PGm2/CwsULJdAWMZOlhrUL5L95/D8x1N2Hltmz8YvHH8fzO3eiqLQUmWAA44TCOL7CmJqZwGvuuBN3bt6GgStdqC+vwpLly/G/v/kNPPrUE0JEixZRN7oCDz74JmzeskWcenhA9vcNYvdLe3DxQjuG+/tFsai/pxs7nnsapcUBzJ09Q0hvLU31iEXyiIZywq7P0h6UTGPOyNIYgD7jCWq+lyOVDeHEiYvo740jkwjg/vsfwrIN64AyKstI6cwoodczB+z+yc9x+PmdiARyqGqoQO2sGvSMDiBUW4cF69ajtm0BquvqkGD/jIc653TduBbJSTxIeePEo9zdfB3pUFhKs3nnBub61LbQpJcqzm4quCFRj/vLU1ScDKHrArcN5Vtpk9GdyT/w/s8q60J2riXo9BmABnt3yPkyX8vKddtfnSR4WbLbvdaXUwjKVesCgym0rpm1e7Yp2D+rCiHX2eOckh7bG6qFzV62zvsqy9lBVTQFKqJ6GScDyNpW1a/de3fh/HmO9jB4jSKRHEOMIkjUCvL1iTknLO5XomSXlr6oVPsM+GNxgdGpLJdJ51BaSr/wCjGhidFPHpBATfIaH0vSG/8wADNQEQJlG4qTDXQlM/9sBnJeC/btK6rKpCKndnwpZVijFIQZEbiUzHZW9mKNa0lWQAVE+EVI2yQuDTY0+JktDoFTjYnLz80eq9jglkkf3vPsDnAEUUmFDMbW6zbWOl/LiHAKD2rFbTPlFmyNzW7rwqpf5XzoetC+pSIH9niD2/l7frKd95lE0KUwUmlkNq4VBlkmKLyxXAdeG0fepIMupZ/OuXFOerhU0U1BkHTGzywIDBNDvg7loIVnoGsjkUgKQa27g+6Hl3C5vR8VZUEJ5EwqW1tb0dLSomtvQkWHBocHER8fEw4DNdVZYTN55HsnZ0I1JHSunOOy1OrntMToyDB6u7sk2WQh0zq7RcYT2Sq4Y/vtWL7iOklWhCVP+VbXKpDxM0duNAhY5JKN2GU96qsEYaabay4EY69adEhP4foZ4/vqM+XagXwyS3wSAujWhPGD/Gx3JlW8nbZ+FL3Tz3tVIJ/kmDYZYeA79Y6gqW/bR3LTo3JKwmEZik9AxkjHGq31MfKZGGwEdZgcyKdLcq4dyH1vkAuhJBbDwoXz8drXvgbvfs+7ZC4xwPEXEk04fzo0jH//1x8gPjAk1pQ/+Pd/x6+efBJB9nGCASSQQ1FZqSw0WoIuW7wUNyxdjpbqevlT09iIn/zqcTy7Zzf6hgeRy9O3N4x581qxZesWvP0d75AKZjyeQFdnD/bu2Yfnnv6twEaVpaVIJ0fR0X4Gw4OduPmmdZg/t0nZ6xMJ4rSIhKgcxwWg1SsvUi7HUZMyZLIhXL7Uh5GhtEDtr7/nAcxesxwIZJAJkzAHZFNpQRKC4SJ07HoZp3fvx/kzJ1BUFcXM1kYMpePIl1ehfv4i1LXNR/2MmRSlRl56j25W2sGE2pOjbaKD8sjY1tRMoE+B/yJRgdDM4lJ9kN2ojG+2lp9EiGBSl9uISOHmFQL5lKDsX4AO3tZvvRpOVOi728Mn9acmPY9bxD525dWz4ZN3QYFFb05Trv/sWKnqcqbz6Tp+puMnwiPwOWbphjB2sVlkkjRI1j3Hz9hfdRaMHKVzJioMbNIHdXPYVHCjJOvpM6dkdpyPCYXd5idnQqRnFSFhIAgGGCScnaUIaOTQ2XEFXZ0dMkWg8G5I7q2N+Ek16A589lBJiGO/Xk1HAhLMeUiT5MZkkNr8TDT42nw+XmUWTE3Ns1DfUIOSshL0Dwygr78fM2fNRF1DgzidaeWYEw0FCWxygGkVJv3nkPbC5Weiq60cACNbWnUZiijMzp9ZFcw1IFVkOCLBhV8G+/PxZnbi9cdpryqTAsZILgRnq/JlGsIxwY3AyYAtCbB7ff7biG7WT+f3ZHzLtaDs5/Z9YyDz/8U/gpyUrFaiNn7GSlebvyT56Ry3XAf3fX4OW3N8fl5X3jtDLiShcAk0++l8KlsXyfFxEXXq7e4WwRYDafk3x8o4RsZkjOuXugud3Z0YHB6W90DpVRIf2d/mAznCJpMruSzKSssFWo+wvYOgJI+X2y+JfCu1PailwPOPScB73vMubNmyWe4Vg7hybGzSUwsB+3ymsW48BFnnbDWQOzRt1exR2Sb93B+UDVXxt3GvDuOWKE1VkLtaotX/PqxnL/P/rrDQ44BrXhN8Jtvat/e1MK8KyK9GTLN20jSs9WmC95Sj1tPXkOvgEmRpX/i+NJDzjCpcz8J1K4w12+TApECurPWrv6g5LJZ7yaTMdn/0Ix/G7NnNqCorR2IsLiSywEQWv/iPn4oCGq039+0/II5nPUODGGV2KaNbypImG3x2czNWtS3CrdffiLpwMS739KB3PI4znVewY+8uDA31aTAvimDTzRvxsY9/TEg7oWAEgTx9gJMY7OvDz37yE5w8fhy1VWWoKKXCWxStsxtRU1GMaHACkSDZ43n5w2AeDLPnlhWjl0AginCQc+oh9HQOY7gvifhgBttvex0Wrl0OVJcC4urHOx4GEkmgfwj7nnwGR1/cjd6uK6hvrcPC1QsxmBnFeDiGYFUd2lauwbxFi5ELcv6cc6ja+5TNJ57uSryyfpQqgak5AhcYDxdRpxobk8qR/1bBCboPZeQGMfMXxmze6Uq7CsFfoBb+PaWEnhJwdSMYTOZfAv5/T+4LFaD239UgmpKVe6MYV68zq7ZM7GVS9eXmu6Uad+9VA7+aZFhCYT1yq+at78rAIMY50j9V2JyPY5+cn4AHotjeCtysHtWJxBj27duLk6dOCNGN0GRllXp7M8nigU6SGgNxOj0hJCjCqAqvE2qmgAjH2uI4dvSosOYZlIUQl8/LfLFUceEIrlzpkBYKhWLmzZuPsrJyMblhRc73TKEYSnQyWLLHzaBhsHJRLIKW2U2orauSUSIGAAb9+sYGSQSYoBCWJ3RcXk6L1ZBTpdPDTuVzNRliwGZ1aOQ7gW5dfsdUUXgeTijFY62b2pcL/ryufH/WKmCwM8U1VRPU4GGyn3roagAWXXcXHG2FEMaXQOrIeXZP+XuetzevZzrt7S2p7n0mFrLXfIelEfJKHVFP1prT2ObzMFliUstrLe9NqlYdiVNIXr9EztX4Lm4Ek+OOkmAJv4C9bkLdY7L3E/ExDA0MKhQfDGCgr09Mb/j/jY2NmDVrpgRyQvp8TVbjFPPp6OqStsnctrmOA6KJJK8Z19DSxUsE1h/o7Zdg3t3dhRdfeAFbt2zBrVu3Yveul3Dk0EGcOHEar3vtdmy7dSsWL14s3Ao54RjlXVCxmWpr0/InimTobDqTQZttL+xZvR4et8e10mQKwKcEqb81ffV+dSw1KdbCGTOpcJgU+NwiNXKevGbhFwyVsXPLUL1C33u6yFdAC7TQsvdhT+wL5IbQTP80bgsVuEayd6YL5NNU5IY++hMf7x75xvU81KO+jspubt/6IoJJr3L8p762BvPmzsUHP/B+bNuyWewm2XPOpzO4dPY8ju4/iB0v7MDyFStFXvIfvv3PONF+Aelw0AVy/QCzW1qwas58rG1bjNpgEfrjoyipr0XH6DB+9POfoLevCwiyMsti4aIFeN3drxOhmPltC5FKck43I0pshMw72tux84VnMTTQgUB2HC2z6jCrsRoz6ysRCqQFWi+ii1U2g0yWBhcx0ZFNjWdQFCxBFMWYGA+g/XQXjr18CjXljZi7bAFuv+cuRBqZHYd4sgPxMWT6hvDyb5/DyZcPYnx8GLXz6tG6og2D+TGMIIJEpBjX3XgLlq9biyx1xEXNLi0XVdjoExNiRckxoZ7eXumdy8yqg/dkJIgWsPk85syeLYYaMlbj2KHMjKXd4aw8pbJwBhFW1XvZr3c3/YG88G9jg+sWcPDSNfR9vcr+d8TtyQveiwEFQtRUKNyX1Qvk5ciAfvUorQYUDreK3IH0zsGqQHDzDhbXUJBpgTzhYFoxquSoGIM4sx5W4KIsJ9Kj+n0hEFKBMDGGQ4cP4My50+jv7xPTCc5qx4o0IZCAn8kIlMleNcU/uLUp9qMjSKxUVVyCfuVMzBjoNTELy785xsTg2dPdIxKySiwyPWqF/aTyFuW9sLDVbeaeYjRcSw2NdWicUY98IIdTp0+ivqEBc1pbtdIiFOxcyyxxtMBqxEvecmWP67ihTUoQARIUwQ5i0V2n1nrBWYzrWQ5Fx/73OBEuMPP9052L69XGzyyR5f8Tivcf9HZQS7XPsT4mHW5SwQI5V5W9rgR1RzAzCJ7fM6a0/zG8V7Jf3Fw+PyuhZ/m8Do0wspv+nrLi+W/Zo053wQinerYXECF5n04MhqOFvK9sPZBDQZIjx29FEIbqjG4fnzt9Bv19fbKnSXTjyBj3EGF+Bv6aulppj5w4eULEfJYsWSLQP9cq3fSIBPA9trXOlT45++MkEXdcuYwXd+xAZXk52lpbsWTxQqxZvUqIbnRe7Ovrwdq1a1FeUeaJwBg5VcSTHOongc9ZmVoixGqcf0jo1QrXtND1XLIAqhMrTuZ2Ur97umh3dXCfLCJjLTYL2JMTAjvzlKWuRDzvS96nP9AXYhzvn7/S9T/Gf2rauWbHl+nAe3X7lEpcz9PJn9NIzob2+AO5P8EpQOs6hiv3RV64cI3snLtGRX61jak8wImIUIyAMM1EKoX3/eEf4u7XvgatLS1ioRjOBxAJBHDp3AU8/+xzan0YCKGiphq7Dx3Afzz2KAbH4rIBOYbyhnvuweu33I6esxdRFSpCS1sbIlUVOHm5HX/7jb9DR0e7VM95ZEU8o7mlGQ/8wR/gtm23SxAnvH7+7FkcPngIJ44fx6Xzp5FLx1FWHMKKpfOxaH4L5rfOREmU89NAPpNCNMz+F+fIydIMory4ArkkkE3kEUyFceV0J47tOQHOl4eLixAtI5mtEjUVlYgFoxgZGMTl0+cQSKQRIakkMIH6RbMwZ/U89OfiGM7mEQ+GsHLTLVh+/fUY40gNF5aot5HkpvPNDOz9g4P4yU9/il27d+HChYtSLfGAEEJOMCiVxh//j/+B27bd6vV7uTDMnIEb1g4p2UiWAbt47OuUF8bLzL3oqn3kKlqrymUF2yokYK+MSPbpdDHpEteFWAjWdrB5WfOUoD1tsuozVrBAbiQP4w1YX1xHz5zWs+xNPUTclvayXqmQXK9eIWwy3tmy0BlzVdlTRrZUccGAQI6qQJdFUSwqa57kNjqenTz1igTiaJRs8ZjMoAvjWiBczoEr2ckkgFmBSStERqT0WjKIsA/efqldRs/UUIOz1hw9KxJDFJHCzebFbpV/NzQ0SlVGtroS6GyOVAMPD2Ht6wcxt20OyspLhBinWulKDuUdo4ohE0dLAoxcxupKUAjXK1TdABXNYdJgevk2wsP3IMQxd3jbAehHTqwiM6U+Bn7x8XaMbzNYMXEYk0/VloeiTfyyoGv3id+zgO4Wn7cvbITN1qU93oK5xzD3yb7aLLlMg7hZeJ5ZvFe8J1Z0KytdYXZPw99pPYjql/gMqAKYcQFIcpTr5AhwlOyl9C0TSKI2CRog0Yc+kcSlixdFZ4DvnUGczHWZ0yeBLpdFy5zZggQcP/GKVOqtc1tVvZD2qKOjQg7kecq9wU8iOuzl5VLlHzl0GHXVNZg5cwbGRkewZPFi3PuGe9DX1ytQO1FVJfExQdYpEbbodF87IiQBMEk6HMJA2VlqV7jKQvasDxErVOQFSNz/valnwKSzRPrv2pLzEkKZSFUukaJslm4UWnf+gKsJtroeGsxu83K2HvwJgn3Pm6mzYDlFE75wtrmQ60RuXCHuUdf01HT/LZTF7n0XPoPxLjzuiZ1ific173kMLZ0mkLvHFSB4IFBf25qXTIPKT5x/9ETkdTJdNrwLCzWVlVi/bh0+/YmPo3nmTOn+F5ORzQMwkcDjj/9SnLnKK8oxo6kJzXPmoLunR8g8ZOTyNqTjCZw7eQpLFyzGQ+94B+KZCew/dgxf+/ojOHrsCAYH+0VZSzZxLou3UIN94ya88PwOHDt2HBfOnUeWcDQPzFwGYUygtCiIxQtasWR+C5YsaBG+GhntMVLsc9rzoxxliMQ7kHwXkT9F+SJcPtGOgy/sQ1GOZBJ6STPbjiAWiKI4WIRQNoBsMiWEvRCtOHNJlLXWoXHpHARqY0gEcugY7sOqm27A8hs3IkubQWq7S9MphJwbScvkcujp78eX/uZv8OLOnXLgMhwRauMokiVOD77pAYHFuAEJpVufSn6Zym/UuBYxD25Ek4K12U5zcFKFrldeOYEdO17ELTffLK5nfLzogbtZWd5bJZkpkUwJYwpb21iO9OB95A3Lgj2FLt8i1oXvTwgKEd9LMnxjcX50QERu/Mxgvg9nO2m2pB6U7vWQvO3jXsigqwIxRjNb98bc3pCKjvoA7OXGCOsS0kzJuBH3wYs7d+DUqROi8kZbUxNEsf4tCWwid+sqR9HudsYVDAisssfG6IGeFVMUzoNTwYsbmCIh6oBVKsGbiEF1dS0ut1/B4OCwCLcoi55+6JpwsD+q90OV5dgbJ2J1qf0CxsZGpP3Ez8nAyccLoc1JA4tOvjvo+HgxbBHpzzE3ZqZz5ToqpsQyBlQmGfzimpCKfAoT3IKtf+zPWzdOkpc/I7zur6TtULfHGZvdP9crSIkxqV1iaAmEqbzZ8/BxPHsIxUvLwinT2SGs5EQ1ObHv+cfPPB0Ut/YMFXJ8N4+8p8mkJbIqUmPz7tRylyrPN3+tRDrVZedsOdeMODIGgrhw7gK6rnRiaCiB2ppSGU2MOfMb8hFqaqvl/xOphBQf/ExcC/p8GVEHZDtG9q3ixoiEQjKCdvTwUdy+7TbcuGED/vmfvoXLly4JWY4GO4sWLcCbHrgfdXXVSE+Qb5FRtItdRLYgA9QyULezABFJ7hchc+Z06qHQXfCupSEW/grXkjxbV5rZ6sa3YG3kRj5ezx1nI+piUaH6nZwGTKqkJ501lgjomSjPKbvSEYzFAKWQLLjswUesnVxKT24N2MibBXT+rc9dqNb9z11IaOzn6iBXSEq8s8wTtrGLq5jZ9Lwl/+jdZLQisG7N5jyhXooWSHDhIS7ymkGBUYTUk0mLixlnH2ltunrFcrz2zjuFCUnRFSVRK/lncHAAe/buQVdnt2TlhJq4AMX3OaE9xsS4OgkhFBExmMREVsg6V0gS6upQEQtHrKDVJm1A6VTFNUdW8DClKoeHMTYyhHAgi5JoCDPqK7F88VxsWr9KieeBDCZSI1Kd6+FIaUpqxOcQzIUQzIcQzUcwcLEHZw+dwnjPKLJJoLK4Wit2QvCBKIoQEcIbqzZmwIlAGsG6EhS31KBqbiOC5VH0JYawcNUSzF+zFuGqGqSLYkhzNIm9RY6k8DDL59HV14cv/NVf4cWXdkpcjhCuDdLNipuKiUlOPOBpHvPJj39CFJusUA4HtYdJa0xW9wJBuupKqgthtVM6NYTLl6/g7x55BCdOnJBM9TOf/gy2bt0qwUdcrUiuo9ex3F9fIBeGsAvkQv6yP1eT2LztNaWFpGjO9AtRk2u3mL3+vLLexaDFZtAdoU1HfwqjUf7F72Xrvn0+HbRlPxY41LFwtaJg9aOCH4TOCSlT0o/Psf/Ayzhz9owwx3nfla3upGIdfG4Mea5pEpAEOiZ5LMo+NnXXqYSWxcjIsPS6mazxPqVTSZQ757Xurm75HQb1ZIqHdE4ObUFwUjy49Y+gBlChosqqCnEzo1FKPD6CQICEqFoRFSErnpW5jZjJmJxzTFMlupAIzohYktN45+cXkxnH17BDmEmImI5EoxIk+f9CIhPujB46Fsz9h57926/oZhWQX9lN7q0bfeL3TSvdmOcy6UGBHNcr5/tioOYXA7GNvU21UzUyns2l83NxrfMaWyVZYLo7tMM5pcl+chMjTM6IvggRNaSCL1JcZCdkH4kwj5u1N6hdnp8mSwbnh1R+mZrrQwND4B7mzPepE6dEbnp8bALNzfUygkZIvayiFLOaZoqnhWqi5xAfjyM+NiZoC9Elvi7Jb9VV1bLueB6ysKG9aXwkjpdefAmrVqzCyuXL8cJzz+PMqdPo7+tF65wWXH/9Wjz0lgdR31CLiRzPECeY5ppbGsTpjsXzRKdvWcZJ0pXX/aIEdC3wbMpJ10LBCc+4CTaR4O9bmwiRjdPysTLqJjoSmrwLBuhJkrokwFWhfkSwAJ1rYNUkQQOcJIbW/3d7VvaF+56ftDk5VbD/KwRN/xli635qwaKvPbV69j2Xwg5eAqQf0t63JniSaE4RhLkWOdArqGzyadWKTXkqS/GwkYySylkM5IQnpSebU4U0ZoW0ZKCRgwAAIABJREFUzCNMXhTFXdu344H778d1y5ZJIKdwy0svvYg9e/bi7Nkz6O7uwcj4CKIBlUokzCxZ9gQPCJ1R5Xk/kcujuKwcCxYuQFvbXMye0yIsXUJK7BVzwwY4XpGkQQgfT3JRGqPDI+juuIKTxw/jzIljSI0PYWFbE7bfuhFVpWEUE15HBoEcGZ5kHpOZzEUaRDQURTQYRQxRjHQM4vIr55EZSiE1nMT4UAIxxFAcjiGXplar6pXz4Gf1HKmIIVsRRq4ygtp5sxCsiqEnOYTWFQsxb/kqlNQ1IlBWwTkfkDJEgCoXDKCzpxfHT57Ed/7lX3D0+DE5cKk7zyBO1yIxpeC9zuXR3NSEzTffgo033oTly66T/imhLl674uISnWOORoSAws0iDOFcXg4DboSOzk5873vfw76X9+HylStYMH8BNt60EQ899GY50LT/rn13TxPFBWSr0AuZr6vI/VjWNCtfAHc3nuLfpG51FqAnXa1u1EKrCQmqTGREm0LDuQZxPewtaPo31HR9effUjuHuqnBfK8DGgxQW5KGhCkoCw7P1wiAVCuDY8SPSd7506aIIwihaoXraPOCZULHK4/gRrzkPdiIlEvgiRUgJCU7hV/pNd3R0SBXOa07hFyGWRYqkcufBRjJcd3evQLH19Q1yX9l/J9QqfT9HyOL1odALq3ImHTNmNKCiUmU7OX5GFyzyLbgGGLwYDLnOCMnymvKeqn+8QtomziKkLvZ2YzHdbwGdqRZoVZJ6vWe8bvY47eGbQp5qqfsFYIQ8Ru6Bu9f8mRHaRGHNtTl41vB6MIjKZIGThuXnFlEVcceb7LjH92GkL3Pa43Mro9+ZoLj3Y3A/21Z8Lgv8BdlXSsmm5D7yi/dZ5v2dkZCqbOn3jWjJAM/9KvfUbSDrlXPt62SK9m2F7DaWxPjoOCbS6o538pWTovrH90KYnAkYCYpVNZWorqsWTg8vRHFpseqjx+MyVshrTBiee5htE6KcZKizb86kgmfi6ROnsWH9Bty1/Q6sXLFCyG+f+fSncd11S3DjjTdg69bNqKUKZZh1lPa2Fd2ToVkh6vG8yU7w3GMqT6U99Wiw/eIFLPfZ+ZkNrZA9aERAp2ZZ6MU5W1BXICrBVVEffsm8vo26+eBuQ0dc2POK6anHENfUJCMUPZD0LJHxQFU0FP6DID4qCqV/lGRn2uWTg7KeLP6E9XcHcv+7cwQ5P4Q+JZB7THbnMqcJQ+E5rk4UXNh3qESgedaSPD+UsFg5qkNSCTcKVZBymgVzBpw9HlbkZKvnJjIS2Gurq/Gau+4SPexf//rXotlNhaKH3vwQtm3bhuvWLEXnxV789re/xd/+7Vdx+fJlj7XLt0EGLwM8DxxqSN/5mjtx7733ejO9SnRS1ix7ksxuOarD98iqIp0cR3JsBGMjg+juuIjSWAAL5s5CeUkYsXBOVN6EwR6OIO1YxWK3yhG0fBDFgSJkh5OIdw3h4vFzGOoeREmoGIEUkKVxSCiKYF7FJaQi54EfzCJbHECwIoq5KxYgUl+OrsQg6uY1oWXRUsxoW4BIRQ2ytMmkzjYP2YpKnDl/Hnv378ejj/+n9L7GEuOIxopQWVEurFWOjnRcuSKJCnMzjpV88OGH8e53vluqcAYQCeh54Nz5c/je978nCQFhWzofkf26cNEibN22FfV19fjmN7+JV06clKSHhxiFRt7+trdL9k/PdxEQyavICRMEXlOtcnTxswLVDToFT/PY7m6RTcOG11Gxab6uUZFrr04tU7U3r4e48QcMv7Jq0SN9uKrQsuTpXlfhTj0CLKjYJpFDTAhwmkRQk5zB/MjRQzh85BAOHToohiRcmzwEuE9YAcn0AdXiEmr/KQeEU7Zj3CX6E+SkBQJih3rq5EksoItgeTn6e/uE/T6RZmXnphHCUbEs5cHZ1NwiFfjg0JBUzwyyfOvyN/IiFcvqLBIN6RRJdYWgCRbI2Q6Q0bIoWeMxb7SOiZ9Y54qbnM7TW4Vq43x+dTRl9xdLoCEqIEiOj//Ag8Xugx8Gn1ql+8lo/H3xQE8knNypysH64VKr1C3YCx9ATDvgEefs4LcVZv1ySzL4HAax2/PwdXRsS+fd+V4kgEnwd1rsouamiIPN2PO5uUZIWuS1YJtDeuguwVQhFReMBCZSEph1c5hIhRBCOplBf0+/mOOcOH4C/X1xUDmXSTnXRdv8eaioKpdedG9/jyRSdQ11KkSUycjkQWVlpcDqYkVL9T6SYlMpQVOJ8nBtPffMszLuSyLcu9/5TvT39OIb33gEH/3oH4kfOVtF5CCJoQSNsAT9UrlnVuM888RDkEIzWUfCdP4OlqgLFO9EhaYicIr0a/A0FMhEeKz1IsHUcy+brGduRkRWvurWLfBypq8nCuNptn6sIrdAbmeErVshu3otOndG+HrkurYVLfSfN9Mda975Y1W3t0+mjKxNHVPzVeSFvnmBpzQpFfBH9WlamIHamnl58R3mgnWetJRLFdxFVIqCAt2wGidDMsxZx3gcEZKzSkokCHEz0OGHxzerAvZjecEGBock0KhFo2r2CgmCi4TVZCaDDTesx7o1a7B40UKZqWR/iMGFozQyUy2bgjaYCt1bls5qKJUcR5CZZH4CIxxdS8cRDmZQWRpFaXFYrE4jATr9UMErijwdwTKssrMI54KoKa0ExjIY7RrAsZcPo+9KD6pLqxDJES2g33SR2K9KHyeo1oYjY8MiGFNcHsOSVUsRbajAlXgfYjMqUTe7DW3XrURp/QwEiEBwPIbKThMT+Nmjj+Jff/BDdPf1iqlFKBpBVU0NlixZLKI7hw8fxN9/45syEcBgGosWYdPGTa7fdSPYYuCIy99/8+/x6yefRHoig/Ub1osC3pHDR3D48GEcPnIED/7Bg7jzrrvk4CFf4cknnsA73/lObL5lM2qqq+W+GGTNdaQHlm4Pr+fmaBzKQ/FtnemCtiaGBorr2nuVQO4nhViPXGg0rgfJhyvkqj1sczjSp1USpm0sL0N279ffg9LQ7eA2OXjUTMbr30kPmQFZag09NwI83CdkjpzqbkeOHpagWVNTPcncxesjy7pWVzlzLSP5TfaxBPQQerq7ce7cOSxbuhRVlZXo7uqSSp5JKaFQMaIJhgV+5eFWVV0jBxd/ztEzVtjJNIljshQFWhcSW3EUVYTZy4qF/MZKneNrDABWkRv3RaYd3OGq41RO58CqYtcjNyKgwez8XY7Jsc/PwG/uciZ7y6RAeDUumFlP1NaYaCf4TEsYQC3oUqiG98QU47i2RRrVHVhm4MOKlhUwX8Ne10bW+HoMzsIHcBrxvO/Wd+f7mFql895Jj9xc2agYJdWgJjf2WSQhcWM+rLCZCIkcrCAHakXKn4vAk08GlHtBUQytDjm3TR2M8fg4Uok0kuNJMX/q7WKwzqGkhPexCk3NTaipq5a2yejYiNx78jh4fXidK8orJFkjyU3aOJGI7Ge+7/jIqCBCrMhJAuY4Gn/vIx/+kFjnPvPM07j99luxetVK5HIUxGKVTS0F7ZHLPmePnGwo5zpJ9FIDuk7eKIKlv+tB65bLu+ka639bRV4gn2olzI2hREtFAixkmRS1tPIsgPqYOfa81wIF/ZWyTbvoa+gjjJhnSaUmcfZ5CpC4t1+ugsndIXctDpCvoPAHX0dfkG9JMjNVOMZex7uO2h/3QIkpWYMfTrcf2fcCVVVtedXwdg4+4m2sc4PMVYUkpqULcpmMKKS1NDVjww3XY/0NN0gCsH/fPnzrW99yhgMKzZnoRFFMe12sKhnI2euePXuOjEGQ1FVdXobSYqojqce1zPY6LXJufG6EZIpWmITmSapLqoOTwHB5ZNIJqczTybiYpeQmxlFdUYyqihKUlxZhfHQIvQMDyHH8JBoTZ6BwFojkg6iMlSA/nsFY3zAunjiD/q4+MH9eumAJlq9ZjeYli4G6Wl2EQwPovXgRu17cgQtnT2G4vxfrbliDypZ6DEzEMYwUwpXVuOn2u1DVPJuIvBDeSHajQM73/+2H+Ptv/TOGOT+azyFSVITV69bg5k2bcOedd2DXrp342le/KkmSqINlKC9b9P9T9h5gcp7V2fA9uzuzM9v7qvdebLnKNrgbcMEF27SEnu8LBEjoNSS5cqXi4C9gEggtAf6ATSfgArhg2XKVu2XZlmRZVu/S9p3ZmZ0/933Oeedd2c7//atLl3ZXM++85XlOuc997oP58+bjc5/9HNasOUkb4frr/w9u+81tqn1efc01ePe7360xhzRCJE9R0YtLkzOKb7v1VvzoRz/C+977PvWWcuMnYhnqSjBWqpWWXDAhmOnunKfUu4+rhwecPsWRp2Hz48PXFDklDU1FRh5bW0Gexq8y80mpwqWU27grEtZmEsTWXns8mUTVPp/VLkY1oXyJQziJxwk/3G904i+8sAWHDnv2zHLORMmGzrigRDJy1XuVee8TVEutZCxHccobR04OoKenR8aWNXMa/vLEpERCSCqj0SQhitfa1NyigJXnSEY11b5MwY/BRlVOm5wPZuJNhUY0t1JvvV0tT8w6RZDLcN826ncigDWa1KigdIe7AwqPDCWMoYycO7XI2o/XM+dxeH6hgRD/b9mrB2AxwU5dAZbxSojF4flw6OFQ1V7noh0molMbkxvLKE2QS6B51rS9RSxq8PYcfKKVT/LiOdhnmYgNoXn23ov5rYl8zPxNpImBA18fMH8M6SHETHvHLNg4HTZGUsdVPdymknF0LdcKkxqWNYjuZetzKI2VJBLErPzooaN6Vnw+VO6bv2CeAjTB6tJ4L2N0fFSMcpYeWBfn86SNZEBIO0ptAw5QIceB5TlOQ3v4wQfxnne9G//7f/0vEd1oT1gVoh4CW3AVs0tPg+2ZVnIJbgD3yAQHYhGJg6nZ0WZbcBMom2HCkSAaCOFKeCnHHu/hc0qg8xSJVk7WnXa0r9kdtxBc9z9xfOnac82pxrpIEyWlMSFlQnPkEVTa8exnrQUNT3oFAlo6KUk6Yewzo76fMNx0qpbqxHGnmrz/ISNPSbjGVU8lub0c00wjkseb1kx395JqyPPxREUI8AU9UTE2OpkPdLRdHR1YvnQprrr8csybPUeQEB82lYvYH/3jn/4Ed9xxB0bH2YZWB854zuXyuqncXGvXnoGzzz4H8+cvUBSaI7mEZBJCyezt9czQWgkMSmdWUK3W4Sg3x6RJTDJbp0MfGR5CuUyBhHEMDRzlMkRzgZPOihgdGcSendvx0otbsW3HDowwO+AD5HmhHh2FZqxYtAQrFy3FioVLsHXTc4pk25pbccG55+GE112oCWjIeTTJuvLAIPZtfwmbHnoYzzz4EBbPnY1CXzvGs5M4OD6AclMLLnrTNeiYOx/jbN8g65yQbLWKf//e9/Ev//ZvQgfK1UmMc9RivtHq3VmD/aiVnFedlVOWGrSpqDd/ycUX44ILLsS5556Hv/mbv8HNN9+Mru5uXHvttXjnO99pcPQk5UUntPH4wImC/Oq/foWvf+1ruOyyy3DuOedg1apVitAZXQtyBPuUKWBi0LD9zqJHI7PUduYUIpn//mWOPIHOXx1aT2fkieMWtE6DX8u2Nd0ssu+YYZ3Uy2tEq2SIg2OZNRapGYT0lxFo6qx9iHCqCGA2hMbgdWPO33PvOvXwUtQlJhElVyR2fSiENaquy+wpxs/ynqi3vJpRDZMbnEEAB1rwNXQG9BYM1A4fOmJz6XN5HD1yTGuaoyrZ8qdglQM46jMywMzOrC5NZ19QZt7b12N/e3u013g9MZ9dbXBiobpR9D7qIImFs44MNG0UgyHP+6T2sJqlSeB1GUYnicWccv5O42k1fMQG/QTrna+hI6LjjDp1qP6lWyqVbToMnj5GOvDgcekwY1wpf47MO64jRGbCgPP9gTREgKLhRa63b2ODzXimoXXuCzrc4eEh2xviSli7KOvoDLZUniIZkMI6nrnXUeGxWlXJhFl4c6EFA0cH5cQP7j8oHXYCn0JWOjuxeMkiPeNdu3fqeWfzlNKdRGt7G9o72oWw8YtIBYNCwuosPU1QGlhdQc04cugw1t9zD669+mq8+13vVAJGThNH85alEEn1vSYx4ZVhK1XzgNhTZD5zG1xkKIfIbwpYjD+V3l8Gy6fbQe3uR0Ye0HqMZFYZIzXP3GBwW0e2xHxEqM93j2eZLr0cD3Ona8dypn7MyPLTjlxExkQWe0oBumYpIniI+n/CTE+K2lMZ5a/qyGtBg2ODx9kiu59x/oZiTiUJJ8GSJ0CvlJEnZLjevhVVZj5aiD7WUepREmeo143hguAiPfXkk3DaKafizNNP1wB7PnTBTyGBp8UhcAC3/eY3+OY3vqkHx15WEtiuvPIqXHrppbXFwKyQKmVVh6k089jYsTS4MeNXhLEqa2QU7GCWwvq9EYGY8YyPs91nEKXxEZQnxvHIhgfwPAlwY8ManMJ6dZGQGrOpKtBY14BGGvVyBe1NLejv7sX82bMxra8fbc0typJPPvdsIJtBkQxSOl0O9rBpJdh25+9xx49/hukcFdnbhlxXM46WR+TIz7zkUjnyMsku9Q1y4iPFomavf+M739FwGHYDSDHLhy+w/smsuqWlWdkbCXAh6ckHxft8xRVX4O/+7u/xL1/9FzlyEmDe/va340Mf/KA28vr19+IrX/mKyFTUbv7EJz6J5597Dtdffz0WLVyENWtOxPnnnqcaOclViTqV10r5UCJ65gZWjdwzKYvGX946Ybs2TVxLR8uvoM/+P2Xkmo1sGXjiwIP0lgyusLpVlLytnu6LP+lN9xahILF41Kwz826dYMQGQ7+iSXKsCTfKiN5xx+3Y9OwzcqYjI8PqLecQDcGyhDo1WKMeHR2dMmQhncp+YUG90mSpVymKTpzQJwdhUIN98eLFep7MzJi5sYNDPekS4DBjYZwVa5uSTVPWxFkEWWXfJEHx+97ebrS1tyrY5Rrie9hiSUdImDpY5swKGTBK4c0z3zTbO2r+0RPNGxy2gM8iTVwLYZmQTuV7wpHV2tgsmOTPPHY8Tz6DINhFbTwNZQcUHjB+kOOi7hkOOxw4nXMo3aVfG2hMlEBCDS5QhASq9V76cCSBWCQiKB4ESSQmmYfOjLWiYDskaSMo8tqNrWG3iQzeJstVdLR3YnBgCLt37BZaNnhsQNwdyrOypEjLSRJjvimP3Xt3SbSGNXL+LO4C7TA7DfJ5ldlIeBseGhJ/gM6ZTpIZ+ebnnsXll12Gq990lRKssobC2AAmOnIS++jIg8AWzlgOlvfDg93wKZZtmrSvDUyp7a+pQXKQxrxMJwa/cZxiffE5ppEUvj/q5rVsOcpfqaOnIOn0s03Oxfe4AYvefqaM3LLygPit3dY4V8G69/BhSsyvgMAduJUU4phG/Ixz8JvxKhn51Fa3KSVK+9Aaec7DiJoj53uPgz+nBBR2b2Id6/ue/hWyjklrkNtiLl6CW1ykrJaQuX7m6Wtxxumnq6bNzJEQVFtLqw7KPklmBTRwGt2YMWjrW9/+jmbrvunqqzFv7jwRNuh4+JWl9jMFUQj3qWExhoiwPmXygLaIOORhAmOqG5rQxIQPGaABI6R1+PBBbH5+EzZseBCDA0cxURpHY4592BOawlZmNJn12eTMViqTGmuqIKRcVmAye+ZMrD3tNGXkp511Bk8Qkw0ZNE5W0UgjSybyyBheuGsd7vnlr9HX2orG3jbk+9txqDSEscY8Tr3wInQvWITGlhYUyxW8uGMHbv7Nb/DQI49i05YtysjpwJWVs/5ZHBchjQaWbGhCZFxkzM6YxVA4hIaYM4WvuOIqrFixQhv2H//+7zWUg3VL1comJ3Hw4CG8/W1vw1VXXYVp/f1CR778z19WcEAomdkeM/h3/OEfGoPYIVxlJf6XBiMIPErKfdjL8fXnKeFl/JCqQdcqYLXe8uOZnjX6Kb2zzVgXiZHKVd6SxNIKNxNJkcFU5vkG69gEWmz+MwNPRuLp2crRu8qaojIFFpsToNC75AW6UMmLEq2j6iPf8sIWMdYJhdOZs1ZOWFvsaGb06u9uSpAj3h+de4kaB+aUKeAjKD4DbNy4EeOjY1ixfLnez2dy8MAhOfCWphZl5KOj7GAwTW2NEHVmuDlk1kXrVQvP5xvFOKbUJrNz/qzMW6QtYxkLameLYaBsbqiD0Mb7yjVHhx1OOSBpmhDCx2mjK4VCl1PlMWgXIvBTKcSngYXzjhp31J3DwEbdnO+JbD3tqEOqWM9aXS6W2ZsBrhHLIiDgv4lqXSoYlWIfAy5X8AunEUGF1juVylxYSXtufMymDor0yVYlQxS4/hQwJCI6VpIKKD4yEzkjBd42TYwOgwEbSY0tTa3IVOvEc3n++c3Ys3uvJKdnzKRE60whQmSojxVH0dLajJ7eHsHtDCJpP/l86cQZPKrMU5lUV0+IRdGG7Nm1Cw/efz+uufpNePc73yHEk9yepIk0sj7f10JA5dzS9Wpae086YxiJQ9CGblgpLqDkGiHM3pQOkqLmnC7PhcO29/sHBR9BWgXp/mgzLFOgc08o3Bca9yWq7Sk0Oo0gBtk14eR4P3vCoUkuNz7brsOQqVqtPZx4DeK20lycXzLX3YNYyTKHk/Z7GWs52s+idp6G/qNTIiHpeukzzGytNa9mWzNdvcuqx0c5vMPUWmcU19bSIoPEOcsz+qfh5DVr8Advezv6enrkgOnAGTzIqPlYTtagVHOfrGqQAy+ws7PTah+uycwNzqiTRocEEt7UkIW0VhcTL7ExkayX2oAQJsVjpaKYmxMVLv6Shlvcd/99eO65ZyRTyLoi068cxTDqM2qjq1A3npAy5w27EIv05B3eIAEpV8d+9F5cdcUVuObqq9E/rQ8tlFadBBqGRoGhMWB4FNse2oANd9yJybExNPS2YNbqxThSHcNIQxbL1q7VAJW2nh6NMn1282Zc/+Wv4JnnN+MI5RXZRqYeUeBzf/55vOud7xRBSYIwvLaxMTz4wAO47rrrsG/ffleKImTXKGTj85//c7z+oouwe+dOPP7oo3jiyScwffoMSbsuXLhAjHXCbjIoRDhKbJUxEhHvuWD7+gYnIGY0XjMyFRlhz+jE8GWvrAhhXiH7vyC7JZG1Z9Y1edUUhGerOYHlDJswWDs2LofssIRifb1WChC8mrSqWC02SE4sT4QMa7qFxByJwYVaY2oL8kl0FToBOjuO/ySUPSFhmIcefggvbt9m07DUrWAQM9ccHQy/eC507sbAtTYaZWblCsZGxmS8ea/5f3SKO3fuUOvRgvnzpadAXQXCpTa/ul6OfHysqLpq1GnDORNyFeRMR97Wiga1nxmDnYQ3OnfWxPmsouZM1rrfZp9E6bCx157TECXXh4aikIXvBicCKR5Pg1QqHGhS6xVOt5/xuTEzVCDvhk8ohcuohn1JO1VeG51QENjoYNN195rRculaF6SJWn/U0COj488Br0dPeg1RsqOlYVUz1I7oOHikANYzSMugTBNBLW5cJzTaCZRqJlqcAK6xaH0L7Q0fS8yglBk52xLZhsbnzmdNNGZoeNjY6B0dPpSErb8ZDcEh4qLgUCWnquxrd1e3yMXkVWgSXXOzzsf2QT3mzp6Niy44X/a0VBxDViJf1r5G20JUgcfh86IdVEdKdB+4Tw3VO+fdy7bLmVkKma6yJG2hSYaaiJs4DO9OOeSQFUx5lm5cE0sgIpMOGy8nHbhyQjBLt2N5XdqfqZ1f7WtKxpz6ffKtUD0juYVtk8JdzFpXhFFjsutFKvnU6uq1tWQ+JAilwcaPvvqpjtxKlkmQ4SRcnkagFanLrvEQnD2fnH/6OUSpoLtveeLIU7ciEXohs5yUWT5Q1ldXLluG9777PZgzc5YMFdPlULwKkhI3saL1hgYtOtVu2Z+ZLyjDVMThGCmdWs3Y0z7ZJCZFHRymyg1Bpy7yUxXlqsmdFml0KxPYvXevxDvW3XsP9u7d45vN2gaMjFMRjE3JSkp38Rxp8Fj6YfbFB2KCEU1Sbhs8cgydra1YPGcu3nzFVXjNKadixYw5GNu1DwefewHPPbwBB3fuxPjRI8jns2ic2YneZXMwmKtgPNeI3gULMX3JUixYulQIwqNPPI5/+KcvYfvOnSLAkXpMB99YyOODH/6Q2u0YYavm5rOyX9z2Iu64/Q45jdbWNmkt90+boe+p6MQMjP3mRBME97J+D4OwrCuAJEDLIJhxSaBCGZBvSIc45RzI9uW9QUYkO7LhGe23tLYoYxEEq37PV2wocwtZc/SWxdeISzHEQg4+paxk8KP3iXPAjfp0rUYuQlTJHGcYYxp83icT8/Bal9fQaQxIGuK5Bks6skUJvrgCG2vX3LCxBhlIEs7kZ7Mthxs1m63H7+/+PZ57bpN016M9jZCkgkcSPjU/u9FKT25Magad3RicD21lAgrA0EFGJwKzKAp0UAyGDpza6+wnp+JbqViWYbcs0MbU8vOIcDEjZssZx1oS5meNqLOzQ33kDChUu/Usgs9TJDeSs0hYSqZWGQ+C95T3M2rFfG04wsiC+ZqAjCPLjh5zg2Pp9Ozxh/gL4fvo/U/XtNOZdBhonkd8vgyv96TH87d7YGWLMHLRA59WiuM5xbqP46kerlJDtFDWgoG0Q49OiQgOaK+4Fmh/NFucGbuTrpR9u+ZBtJ+Jre73XNfrdWY6K0tAjOhWrWaQa8hJuW/vnr0q8TDQo34H15Cg5wzQ1FJAR1eHnrPaBRtz6ljgcRYuWKCM/OjRo9rT/F7DX+osQCcK0N3ViZPXnIgull8aCaULghK0TiceXCX+a7oaIUJij9L4Me4SvfUiiFxGQDP+gGnTu/M0zloSJKWdqDpiXIjIcIHQyzclSivFuOiYE1x5XlMCPp9XMQX1cEemz3VkxyB006WYElikHHnN2b98YmREAla2cxKw953HIWo2sBYARNAR6zoQisSBe5kluhmUmASqkBDe0o68RuyTVQ2JQcEVAAAgAElEQVRSwnEBSbperjXa3bdsqoX2rMvg7qqgPsZMEuafqKCjtRUrl6/Aua89G6856yyLwF1VLGpl0adpsBczpbJJUzY3iTVuEon1mpVc0lCTGE7AENdwHi4yI1sYtE4jygyNRLrJ/85mi+UiBoYGcd8DD2D9/ffhwKGDydQoYySa6IVleTGG0mqcarWg0WYLBhm4RcLwOeTo1Lj4qlW01zfiNSeejFkdXWgcLqIwVETTSBHZYgl1kxMi6U1myijM7sbCM1ZjIFsG6TBN0/oxfckSLFt9gpCAkbFx7N63D/nmFnT09KCOMCk3Fet7moFtIhg0PMzcGDGLGUu2q4gnk+oi4INjIBNiFSwHsFXNugMsW7LsxhazbUjLKGRItXE8SPJ/abQZ2dMw0IglWSXr5raeLSM+rkb+SkGuh7bJhk6i6imhcs3hJ6bDmeOsAdNhEdqkEaNx4vnxulRnHh6WGA7Xk2BhihRxxry30/He0WiEhCcdtiBIH+LA9cQ1p+NxzGNdRjVxOmgiOEY4HMOxo0fwxBOPYdfuHQoGCW3y94YgWNmBsDU/n+erQIMypq6CRm7DwNEBDB4bNOKNZ2ucZ05jy15fOvKR4VHMnTtPmRprp4RcadyZoUcGwPIK0RqtkToy0XPo6em2dVspo72TQiItgtfVUiaEyZnZIo9aX7yMMKuwzOwKpiHA8w9iWhq6DAecztgFR7vxCRg8MuEgkUVwkDhidxxch3JoPvksnGX0pSuY9NcG14DHFglUSmZTAwpldR7AKeBzpCaycDHQs8aOjwAiriVdq+dxYkCKAl+K4oilbSNvLQg2wpqcWR1Rm6LKC1wrDAY5b8Jm2E9oTZrWg2lv0IdaKYj7lNlwDgcOHML2F19CVqIrZtNEFMxmMTA4IGU3CmKNjI1InpVIDBXlWI6kSBTtAoW7yFeiXWZQSLvAkgDPcf7cOXjjZZdIWGpkeNDHOAf72wNklXsofESkLRxSzZFbccDTc0fKDMly2VbDly2Gc6hecZiLvwjp8KBdULO4TMFric6R6JRJfa4HB1aPrkHGlhlPVUyLANJKGbWv4x35lBqyvyyB03UBMQM86t41QluUHeJOBFKVII5R7nGOjn2WQzt+DWYDXYeD9teDxAgI4lixptPXWSMF13gJCUoQaFHyOVVkOrpr08+mGGiHAMRk5khObrhMvcbl5RoacOG55+ONl16KPioNFQpThgvICSu7yQoqJuOTkBIXH2Ff/stNRcGLuiwHjPisNbG/TFEonE9Ee9b3V9Xi5qUdGxrAC9tfxN33rMMDDz2ERg624GhK9p6bJXQHbvCNam2El6hQx7o0RW2YVfnUHBvO4eo/ZIdOVNFSqcP87n6csWApmobG0TRcRLPqH9wcFYxVxtAyuwerzjkVxzLj2M+WoVwDZq9cgbPOO0+ZN3vXi4zOWWOsZkDNddbJ+dlFr++qT1U1YXMmMXjBmBXW982NR2dBfgGduEQyvL9TbTfsEHRhH/6eETsXAzNzLTJvpTBjZux/i3zJdDaiFJ2DyYwy+zUWubWOTCW7vcyRH9eyEVGkPtfiCSePeITp+0WbyvvzjWjFoMUcNB2Yzb+2iWMBm9KgsF5Ox5A2/HSyRHx4faxHs3WM71m5cqUIfhbQeGCjliPOpfa1MFESHEkYc3xsFBs2PITt27e5kzAjRofOzHl4ZMgcoSuRyairt9fqe3wGNLRcV4TOCWuyG4F3gDDr8OCgqSXWN6C3t1+I1dbNW9HQYO1PdN5sLWpr79CADNbpaQAEX9fXSWeBDoZDgKgTX2jOo62D7Uim+CcSmcPbBlXW1LRkMEQstaAvDU+HKJQRTS3Lixq2YENXU0vaulLTzyJDDvSErw/GuWB7V9FSpus162hd4zmJnOcDSCL7D+cbgYGQM9c3Z0DD9RkDXuK1tDUiIjrfg6+P3nV+jjJ0cnPcQccwHq57k5OuJQA8DynOsRTjtjgUHu11lg1GGYfBHPetZF15vSIvehdGhZnoJF58YTs2Pv2cuDt6xm3tYqTzWezctRP1uXrMmDVdSCMdIEspHGPKASgsxzBYZRBKJ0N0lCpvvCBxkgBM6+vB2tNPRU9XJwr5rIhunP5oAksTshdS1awn54ITAq1UaYFeza0bz4o2zkSaIykksjAlI3co3fy+U7UiyHJbqkQgkV31IUCBBLhNDydpGbr14Ae6wrPSoJ8oCUWA5hl9IDeGErnOhIqwL6OXuVew/wk7mGTbcZGOSCS2yxGB9NpWaS6s4pRJakH0iylsZjtkw7nvfF/KPvoNt1KfBRJJkBAQfwoFjUDh1ZjsmY7uhex6jacYdDrVcZn5ihRVorLbKDg0pZDLY2J8HK2FZsycPgPXXnM1Vi1foXq0jEOGIg1jzkZkb3ooQlVx8MBBsarnzpmL1larBU5MlkX8ksFxwf6GugaxJ3lS3AzcaNq4JNSQqT5RxI5dO3HP+nvx1KZn8OJL29WXTVaR6lweHVHUJeo6gvMF37H9iOSoigISzRr2yIznUaKRzzagHQ0olKqY2dKB1f2z0FPOoKtURRNLCQ1VZOqrKKOEpv52zFu9BNXWBgzWZ7BjaACzTliJS664Qs0dbOGjwhv4Wbm8xrIxs6YTJ8NYcJfD1/J7CZRi9VzezyDO8H1CKVzgQ5stRciRcYyAxOfJG+/Almtkj1wUY+PUi7bna9r6NHQWrac3B9vabCPWWOsvc+TJbvDI/GXQuoM+U2o7NecuEpEcowmIEDXZvGWLZnOz5s9RjnTGv/zlf+HZZzfh9a9/vUZ2cjiPMlBfe8xm9+zdg+985zvYtGmTApQPfehDuPCCC7384JCZ7pqJ0GioiEPrdLrHjh3GY489ip07X1JLX6h/8R7QedIg0njzi+epzE6wKkWEquIksC2TgRRZxYRPB48di2hGBFI6dCIuzByZme/bu0863AwE2K7EB2YDOYraI42NzLatVZDiNDTw3BPsISeDnTC/2q0acy6z2qg6ugyjnBqdu9XmbI2YUYm/Kguwx7xcThxfsMGjRh5QuAKGRpbHfAJdDDjx3nMhItKvb0jGYvJY4biDRBQZfThnI57Z+UkMyqVZSeYUbOo1dH7PgEUO1g1+OP8w/gp8pNtttfsIJqNUUHMSlq3Gl1ox/TwEM4vQxj7qigJLIV0cckRbI/VDtp3ZfeC+1D7xXmmuAwZ+zNyJutAJUgjmiceekBPv6uzWmia6w/v+4vYXlaR09XahWsesPifCG9c4CbChh8/jCj3MWuBn8CuUuc+Y3o+TTlyNro42I/pSg4BtlQ7R8posUCPCZ51AyvJ0HAO/LQh3vQS5hWi3fIWMPGUIApJO/tWzMbGgECCK58gT1jrwgCtdI49z4V4O5yb5aj5vR2OSoF79+y7v6vc+UJcp2boHJna6NUeu0cGuJpmk9iniXSi/RfksnaCEI9cRvbwy1S66U3do3a7FkIj03jGym2U7aUee1K28Vq/gwa/DUMapQHqmp2/JlN/oDSSGTVZQcqfITDxHYgqhJ9b9RsdQKZqU6JJFi3Hm2rW4+A0Xqw1CjrLCjNFaHIIEwofBiJLGbd/evYooZ82do3r3RJVDHLKoJ9NdvY+WNWpEn6vB0YFLInOiiNHiGLa8sBW/vuVm7Nq7B8eGBzGmWhodrA980TxqbmaLLtV2k6kKjqYQLQehZHkTeaMnKtpwlWw9xibLKNUBhXIVjaVJtFTr0VfN4rTZC7C8oxfVoSGUK1Scm0CusR6FjiZ0Tu9Ca087Kp2t2FcZR/+qZTjnoouQYTufT0Dj9zy3YQppiPVcp6xONTm/Z9ysrH/yHlit12t7zuAnLEnDoUzLmc3G6o1WH9N/5jGPHTumgEWGR9rgBnEG/4AjVLmoI8sXEY4ja10Ok06ExTw6Okbo6Rp5bDCLDlL/F5m2E35UW2cW7EFALNQksPD3q1ZeqWjONl8zODSI733/+/j+976vdq3zzj8Pb33rW/Ht73wH99xzD8477zycdvppWH3CCVa3dElXXiMd4S9++Qs8/tjj2LlzJ975zndg0eLFuGfdPVJXo3Qwt80TTzyOH/zn/6Pxjr093Xj/B/4YC+bPExy/bt3vsXnLc5bxKWvwtjgFnC5W41KcUSvmvZPRp2F3o0KodWx0RJm11MAq1n/MgT/sI25rbUe+0eaUkzRKp06InSWFYOGL61FhPZla8Bl0dnUKYle7HJ14IZfA+kQGeA9ZsqIzTRjAoYHvtfHIsNNGLyBskea8Ph3wtLJoSfeGnCZsTKkTvOLfyNbj+HKEnmlPMbCp2eGG+NRaceI9YTTTsH844gg60sx5JRye9dDJHV8jT0iADuObYTTNds2jD0JnqHA5bMm9ww1ggY0FU4TUuS7iHvBY/D0D8lDt4zl0dXQKeie0TmdOR/7IhkelM8D2sVmzZysQ5bkSTmdbGIlu+SZrg2QpUrwWb7/iNTRmc0Jf2DVkCJwFYJSOndbXixXLlygjb23Jq/WWlRWRiX1PGvLFaz/OkdMZebAf2XgMwzLIWqGN24/o9061WL1CRm6BkAWTAXNHF4MCYA8mde+9W8a4BsY9merM0kQ7y7jjK8mQY7RqiiFux05xOpxgZloBPgDIVebCVkXiEo4x4H4ju6XgeKsBJ3K+2i9eF3g1sltk30kA4IpvwQPxgmhy7TWb6d0FjsKmgwq9pq+L88inMvQ0epOMR9aiWROqq5fjLVIcpjKJ5saCjDshXl4LISgyKClccvbZZ6vXlT8zSmRtk6L+HB5BzelnNm7Ek088KQiqf1o/5syfhznz52LevHmY3j8dPV3dNiDEGcDUDeaJsp6kKW0Dx7Bt+zY8/czTuPe+9XLgdbkGG3jv0Y31Z3vrnPfUKnvKQBugytoze26FR1f1M6PGSkMdyszOCLtSfIbTqMpVNJUqeO2yVVg9YzaqHO9YHtcI1cmJcRQKWfT3daO/vweZvg7sKQ6jfdFcnHzWmWjp6ERDvoAiT4ZOneI5JA8SPubvlakY0S3Gh1rEbIIhkqysM9YwS/0S7KF0IndYnbUoMVtgDzqNGKHcMKa8f3TCzNb4ezoHY3jz/Txm0WZyN+aVAfFYhN0YKNDhq3XJiXNRC5uyt6aGnwkpIxZzLTKf2n5Wq71b/VaG2jclYWVdTyEvvQBms3RwdEqEEf/5y/+M3/72dzjjzDO0Fp597ll9LlWv1p5xBk499VRMmzYdt9x6Cx5/7DFJo/7pn/2ZMp/rvngd5s2bi8sve6OG82zdugXf+uY3tFZXrFiGN7z+9TarOduAW2+7Bc8887R07+2LdVrLLpKs1vt6jdtAcR/Kj1q/r1CSujq1BtLYMnjlbHO2IjFw5M/sH+dap4HnsyaHhL9jMMB66/DwOHp7uxQMi+zG6WdZjjwlGSqrn+nMieqQmMjMraW1VUaeAWJwDLgu1MbIGeiNOd23aNmy/IRZWk4ZPj9X5tpHl4Zz53UHzB5QdwjFhPKXasq5XEI45DoWBC1Y3kVGnEwVGYwMfYMFP2Hg5awYTHj/Oc+JX9wLDFIDto96Iu1mIDksmfGK6NQig4nnFghAOBSD341/EbB9oA58jvHc6XC5Z2ivmJWrdMJODo3YZTnKeCxKQNyREI2xTL4qHXTC6rNnzRFbffPzW3D06DEReft6+8QP4udSrY8E3FK5JMJbm8+dL1eMwEluDAMJngfbSCkUxeCX94nBBssKbS1NWLliGWbPnI4elmDqiWhae658jmekBufa0Crtx0QFzUqbkZFrmjSTH3XU2HuSo6SgDE8oazmio4rhhGzf2JdJQr98fkPA6lYmIcLho9m8MyCyWEt8LPiT82cbpAuJReBqHKHaZ1hAWstirU7uQYl3Iji+nZynlRycKORBnpAF70vXZymL9nq/o0NWTuH9Sk2Dc0jIEFaD5QNb13p0yVi7pSYFHh9tgWyqBU7aGvGMar37mdOXnVklBMTpOqpXkinKDEB91/Vo1NQm1veKqpFrgpTEWkxEhpk0v0zy0jYzh0yQoMF6OGs7vM9kWytbnyhLb5rGjAt4eHQEI1RH4nxn1u44GSqXQyHfJIEUGnLKu/J3jJ5ZozzxxDXSHX5+8/N6PzNvGjTrzS4KZo+WGmNYmmFL+otjVTFysxZme458+M5U1D3l9dXVoSnbgN6WVpyyciU+9acfRunYUTxw1504umc3MDqKnqYmzO3rQ2N/J3YPH0XH/JlYc9aZaOvrR7a1FWMkqjGb5vCWIHK49neGHlrCOKFWYox7Ggg6BxJ+mNFRKaq1uVVRv0g3FSPdWM3fYD9JYDrr28owTnwLuUsXZOBz4j2L2lUIYCQGNgVXEQmxjQ7BxvyMlpYWq9+WyPR2o0fI0wdcBOxEh8EWG0Wb9e7YJie11m6+5Wb89re/xYEDB7RxW1vacOopp+KUU0/Baaeeirt+fxduuvEmafWfccYZ+Pyff04ywD/+yY913qeddpog9qeeehrPP/8cXty+Hddccw0uueQSPP3UU3jwoYeUvX/605/BgvkL8KUv/ROOHD6MmTNn4MMf/qBKPH/5l3+BN73pSlxx+Rt17gyIctl63H8f55E/L25HjFc1jk+I1bB9p6z6tsRanFfAQIjHYVYmdjt7uZ1jQKiYKMmeXRyMUxHaVBwb10ANGmU6BZavSIajgSI5SvwU6u4TfmXWWJdBdw9V3BqFLlEzmxC6KQTmNYRHDruQT5TeDM40K07TRqck/YAxTl6z/cxAkc9YzH8iZN5qx7XF550orDnszPsQbWNcH4KaeT1So7OAR3aCcqjqiqDjM1IWM1U6ZK4dnhs/M6D9IK6JIyGimGkEWCBic835Hjl7wuv1nIo4noj0sPYdHRPGFcgoOKGtikzK0KtgJWf0rLi4eR4MbnkuIjM6CzrRARfHwrXYhTRxGiGRRDPO0rbwcyYySWTlwP4DmNY/DS0tbdi7dz8GBoakqW9ZdIzbNA4PgzMGsCQuNhZ4vVndt/HSmAJxnjPtYV9fv0n8KoliW1tWUs4sCxXyOSxcMB8L5s3BzBnTZXfJXA8hFKGPcrJT+8flTCKzNJzbo28vn+gd0apmzlgBmDgnZkesOmuKcXSUdLhpPoU9Y+NdGMpQG7oTrzNOkLm4aOlUEBcBf8yJ8Dp5cCPCyaedXkg7h0qdXXI48Fo2b+duiawCDA9QwjZG5px41lSZMj7f3m/30Hy0H9NjATPD5nTscyw5VangOFZ6BJoRqMbhNAXRE+6EL5DYoyoyf3j2lVU6y8NHj4g5SUdY5UPimMxsPca5edxYCQZzNmZEcjbvmKxrg3itHYOL265HtS6OKlVdyesD1aogIrbNhHQj227YI8spPtwg3Ag0lOybnD9vHhYtWoze7h695+mnn8YjjzyCdffcg6PHjsrpkQnOuI/nUZ+zyInXYvrY1mZl4gF+ryMqsgKI9Rh7/SR5KIyAGTEXGe02Y+WypfjQH70PaxYtQkdDPZ64515se+IpDOzYhdVz56N/yVzsGx9ArqcN0xYtxIxFi9Da349ifQPGkcEYn2KWJCM7FwZBJBFympx62xlBy4lbv3K03BkEZLV8U/+ioa+3vucJG4XIqC1R5BPZqDbHWwvcnbkMlAv4MMthwGWQJeumtc2l9hn2oZNt3FAvg0ckhTPOmekSoj7ppJMkPMMvjk79x3/4Bzy9caNG0NIoUsuaQWIun0N//zR84lOf1PPjrPS9e/cqC7n66msUnNy3/n4snL8Aq1atxGv+W3/+wQcfwM9+9jNs3/4i1py4Bp/69KfwjW98Az/96U9kDKh09ycf/BM9Ma6FL33pS1LIkgxtoaBzpCP/7Gc/h4vYd79rF375X7/E7b/7Lf7kTz6gDfUf//4dvPnN1+DyN16ma7ce+zrcesuvVYunYyDZjC1kKSQvCV6iNco6CsKgZRQQ0MBzXjQ3sJWbKtoLAwODupcUhzm0/6DQoJZCs+rqFCgacc12Zal8hpJC5XCRCfFDCLcqwGvMiiRKR04HTufDe5uXcI1B60SpzL4YM5zXY4OmXfjCFfPovLlGuJcZmIi0507LavQkhVq/ctS7bZ9bRs3ggc/ExtHauguSIs+f2aQ4ECWSCinKZEFKwInK3rl/ufYn7DOYYRqqZMGEpJpTqn+xi43cZuduMLh3q/j5Bx8gkYGtlNV2SiKXcUE49S+rlkKuWdqMNNFKLbYukBPCJpZVWjCguRBCMEzBjs786NEj2k/sEGCQJqLb9h0iMnIs6KAPyyE5M8i8DCSIqnR2deje0waUJsZVTjGWfE7PnvvVcgzr+6dNoC2lhDbbz5YuXYw5s2agp7tL64+oktX7jahmzsCcTnBv5GSYw4SymycAch4xbIe2Sgpz7pB8TQcnJ5KA4BbwterE4DNPzbGXg0pEVGpT5uLZW094SKmavkRk9jxnc56+1xzeS9yyC/JYVmbO85UY8EmLnWfA6fd7LJGUAsKxhheOc4/nlsDwQbZzD2OaC37PUw5X4Y6vm5pDtgw9auDh/82JpyvfKeTcS8YRTGT+cMkZVSkj5RnFN6ql6+ktW0Ae5ATZoYpStBKspUPDJfi7On2vNimv0Ub0KoetthtzDmy34ELkYAgas0T4xWsTJHlo2ANr19FXSeKLb3xm8xQ7WXva6Xjt2WeLGPLEE0/i9jtuV0ZOKNBEDipq6Qq9eEU70XJl98rdd619wiAnB52iJh09j4zk2f9O4kipiM62Vpx3xhl466WX4qI3XIzxzVuw5ZHH8Mhdv8ei/mnoXjgLe8ePodKSRcv0fsxfuQrds2ejxEVdV4/Do2P4+c0345mNmzA8MioltoHDh7X5i2OjMjAkM609c62cTU9vn8vk0hlYywvHX/LeKqiy4rVHdRaMKKipq0NnVxdyWZv4NTJCGVtj6tNYHTh4AD//+S8UCJxyyqkaM8vMlgHYokWLcPLJJ+Pss1+LOXPnqjT29a//G2668UZTn2tk201BgjI819e+9mzpuM+bPw/Xf+l6PPzww3I6f/pnf4rzzj8fT298Wse//4EH8LnPf14G85/+6Trs279f57lgwQL09fTJkXES3tJlSzWq8emnn8K6e9bhvvXrsXDRQnzyk5+UI//Vr36FGTNn4MorrsB73vserZEHHngQ//iP/ygW8LJly/T3pZde0ms//elPSxaYBv973/suvva1fxXRUoa3XMYfv/9/i7ApmLVU1Cje+9bfixe3veAyiWY4VHMVEY+sYWvJM5lTW1RyuJwfJYELwyRChCfUwrjKaFwpknTs0BFxQchwb84XJKdJ507tbCNjGiGN+2twhMQ4m0/NCWdy1vkcJpltZVlXZV28YFk4eRcsJ1HYR0M+rEfZDJtBwESZGGiwAyJRcEup+9EQMoCjsxWEnpJbjb7tEM/g5XMdhRogDQuNGFE5fs91wjVDx65auvdlhwSseBtOWkpLeYbwDt/L1/DnCEjDfoQQR2Rslt3YPggDKM2IlHa3mNhinFvQEVl+Q9YSEnXGeAug6R4Y+kinyRIESy+hyUAnz2PxeVGTQNC8SIM2x4CBOoNKClpt2bwVhw9TT59jmLlOiFRwhr2hDZoF38ifSZozXga7KKgXQJvIEhklYensw3gLgeBzdVvb2lzA3DmzxfWYNXOGBLsYtif15HAKDvsGKTgJUp3TolGsIu3V6r8hOytH5P3hkZFHRiwTK+El8xFy7uQi0ZGn4HSB0r5v+B5rkTTVxQQeT0hktZY1Hjh4GyIZ+vXE0Bc7Zkq/3C/MsnI3/skglSBh292xfM79gpOi06pugtG9DGjBrgcTnmbLJgRq50RLcUq8Jz26NUQfPG40qgU3FtRE4JBk+xZBJMFM1NiPd/qZj51wbjKPnE6Phra9fxq27t+PzXv2YmiijGK5JDY3nRpZ1xnW4DhoQkxeU1yzYQKW3Sri4IczUyH70CdtkeTBi7ANUCeWpmpoJJMkbRsknuVUq6HTZ21e8LGmotXp/MhCJvx0yy23KvDgeWmxqD+7TlG1EAJGzZ6JUFVL2Yg/NFVtkvTcdX68MCKpAyf9KVNhhlscQ64+gwXTp+OPrn0L3ve+P0LxhRex9dHH8fDtd2JOZyc6FszAcOMkjtWN41h5Audddhnmrl6tgS3jmTrsHRjEX/7t3+HBBx7UMJlLLrkUF55/HubNmY0jBw/iqaefwn/91y/EyGfg8ta3vR2XX3GFZdeazz2pPlROzSISQQ31E0480XSgJysaynHjjTfKge3fv1/OhwaTi+PkU07GZz7zWfT09uLAgf244YYb8OSTT2rjUFuetWVmtoSyuTE++pGPqi5962234dHHHpMx+8JffAEnnHCi7uB3v/td3HHHnZqh/q53vQtvvvZafPGLX8SGDRt0Wz/wgQ/g4osv1sjWm370I3z7W9/C+/7oj3DOuefouDffcgtuueUWG3PLMkuxpC4COuH3vu+9Ik7u2bMHP/rRTejr68OnP/0p/Ou//it+8pOfSDTlTVe/SfPaaTQfeeRR3HDDV3HWWWfi4osvUQZ333334Zvf/Cb+6q/+Stk7HQrh8sceewy/+c1tgs1XrVyBSy55g6B8avbTudGQrrv7bmzZ8rzLr3LkKFsafZQjOwck4EHehg3LCOND7gGvgZrq6oqgnCudgM8wV3aZzUqe9eihIxqmMTo8gpHBITQ15qXNTuSKSBQ5JQGLc2+w/s21z/vJz2ZGnis0ooHCH+yfb8yZQ5CTt4lnNuoqKcfZwCDKzLqSojTUyyRtkqhnQZ8yX7VxEs0ybexodZTTc9Ibzynq2Vx7ahvMNTor13r4FQhQ/pgEPLVDmugQnSKdUkDuAaFHrTrgfO33QkFOnPfQjsHkgYNCSNasih/ALwZZ+l2GaoVWI1epz0lw1rZFSVpzisEetrq4tYsxq2dPt7VFmmFlgsG9l6CmkxwkNWrOXK2QVi9X65sEaKxubaJFzPbp/InQ5EssLzUAACAASURBVLBjx05s3Pgsmppa9DsGDUQzeP/5HFgGGGTXy6yZaO9oFTeC65FlRMLqvN+8r3ZuJvykVrcShys1Sghm9uyZWLRgPmbPnqVyXZyjhLWIdBatpMH2MzojQ1689OIOTI46KXz7bHEXgrHcyKF1OV4fbmTpo7cNWxZN5CVaYyNDjnq2gign6tHeiNTsJEsDAmq1+kSpMdX1EpmxHKjIpTUJX8t6a/X8CDiSrDoGCTkfJBx5UsvXaGJreYsSgKEXTFkjsKgNRQktdiJmFjCksm4Jm/k2DCQsWPshrOOLK+6l9Z6nxWBq7Hpbt+nuAnfynznxnCqjfm4Cbn7etHE+2KZW1LW0IVMo4OjgAHbs2YX9hw9hcHwUGaYH7P9mVkg41qnxYkQzK6SgAqFiKVcZhKYbkzTEGzRExjrVC4KBLW6FwyMB84g8EO/3loX58+cp2qWiGzNw7jKS8tTCRpasbrj1SmtmMmu7hIaiF9HJCwn30RrwxMwMQoigdo1lnES5OI6mXAMKuSxa6+rxjiuuxEfe8z5l4zs3bsLBrdswv6cXrfP7MZKv4FBmFAfHx3DupZdg8YlrMMF+emSw68gx/O1112HDhkeVQX30Ix/DtVe/SfUt6SLXZ/BnH/kz1Y9poD784T/Fe977Xhw6eAi//vUt+D9fuh4tzRySQWcwJGPR29eLv/7rv5Z840033Yjnnn9e0O7HPvYxlSPobOiYqFF/4YUXanIS1aG+8IUvKAsneeoD7/8AXnfRRcr+fvSjG1WLJkRNyH73nj3K4kko++AHP4hVK1cq82P97+END+M73/42Ljj/Alx66SX49re+jSeefFKGlq+94sorhfJwlOpXbrgBJ590Ek4+5RSNsN3+0nYcOXJUI1yn9fWhND6Ov//bv8Fjjz6G8y84H3PnzpVjvemmm5TdMTDgcW677VZv3zBjEX3RNBjveMc7cO21b8bo6Jjq71/+8pfxiY9/HFdedZUCA34dPnwI1133RcGfV115hbTrZ82a4QQVI7XR0T/33LOCNa0uajPiwyeGEhf3jER9Jix7DZIOYU7m5Zw4FZkhSwzcnJwrrcBrooxdO3bi0P5Dak9rKTTJkXPfMDOnM2emSYc5OFRCczMNeovWOjNtBrJsk6QjZ02c8LoY55Q8pvPgz5qsZx0L6nZgCUfqfoaYKRtSzZnO29QTQ2SHToQoXNRg+Z6oa/OaJHWs2q5lzPwdnVrExjLg6hyxfm/L2qwlicE9g3URKtWuOp4cW8GOeAbGio/aOI9DqJrPPD6PH2CQuRkzic54QBFogv3e6tlqi1OJgPwSI9Ux0JexZlupk/MiI+f9iZGm0V7Gz5T0rrTnDdGILh3uNQYpImhmrZzEMuC+vfuxfPlKdSVse/EldLFEmG/W9UULFo936PBBbN++HXPmzsK0af2Jjr5p/FuSEqQslcUoCFOuaFQp1w3H2rIDY+XyZViyeKEy8mi1tVIASwA+0lYksRohy5yhz1Z3J6o6t3ceRLdLUkLyexOcCHEw3Gmp5OIjbYMvIcfL1lZxCthSW3PkUn9Tv74pQvJcTLTGNe1dcS+capINu2Z6pNQ1ZKAmxWw93OHknR/gjjWInQpavP6unDyt7OaZuo5t7QOGHnhGbufpLbveqhetj0G64z2steDR91lQEF0XaaTJMvZU+SAyfie8vaoj/9iKM6shbm+ayhVU67OYYM0V9SizlsupUG2taOvu0PCRl/buxtaXtmPn7l1GLMuZClPU9cSKrWebRsHusSr8Bvuy7qoIxn9PQ8j/p9Pgl1oq2HqlnmkSc0y/OmFoEtrVa6siTalWx3oxz9vlQfU9qjo3wSAiFzkS7RCLzXiuOXAHMKzMnyTrDg0x8uYl8FxGhnH+SafimgtfhwNbXsDonv2oGxrBvK4etMzvRcP0VhzLFbFvZAhnve51WLD6BEzm8yhnc9j/34Nl/uFL1+O++x9QGeCjH/sY3vEHf4BCNotdu3bhsccfxY03/RDPb34O06ZPx1ve8lacceZZ+PrXv44nHn8So8OjIm9d/sYrdO7f/Y/v4l+/9jU5RrZpcfP//q7fY8MjGySOEnKTa9asETnstWcz856mLoLPfOYzMhocxvKWN78ZZ515lhbkD37wA3z1hhskQtHb24fOzi688MILWlyf/cxnRDSkQbxv/X24d/29WHf3Oo1Tfetb3oIf/uAH0rzftu1FfOQjH5H8LL9uvOlG3PCVGzSVjee5avVqPPjggwoExETmc5coSwNWrlyBP/nAB5R1UySD187uB/aD0/kyCGGG0tPdo0ydzp6Ln8Y5tJul3kby2NiYZXFVTqAdEFxP6P+ZZzZiyeLF+PgnPqYMLZTdrB1pHPfffx+2vrBF3wuK9R7sgGLN4LtohRsFE9CxMbmcsKdAVs7fNqb2lgv58DP5upGhEZVVuD6HBwZRFGs9g/EROoMhG7HphEb1qKv9sqT139Xbo71EAWLuLWbhzMbZfsaAnHsioMKQAdW9ciPN01bGRB4AM3MeS6p1eXU1kJjGPULon5m2auSE2T3Ytho5MwXjatA4GWph0CodRgi9GHGNZQgnwflYYx4r+siFpKlrwUoKZNere8LJlILsU/Asn6taWjWe0zgA9vmWGSakOzqB6Jn3Vi5mzcGq4vvlxNUm5Z0ars0QZT5ejwRzQn8iBamHqAzvo9rPWMIqTWjd9fT0yomzJbK9vROHDx/Fi1R2oyhLHTkBpqFOxUI5NiKfEyWp9RE1mJgoqi5O0jDPV30Kk5Mim4aoFksyRLTa21qVkff1dmP50iVYtHCB1haDt0iE4j5I5iXpb07D2VYOslkqST3Gn4k54ESa11naQqR8uI+hBFaPF//A4XMGlsa/sfJOOnsW4uMIkdYH25B9FLMRvKbWyGv17JCLdXGXFFRv3tZharbaJbXm0MIwYSQ7V2eEJwc2oDapywfkTp/l98V0I2p7u1ZmqkH4ESSltevTcHkc3+6z3WsLDozcl9TDUn3kQXaL2r+fqcUXnz/r0qpBLfVaVFw4HNzQmKeUY1590OXMpPrK6cTJZp/kPFsaikwGw5xFfugQdu7YpTYcQmcaCjAwgEG22/BEsvXIkhHL3nTKsZIo4RkAnS0/m4vf5hiXUMhR5CIvNubqVaswf/58RblHjhzRXGf2GQ+x75ZZgztyRV1sE2IdMNpeEiETFZJNmzxgjsSRu2iM/sPKAcmLvE2B/eb1FDagZG01gzXzFmDtshUoHzoCDAyhcbSEuZ3daFnQi9YFPRjMl7F3eABrXvMazFmxAg1tbSjVN+DA0DB+8NOfYf16OoptNt1Khs/629lSREf2mrNfo2lxrPnu3bcP1133T9jw0AZF9KtYd+/uxf79B7B//0EcOXpEI2Lf8IY34HOf+6ycLuFt/uX3+/bts+DEF+H73//HuPLKKzXX/KGHHpJx/qu//Ev1afM1//mf/4l/+epXsXLVKpx+2uk4/7zz8cMf/hC//MUv5VxPOOEEnHPOOcp4d+zYgTmzZ+ONb3wjzjn7HKxbdzfuXb8e999/Pz75iU/i6quvFtrwk5/+FN/85jfEuD3zjDMExXOjU9lPIyHZWkR1NCflqN2HxCpNeTIhHxpqOmY6hKi5iUnv95BZpRTElMUZ+Ypv5OvZs717z27cddedIsCdfPJJOOec1+qesRbJXm/ObGZ2RQW3Bx96ADt27hCsqdp4mXCmGQx+XqBLUaci1GVzqU1shVAnZX7ZJkQHafKyDKxMS4GIFZ83HT4z85KT30pj42q9jOA1HCcDJ4mk+Ax7Ddro6hRHRRwQlgTI7C5Y7Vw62uwdcgcW9TnBncxK3aEzs2QALmll9chHd5GPcXS4lOesHvhUHT2BrCnUlBjFjM5DPdUhTuROkafKgJzZJclvzFxD0jmCg3DUDCgkKlWZNGiaYjeaQ2CtWFE/NyNv8qkGm1sZSSQ6d/q8h5GdS/VRQ5tC1RB6bvwiihXGP8iJXDvRLiX0QYQvg4BrzU2G4lhmboOPaD9pzw4dPIyO9g4UmppFcOOeJXudgjD19ewGYGeK1chVxlAdlq12Rp6jcp/EfhqtrY/Xpu4ECteIXDiJKhMjMu0brb+9pamAE1atxKoVyy15ceJaoJ2GkkQ2GNO9DK4NDXlLcaJVLCDkgLvtXocOfWTQxr2K2rcFRun1Ep8rhMsh+XBmWo8+UMvq0lY28GQ0QXJV7lSvtnfcpHhgwToPdv0UQ5+C5OUn0ipr9tSTTFv+POoo7iviH5UF0qx2nmNKQEavS3UN8cdg6Mcar9XA9eKXtZJNzfYjIDn+RFI99U56y9z4/s9WdcNdtjCgaEbi1B7npipjEuVMFUPjYxjlZqpWkJPTb3G2OGE308XmZqUTP3T4CA4ePmyZAvtcuzoxkWFrGzP+OoxOlDA4NGxR3mRV0TijTPZgbnpmk1rULIOpQ2dHJ0495RT1CZMpzax9565duHvdOvUSv7Rjh/rJqbwlSF3CJhlt0qjj0RBZS0OgAW61oh4UjYPKyGsRnRi8xSLyvB906KUSlk+fiVMWLkHD8BgKxTLaqhn0ZPOo729Cz7IZGG2uYP/oMFatXYvZK5Yj196JupYW0GTcuf4+3HPveqy/735cedWb1L/c1tqCW2++GV/56lfUUnTSyWvwwQ99CAsXLtL41q/e8FXVgYcHh3HtNdfi7HPOU7bc1dWjPmgaEjLEOVHp9ttvF9GLNeslS5eiuTmPf/v6NwVJ79jxEt77nvfI8X7yU58SjE3YmkaMETMzUD4/ZnWE5s8951wNk6G87ubNm/HTn/5Us5S5lk884URB5aevXSuimkmU2iZldkEoyZSn7EsCGj5MhwGjDKw/X5E8HI3h4jajbXVRRlY8pkG5BgXGYqchE5nJZ3hH72YC92lP1vpFYxNVKqZxrznNgngZOJSkY717zy5se3Eb9h/YJ6euPmTv4dY5SiqU9TPrZRXLVa1VhIc5wtTQH2bcvK+BDNAYM3mmUw/CmfTypZk/iQFOQxse1vvU2jRRVrsavzh/mhkyAxmWVWj88xzyQ/i63mBKZj0s17S0tcqhE3IPIyPHI8NqWvS6fxRt8vYzXQbvrYIr0xzg+dq9s5ozAXk+P5L16BglbyzSnwVZ/GIZwIIx03sPfkBbe7ucD1sWla37YAw+Z/4VXMtn6VKtActGYBblCRsOZPVLWwMVBXti0msUsKl/8X7I+TcYRyGkWq03vaK9onbDfF7cCSkasqThY0w1FtbLAhrmQxGsEklqXl5xJ2NtXYYgELVg/zqdMmvdHFH70vYdCl67urpFz9m1aze2bNmqGnlzc6t4Arx/vH5r1zI4mWUgOnHB1ULT/RlncwqmNca2nkiKkWTZStjZ0Y4Odf00YcXypVimufdsUbNWR505A0cFxs6mTjks84k1kmbsySSribYwr5FLYCup+XpbVWTkx5HhakVicjAYhFjmbmUXaw3U3ozzCglVm3fpJYA0EcwcZmJbUuNrIxBQkONKqbGOtWZSjpw3OFqSDc5PpeV+8PS5qZshRXqLl8dr0gzzWsZdG7YTBiNQgBpMHsQ5Y6XHuZitizUXsq+2HhLOhj+DzHUXvaUa4hEinah3c0KEHcKdioAIi/CgfHj8SzYts58qpE5EdjW1ocnAZKZ83wMPYpSTuzo7UGRmxZNjSxgjS0xi84vbcGxsBA2E8Is2v5mG/6ILLpSTOXTgoPSyf3/XXXIGnGP+tre+FQsXLrReae9FZu/wHXfeoTY0TXjymilnlSvCTSlUGWRk9QzB+xrMYOSZRA7QleRsNLrDdCwtMBJmFEojNV7E9KZWzO/sQU9DI7rrc+jMNKCV9fWuLGafOB+V9jocHB/F/FWrMGvZUvTOnYdqoUl18kPDw7jzrrvx5RtuwNozz8RFF1yA0045RcZxy9Yt+N73/wOPP/m4nOkf//H78ba3vV090rfd8ht88xvfwrJly3Ha6aeL1EWy2b//x3fUAsYs+X3vex9+8uMf45e//KWOR8OvCV/ZLJYuXSr4+6Q1Jwp54ZhUEr+4aD76sY+qRr5v3150dHRgxsyZlmGUJ2UEjBfosJRDswFhamGnIuOAf2q7zCP1KGl4P4hxIdwTpokdvjCtJc4kUgmF2vMwsuSrtWkETFWDq5KzSIwO36wMQBvGNyYNZkMdtm3bikcefQQDg8dk1JnVij2sUZXGzLZ2Rovaw/jwSqwOZ0GHxH0qHF9qNXKDGk0z3n5fFOzJbUr+BuFR1tVRnlTZgxMH+RGC5bw2T3Ec1tlV5+X5S5qW9WTLxNWznc2iu7cHheYmOWYG0XR6wfiWaqDLegrC9j0RdUFdk2tJ0Jlb+5GJczCwF3wdEL+3R3KfGYxuWVXMlDej50N3EjEODiKx3vLIqsOZB7koncUJ7k4Hg0mWZisnINwYOBSvF0/Ge9C1wlxhzNaSBfNW7rTnJnjXtRLkzkKW2CcLMrsWEuQtWAowXbOd7+X9kWaABzR8VuPjtJ0xGS6Drs4u7Ni5C08++ZQC8BBiIqzO/WhzBiyDsznyFiRwmBA/1567adKL8a4ygPEwOLKUDry9rQVdHR1YtniRoHXybhhBMMgJom8yxMN3X9SP7bgmXx1wNu8Vvw91TQsoIiGy9ZlA0+H4XBnPHP1Uh5tsd48ZohQTZDX+a90fBs1rPar1uaYsaDV6C/qsbv9y5ys8IUVUN6zcbE3sXZ53lKti3XDNRuKXlMI8CI7X1zDdmm35n76z+2OtaNZyaYmK0D0GzDlDkUwe20c961SDcBgxS9rI1tpKwxZmPrb49OQVCWwhQQobSk84igaiubVVMDoduI0EpTFhRJ5Bb18/lq1YKQb7kaPHsGnzZmXuWWYNhbxkT/cdOYwDg8dwbGRYymnjHFQwWkShsaARf5RJpSrc5W+8XJN+mOVJZ91HcBKO48UTuieUJ7JcqYSf/+IX+NnPf64patpUjPhYw+KNC+a6au0GWSpbC6zZSTIymt5nblKE3mepNgKD5OnE+Tc/CXRnGzGt0IKFPX2YXmhVRt44PgG01WH52hXIdNTjwMgQWqZPR8+8uWpDa+zsQpVKXw05/O6OO/D5L/wFpk2fgbWnn4a3veUtmDNntrKFm2+9Bb+743dYt26dNi7lRT/+8U+gt6cPmzY+i5tu+pGgaxov1ruXr1guGdK1a9eiu6tL2QAFdHivmHGwnibRDLVKVZRd0Yj+4Ic/wL333ovnn3tebPRrr71Gjp8LmP+v7Mj7Oac6aq+fhSP2f80xW3qaHnGZBPrecpLItaYiXm1g7yiwqNkcoQgh0c+cGiQQr61t4tpgB9sDxylHBechaVehU/UBPCq3WLvPpmefwfr71utnrh9OGWMfuaQ4/VxMy9/qc+qI4LhJtS459O4T5ejEawIm3rrpCmY0FiReMlgmW5//skbOWidJfzEamK1Och7ZBoPkKxWx1/ksjw4cU7bXQsKTQ4MMXFvbPSOn4ltbm6nL+SQ51kvDkUt+NngjYem8thl8lmAOC+7nQBDXYreRslT/M3SAXBWuMd53ZdFECNhF4qIqIR5Dhj4NaWTkPD73sKBah+3DqIZDP95RpCFbtQBqrQZxjRm5PQcLKBiA0TGZo9YAFS/bSPspUKSkPckIX4Ho0GGIkEZ0Jd/oGvklO1cPSCJ7Yo2cpFDuIZ4jv+fYUrLTrSugQdD6tm3b5QwZ/LB0FpkbNQC47oiK8bNColXBnwevCjh80BHtVVNTHqXxMQwNDqCzsw09nZ3o6+nGimVLsHjhQsHuBr3bGOqA121ionUk8PylISG0y2Zj2Po2GJseUc8kxVoXhC4fbUF1BEXajw71qv6cUmH7H91eis3Ne8X9JITPg2izKQySXRsjNbJZ2emUg6dkY2WPvHSaTGczhy5C9JSBJ7XBTBGwxv+HfWJw/EqBg9mclwcU6dPi/5suv93P4AukEcYo7QR583gYPo43NSO3qCjz6UUnpTGKhDASA+2lv50ogXl025CVMhiZ4qzsdPX0YOHSpcjmCxgaG8cTm57BUHEc9YUCjowM4fDQIA4OHMMEM3sycZnZ+LjBzGQGkxOTasU588wzcdmllymaZO84JWHN6BmUFuxCfs+NOl4s4eFHNqjViNrrg1RAo3iJ2s8mBPtb/y/bsIydykWsEYk0Rso6vK9UYjXWQypBG28xUhcmsyrCX2SGskc204DuXCNOW7IcfY1NGN69D63VOjT3NmHFqcvQ2JnDsXIRmZYWdM6ejdVnnolsWztGqSNeKuGu39+NL13/zxpxunTxInzhC3+OxYsWCiZUPbQ0rk3PrLy1rc1lakiQMslW62smlGjtNTbdiMxpH+IhqM+MLZ16GJ6QCKTU5NYtW1Wa+PnPfoZ3v/tdaoWjjnfU3gSthSKRUJ0a+BYb2X6bauPzwDdx6rG2PTJPXhuZla9M2tGk9SOYn4LpPSOfUhOrtWWk904KaXtFmyESSaj8kbhEeJ1BaUPGCGW5Bjy18SnceecdyoJo6AXRNlo2ZBPzTJIzIEU5i0QvweBrjactlrQ2DQq2jMLaMzlf2x1BXUaa64TQOceA5qhcLOHwwYPK0hlIL5w/X+9lSYTBBI/f398v20T+idT5RBbKClLnFDQy24P8GUQ5rvUQ3FAG4MNTrA5qQU8ExzExjc7c+qZNQ5znFHVaOVMOAfJAg/eBXzSAIbxiDo28GwqiMAiw+619LO6Csd6ZjSrQ8F7xmhP1TDlVlw/nKQEZZ7xL4pgcAUH05rxt/K21xKYNfbRCyTZ4XV28HNb5qWXv5VH1QjvL22RmHQHwrC5azxjIxOwDrl8+owik+ZzZP95UaHGluHrs27dfRFCN422g+I61+0mQRqiKkcm4rhmc0LnzZwZdvN98HUmsMaiFJNBKuYSx0WE05RuVkdORrzlhNVYsW4pxlg2ErNn90PwLfq5LgkZpRE5dw0NcodNFbky1zRx+TA5MiF5eVrCcyDhWuleehKeV2WxDWrAdTt9iz5rzqyF+5miN8GXBQs2h2UhbDcMR4cxY/DWxG3tvzam+uiPnGmBwEGWatNMWadX14UMcSB1RYtYf57CnjFKtDagKI1SDx2vQvWaC+PMQSuQEwRoZ7rixrYlFi9/XDGuSkX9+yYnVxDClemK5SPk35E1Z/7PXmaa52jYashrL2drZhTkLF6CBEFFDA0bKZby0bw+efeEF7D1yCMOMmgsFZeGE2jOsVVFIYYL1m9ofsqspLsIWJ6q4cVPHZDLW5hjJsy2Lm0X11YYG7N23F88+/xx+9etf44Vt26zexLopa75eNxOU4exK1TgFXdm0LS4EseOdqGGLzYpTlGzl67kRaGyzhL2oxMWaeL6A917zFizpn4HtTz2D0f0HUcIoFq+Yj+bOHMbqgLH6erTPnIHTz78Ahe5ulLjxaRjLkxgeHRf7mJuTm40wryW0lilqJrJEI1hHJGJhwQ4NAJ1PlQTEkiknWT3TjCM7BXh97Cnnl65dI1zN6Yf0JZmwNCR09JF5WYHGNp0hFF4ATjnihOCVGpKQuPlUf6Ty87Qjt13pe7rGLlY+HCpMvuGVkfssb1voQW6xGl4tkq4lADXvXRMDSXv0BL7zflMbY8oxs9amQBj9iScfx+9u/53qkyLzyEoZq4LQOtecnLnDztwbAQ1bJmjTu5yBpY83NTTryeb3JHnRaLPVbJQSsJT5JKG0WFKN/PCBg7pPhEqXLlkiWPOFrVskZcv6dWdnp41NpRNsbpGoCANqtqDRiRNW55pRS6j3w9KZ2vxpa5mS2EwKujO0xgbxkKNi43ft3IUq0LB6Npi03TgLOYyqGXsfGhFTtrwGmQTRCpKNKEXnaVKwxhrn2medmccI1Tfev4Dc4/hRcok1G7Cr+diaawg4PTgUQvPYZ14HoVR89nQWGlIzYeiJAl6fLxCGVkODnKEd9UtK60o6lyihl1Qk0erBCPcUoXXyhig9zIBr49MbxaFgfZx7m2VIklRJ+GT5q7mVvfacYmcCPjw3S6LMHgXhj223DJKoEmdyqPa3pbmgGnlvdydOXL0KK5YtQ4kKdqCKJtERGxBlgZLtIbHDXSUufKoCGjpylVFqois1rkktK52SkWvoigklBenNSk+WAyRBfDjwtCNPfZ+G1g2tsDUQ+gVBdIvpd2ZWptT2DKFKQ+uJLapB61qrnhxGS53myEd3hgcqssMiUnpXxHHZ91SinF3v8dl5ZPRWXqt12PAeq5WSCIOm51kHQZq1LpGjpH4fkHqtzzx8d+bzy0902+zzXJPmensA6jF1YRcJQ3AYgDC5OlTUc15Boa0NfXNmo6mzE6OTFTz81BPYuX8/jlIHndAQ4Q/KvsZoUh3AiDQiO8BkLdmaRDnO0087DTOmz1CtkfKDInYocjaSksQWnPXODUuYkZOxHn/yCWOhejQu/XVG+57hmESric/QIAuKl2QkZRgtkrPrpdBNVcz6CVe4yhNCZcYxOYncRBlduTy++g9fxDlnnwvs2Y8Hb78Tjz52P3r729HWnkOmuYCj5Qm0TZ+Ocy+7DM29fShSglO1Q0pKch45M4hgxjr7lrUlP0eDUPjQ6sQjoKqbZl2zdqtlWCNA1CJeYxwb4zmgOCdM+PACXZ8yS1t0wajWcBZfNOb4vK80HTsnG9EWba385ApJCUzuiy7NLHWPL9eYEjVQ1TLpMHBo/ZUc+csKX8cn30EMecWkXCRGng7vDbMfZjwKhvgMGurwzKZncM+9LGlYbVpZOXUIJJfJGrnV6q2n3HrMJdYjNT1jNTPoCodvZC+TqmUAKvh1bMwMpJeJmMNQBIbB3NjwCA4dOKD55cXRMZW2SJQiTEqSHLs1NFAk14D6hpwcLvdjiXvIxY9YVtL/a0a9MYyFQKnVjOfIAM2cNNe9OTQjgdHR8NwVPHHVOXysYq8/x6gDk7jGA4Uzo7FlhmiOmE7axHL4/Qnv/gAAIABJREFUNn2GzyjX+nIGe6w1yceGTKs7xMjMA/7VmvWuhKllGA8OhHoYcmcCLzaxLlADZeMaK2zDYbTvOUXOh9zQiZNDIOU2N54KJEI/wM/bpJXZIWFjSpVVK8Fo1ZAfChwNU4N/Esjnm9DR0SVjTQliOt+2tg5DMxqMja9slu2DLuzDwJH3kc85eset3BAEPytDxVRHm25G7kEGzYU8ejo7cPKaE8VcJ9dikkHKRFmlEQ3jENpg+u7/fxx5QrqKNi/niKSzZR5b/AN3dkFenOLIY2u+iiNPBoQEQ51iQymmuKn32Uz50CWJ4DJyhQTdD9szpbzswYWT6yJA5DNXq6rGOVuZlr+TkBAFxxpMOyBJRlIlxVrCnMIY4pzdtomY66gw94cRT9ndUZJNCUcu5DBBI1wbn3baVfbsXlh0FE5c++gTi1d6iS0NGWSULVPXmxmgbTxTPiKMR7Ib2dRDVG8iBNfSjFYqhg0PYe/AURxgzYxZVLYBo1JsY6+rOyXaMJGoLMqxjMugDNZ4Z8+aJR3vFUuXS/CAnx3EAEFeMXIu4CFC9eUyNj33rHqEf79unQwe+21VL/c+UsKDZAQTylNW5cxWg5OcBCOvZB9Q4T8i+NFA8H6QqFBBnrBisYSWunr889/8Hd508aVAXRabbr0N99z9OxTyQE9XM7pnz8T+kWFku7osI+/pQZn9o03NiqE5o5wbSvUQrQSHsVwS15wtIzSDLHm/6Lc54CXkG4McE3A4M47YCGEkRdJw8QItGCfM0MHw58jSRf4T29/ry0FUeQXMWvsikvdX8JnpCFnXlkxe8hd7TYy/V4TtmW9E16pxOqwuJCXJDJKegxThLdWKkUADqUx9CoRn5QIen3BsodCoMgazQmbk7N9/4MH7XbGNNWTPyMmc91q91RftnASJJYQxI7LRaDJLNm1wSIltZGRYhlhzrUWUMv11zZ63MX1qR5sYL0ochpk6CXA813lz5+L8Cy6QGtxejuwd4DyEcQWa+eZm5AjTxnMTkmTtaELTkjnzBmvTaZF/0sKhHmOmH2+1T3uYQfziHkjdaWuX84E7kSHL2DmJTy2AXkKo1TJ9pnWdke3CsdvcANNt59oM5TY+AyUKx2VYsX51v92JRJ1chCoG1hTIkQysO3IveTBJCGhUxt+DG8Kq1r9O0ZqYxcAgx0ogFsBaPZbr15w8Z4IXVWKJ/SS7bhVKGX6b9MiWWwZKhNpLmD59piRZ7757nQIlEoM1q13OnIin7X52TfCz8wVrN4sMMDJyPiyhdSJLWRBgpQygoY7tc2zhbBSSs2DuHMyfO0eTHkl4Ix+Duh5S7/P6ONdxzJ7g9/9f0LplntZ/ru0fQjFOEkyEXGKOu/eRv4wvk3LkCbjuJQszKyFHyoTGEokY2qQ16mTFILvJckagOYVAGw4vqQomlso0ROwapC4Yay7GL7uwkCExVtfmlzH5j6vIp+p7x2fidqNq086itm3QuhFBa3yfWpYdym61AMX16adIuJqxS6D1Tyxf40S8Wq2TJ9vIiL+OvbsujZov6PtxbmpGiNkcqlRgylRRJhzUVMD2g/ux68hhjBJGJNTGeqF6Hf2RVaqoq2aQ57GrxnANsQ3Ce2yFmjljJs45+2zMnDFD06B27tgpsRRKkmpm88iIQ0tjMpI0alyIlB5lmwuhxcgmNM+XZKH6enS0tUndjZ/DAR/U+uamZJ8zI2mNHnSog4a4PpfFGJ03o+WctUMx0i80NKA5U4fupmb8+Uc/jsvPuwDNhWZsXX8/Njy4DoNH9qG7vYBZSxZh9+AAcTyccOaZaJ8xE40dnch3dAqyp9Y66/B8oDQQmkwlZSzrhzdnyEVtLN9qxaJDBlf0tYzgufmDkUwjplYeL49IoIe1dElQmrO0Go+pNdGI0OhK8tFn4prikP01VqwtrqkIOc/P4KyAfUKiUEZRtUca1Km1c/f9SWYn+C0cOq/YGXV2XO+lTljrITZim2pKJOpEr3Q88fLYwzagCGqSzrShIGxD46YWzN6Yw+atm+XIh4aHMDY2IqKb9K8bqRBoCoVCMXwikHgJUnYLxqk9K/UzM9ilbrq3rEQwao7AHLdUt5QtTZgUcV2dsnIOaeHv21tbJbXJ3v2XXtqOLVu22Jz5yQrqqahGIRNOG+zqskEq1Fanc5JWuom7iGjGKF/Zdb0CgrGREWWUhLK57gnhplm55qBiopXVP0MHOoI0lSUiCHY2fsCEYZDF3SBBjyI1klm2EkNIIDNIi4BAzkyZkGW8NUdlGXJA7gH383d0ggwEgn+Q1HI8e9drSXZz5EljgZ2wZNLNJppjU8Ji7ndN1EZOVmSwikiJBvXaICUGHVLB8xYhg+5tP3JdcDgKHS5JqhR/uvOOO0V+Y41b4kHa7wxAKK1rffLkaXBfm8a71379e8JDQkZ9f9M2SL61Oa/xpSSoN+ayaCnkMXf2LDny/p4eOXLqE6Rb0MwFOHpF7Q2p2jlCyvvlUq1pspslo17ndgflHjDVEWLrRluZpEZHWdKmIAKTuJfHO0azQQYvm2Nkl0mtlTUNrQdsn7Sb+vOZMhwmOv5TRiEcuYJeT6YsmCJnyjLi5Fr9HGydvNyRJ3btFdnzPiRMQUMotnknh5cPg+xmiZcRDsOR1+zjqzty8xFA5pMrTk6gdQsvjf5PEk7M6WbmyDdIn5dQHjcKFzQXUl8PDo+P4umtWzDMyUKoYowROqGbHMcthu46WyVsDjjHoRqRigIoKzF/4Xw5cfaOU8SE8p9swwmSmnrcI0tzSJg3m8aLhoIbi5uC/xLuotmnMSBrl4aWAQEh6VDZ0UZsqNecarZbkcnNz+dGpMQph5kMjo6gkQpynE/O48uYVVEZH0drpgEzO7vw15/6LC47+1w0lCfx0G2/xfq7b0cDJjCjvwvzVizG/rFhZNqasOzUU9A1Zy7y3b0Yp2QgjQZb77xVicQ02gwJYbiWNntM2ZvMzNkU8jIiUZGswkVBx2LQuits+SLma7jZRYpRBlhMpCjDEIS+ctJq4VmG+rvLoQ3OulpNyjOiy6gBTa1K1dyowVrBaq29agrekxgFh6qCUpvAUN565i1oqsUlwY0dMwKOpDaaKsi/miMPuV9KfXJ/q8XMIXSS3zZu2oj16+/xANNHftIZTbKuaKWI9JXWAoqoi9lVJvXyEiF8anvnMTwyLFidzHEbP5uzOjGNv4RgTE9/gr3MVFWbKKKvuxMnrF4lPfitWzbjiac24sDhozg2NIyh0THkmgrIFprUfhaDggjhM3jlMw4OBjNBfkl3m8EjIWafbcBAjnKwLB3wnrY7YY6OVG13ZKq7dnmQKWloGZAws7Q9aM6S12VIis1TYIAXbPvI6MVC11omemQCJ9pbHjQm9zekml15S//vnI1w7PxQ/j5a3kgOZZ2ZDoTXxKCf58PzIsGMF27Bq7H3LauzZ2fIHPuaGfjSEZuPDj4Bg6TI8Pk8LZsyfgfPi46dBERqaDTmC8qAGYQTXue5UDeCssoMmrg3pemeYUDOn238Lde4Qa1sgzL0MDJ2ZXNO/GP0yXOnzWqQjPAE6jJGxqWN6uvuxuwZ07FowQK0t7ZobYVEtexo6JI7BYbPy4RuTAdEbl6cBxOsMqU1c+TizghFtB5sU1+zThGT/3XY12H2KMnEc9W9Tuafu2OcQhjzHZQakBK1cu17x83TZDcLLmM2uAUANQi6ZnnCOSupcfTGBJ6sjU4dCtLPzyZKjIFgav0FBJM2A//D93ZWNdKmAgXqZLi+AddhlFfis9OlpCnIZgz/ehV2fOajS1abspuzVw0KJUu7igxrTGJw55SBDwyPYIxC/+3tqCs0YSLXgG3792Hf0DEMUnfaM3Fms4RaWNNVNKz2Eva85pUx9/T1y0FShvLI4UPKiu3zfYSit0zEw4lzm9qC4PNjU9mhIhMX0bdN5kMfuMiYjSaCCHb3NV3IW1Nk6BoaZLTmzp2H6bNmYceuXdizbx8OHTxASXgRfnKTVbRM1qEv34QPv/M9WD5jNrZseBzFA4cwNjqEaqWEGdP7sHDNEgxkRlFqqqLQ34s5K1Zj9vJVGKXs7WQdSCGqayAcGEIqJBaZKH9I5tpUqQlTnapmrF7jI0n5zFjvC6MUPbWKfr2FRtfjs50FJzvTkwuMyIQWlQyKqzfFvQxdYW/5kJIUIdJS0TKRfF7iHhIG8a6GJGL36DPWd3oxJpvZUgIL6F30QVC9l1ks63AI24cVJHCmr8/kAFPggjS45IiAQ+uxsWMfKCvX0B5eO7OSstrP7n/gPqEDNOq8XgnCqMfXjDUdc5yf1S7NeGn8pUiFxn9QN4FrmlvbV0atQCRtgrX1SWBoeBTFEo2lTY3iM87xs0eOoThwCBMjA1pL55/7Wkzr68FkrgnPb9+NfUeHMDg6hnFyRliDDmegrDxn7GEflRgiOTJi0UPtwV8wall2UncH0YFkKpjdGxoyBpV0Xlor6UzOAy05RDeM8ThiKlzU9qxUZCUsftGYRTZiCm9lX4vmPO0rVMUsS67BkDXjbL3hZjLpsIMYpWEi3hfMVcHv6Rith9cm10mxTsc1ngMzXJ6TyIls3SJHJ2dQN1uijHlfkRNm5qggm6UNopMMWnwEK0lufH1HW4ec+949+/DU0xtVOycSxlIIoXrWwgMpIY+BwkREh2xdmUMMJCRg7bgmtrWxRJLLU22OGWTF9C6yDWhvMfb6CStXapypimXcR5x+KA6R1ZhDZz46FsJR12aw18aFqnvI+UOxN4OEGjs5wLG0r4l9F/3vRF0E5SdCTeY4ua6sq8GwAtWJQxzF95hdhhV9glUePB9vEI9SvnxuEJiTtZgavRvnlSbSai8H6uLzAfiznpkTphUEqG2xhl6qRBXvNZ3OxL1r39OvERV1HlDYDAtMjH9iCIx9Pp8xv+LnCGDjoBbUmg0Nu5j5xJITBNgH+y4qC3TilJnkO0qVKopknDbmAUbnTU2SHB2eLOPFA/txcHQYRap5NeZFamMkDMorNmQxd9ZstafRiR84cBB7Dh5AkQbNGZ5kghPu1Hn5Zk2TWmo33Jy8DEFAKDEEJZUqRe9qDZbwFhu2WPhUGt1YrQDL3DVtSTCfTQeiUbLBE3lMnzFDDNDNz2zCi1u3ojI2gl7kMae9EyfPW4zZrR3IjRTROMIJcUVUqmXMWzgPa845CftKB3GofBSDmTJWnvFarDr3QoxNAGV2aGfzGBqz2iGlFRX9VxlQ0Qj7FLfxERSLozUtYslk2uQt1vklCOLz4LmRRWoJwQbBU6yVxhxnU10Lx2odCbYglGl4C1HAYSQN8vWRwfHe05BpgdWz3ceRAcHKVmdVLTXIcu6kXzVg9aw9KkjMJNKbQ61nDiMGi13nHrCvi3qkjx/XNiWSTVmV+L3WlPfnWmlnUjD61hc247HHHzOFu0miNuSCmP51kGtUq1RWw0DDWN0m5mAbz7Lh4DewB9lEUAh7MhCkMRWxrTiBgaFRjJeY6WfUPTBRKqM5V4+mahGt2QqueP15WLxgLiqlMTQXchiYyODWu+/HkbFJdPX3Y6I6idFiSTry/Gw6W86rNjIW2fLG64iWMKuz1joAtD7EmbASD3e7RrWq1czGhvI1wWqPDo8QJgm96UArFEz6tEE6N34xW0+cUfR4uyDTVJKSMeplOKmiSJSKwUHV0IOEWZ8wjc2Bq9/fe+35PCJQIGLF75Xx+9ANnc9ERUxxlRt8aiLJDLxuOlIjGhm0y4BIRFgf15wYW4fT1cEjdKOiQT2mMWDnn8/lJdE7NjKOAwcP4umNz0gsS1Curq9RMwPsrtteZdbfmLfA2oacWJabZu4r4aiz2fKhSsjzzuY4qAeolEpOeuvU8JS+nh45d3ZHaBqaD80xhMtgbMlaq+RmYjO0jcnUSu/7D7Ejq2GbGE+SKScKp+Zkzfaas7bM3urxGjftw3NsvK4tOuOPsAuH8stW8uB/hVhN6Jbb+nXU2KFqBlTRXWWf7WUhDwST95i3lJ+pOU0rJ8Tn1Lg4UUbw2vgUYSJ7NjU0zpCAGtO81jIX2XXYBstBrKwXvj4IexakGPIYWvPpwLUWuNC2+BAi14qXw//4QsvIzWHWvgxKZqZRwgTZvoTkODyhqUm1XtbCX9i9G0OErvnxbOUg3OuzsHs6u9DV3qnJXRx0MTg8ZMpYLP4TqvdWDzoHGu1aJJ+KdPym12CSyNjNGKXrC3HmHqg4w9BqNerS5cb1+hsHtZCpLHKPi2BYpmsQnxaypEZtMebq6nHC8uXobm3DpocfxeTgMXQhi9etPh3zO3pQ3HsQLaVJlBuAsWoRfXOmY8mpyzBYN4yhhlGMNdZhwYmnYOlpZ6CcLaBan0O1LosKmN0xeBgXtEU0YLxIZr4jCQ22YQihszZOxxotDBK78ecmTej6esmpaql6QBQCONqUYkZanTQ2lDL6EoU9TCXJ6pU1HWWD7Qk52TNJ91zKKXptUYqAlYrqrTyO1Zpqo/aCyZrUMG1F21p2WEzlSG9fsv5xr5PHmMQUQc6Be6sNBTs0XQN7BYJeGrLSdXjEapF/VXKsnMj2zKaN2Llrh9TdaCB1iikIV+UeaX9b9hfwszlLez3bwUgGVesKe4K18SnKwaEqNiCGDpx/BVqxba1UtqmBlSIKk+PozANvvvxiLFk4FyNDx9CYrceR8Un8+s57sevIELKFZsyYMxuNzc04fPSoQaBuKPkvnXp0I9CBqC9Z68taFiW0lNrvUaLgr8zYsf2JuugcwWlSzSTqhSY3AxxzujbXXGpbLgLDY+j5+V8b5WnEU93PVJksIEVzJOxisQBEQaor1wnd81a4IK9FXTSgULXyUBOfWanUHxkIOmHRcQRDoUxyNgIykws146pn2mCiKNGxYUprWR2T64AZ+fDIiJ41ZValdlaZTBy57hvlcnN5ZfMM0Pbs2YuHHt6g62rv6DSuijpoLPhjRq1uAJ2KK7z5PowgSMQ7BYXsOW/SNTCL1/nXVZUMFFhv12Q9ci5yuODcc5LJgkZ6c8EX5z/EHqUjNx/gU7yY6bmkNZ+XlT5oRQ09tADbxVl8sIl1SHiZwtvGgtxlpQo7tlAWnwYmn6zWQyPRWUZurZEmgxx94vavDVuxYCHIbsbTcOEu6TgYShYZeZIJp4a5xD7huZgioTnR4BMJFfAxtuF802WFxGx5cFALVN0/p+RedU20AX7ticN2G5Vk3X4O/P9IziIzj8AjCQRcy4I/J6jgJxat8YzcdnW6xqmbR0OZzaEun8douYIify40Yc/RI9h54AAqnB5Vl9FAlPkLFqB3Wr/gJA43ObB/v+q6dJYcFGDRSFUkL5JxYk5z+mamIdXjYdlYeAGVWDWy9lVzDGkLlRHBzoamWD2LDGWp9PggjKjr8d7ajY2JOMbgrucCGi+itTGPU5auQN3AMAa378IpzMhbOpAdGjdHnq2inAVaetvRvaAXma4GFAsTOFgaweqzzsEpF74BwxOTKFaAcrUODflmI7eoPs7MjqxA9q4b8aKujkQP6/9mOZyG4OCBg1pw/dOmyTCS/PStb30TGzY8oqyCPaYMWBbMn4/zzjsPV1x+RU3bmBCvZ89J3VSqWJTyJKRo/bR8BkaAsqly6cFC6ecTdTwaPZ6TeqhZK6VRinay2qpKPZTgwjnlxp154sjDCbxSRp463vHlov+bjNwCEHOswZXg+FjC7Ox2OHjwAJ586gns2bvbNNgZ7HCClKt8iZXuYihCR5LBB+agKA/MQEzrXGNAWd7IYZT12gmWJthKyHY2vhZy5sVxc6zl4gQq48NorIyiM1fFJRe8FssWL0Bjlu8pYs+xMdz76NPYfWwEk/VZNLW1obWzE909Pbor3E9cDxrG0ZhTvzQzUq5vzQGn+pqrqAXyEsGInK4IPYbSKLh24x410wgQeF1Dw8PJa9jOxc/gmtEz1Mx2M/6C511cQ/3hzsGRXKyYzYESRVsaHTmDbDPyEQzw+qwly2BOjZClY/bOC/6Ojjw6UMKJs/6sEZIZm73AoJZQabSlESn5fzl7D3i77upKeN37etXTU69WL7Zky71IsgymQ4KBfAkl84WMmQkJkFAyCQFsIEwgAwwzyTABQkibQEIgmSSTBIzBGHDHTci2ZHVLVq/v6fV2Z9Zae597ngzJ9434iSe/9+695/zP/7/L2muvLVhcCpYWBnISE/aQZZAg5aUACYMYIg6dnV0K1nIMNJ87//D7tDWsjdNCnTvfh4ceeljBHacJMmGg/5PuQ1urAnghJ00NaOtgkGFWM89RnT9g22SZWJe6+BoPWaGTrMhRM1DkbPu5s3pxy7abMW/WLO097jliT2yhlcjM5ETB9Kcjd2dB9Ew3NSsI0Z6fmAw+Q5Qni1OcZEhHfgFyBazsELHO0nZC5POi9CCCTidM9Tp0cky8jtkhkrMCLIYVfeMRfGWpQwlHtLRmgJROLrPy7HvP/WzEKVnrFtXKmv90/QIjDKnln6TXLP2mHSr3fCdxrRwIZKmonIAazXId3cQ7E+0UTJdaH8szyMvOP31i5X3r6hKtySQ27BxPp6EBw1NTGBgfR/ec2RipVLHzwAGc5SQq/l5TE3pmz8bylSvw3OHDOHbieLSp+aLoWHi4JMwQEL7lUmMKTTT7F/BGtkrF1zJEnntIjvzHsK0c4RVK+bFpvKE4SY2GgaIairakt10fSK/WjBjckTBQRnWVySl0NreinYeXym61BsysNOGyhUsxr7kdOD+A9rEaphqnMFmdQmdvF3ou6UXPsl5UZjbgxPAFrNx0NTbcuAWjjS2Yqjbp76Gjx/Hcoedw8BBnc5/RQf+p196m2cVEDP7u7/8Wf/s/v47nDh7E0OAwmqo+wJxM9h9+4zewatUq9cTeeeeduPfeex3JNjRi9qxZGku6desWbLlpcyGwoT7GWMTMsBn9afQioXpllQ5eeLAZUDDoOnHypEaebt++HcuXLZcefip1MYPKcY9Zq8wsu54Y15nv5bArN6x9s8smyYPIjDy5DsU++L+E1tMp5f0xA3MGpzZ9O68p1sVH8P0ffF+69+4ft0qgYVgzjMslABuLrJuHAaODUt2cQ2gI8U5qsAUz8q6ODjSSF1GrYHCIg4M47Oa8HChJoC2VSTRPDKCjMorXveLFWL1yOcZGBtFQreHM8CS+/+gOHOsbRqWlFS0cWqTJWexZdgbO50inTdJnQnp8rtb0bjOpjYIwAY3KialG7Z7vdBwOisyWLdMQRMxUS5mlm5kZJuxN48fs3PPFWX+2mEfqSRMNSOTAE8ByBKqzuyRX0qCWBVBy4lkqw0n+NUeTRn86f0dKhwE5K2MMTW5z5Ny25Tqv9zev0bVfOxYT5RqFCogbobGrWbNOuDdmMzif9kS+MSNZDngrLm9UG6z0NjCI4ydO4vHHn8CFgUFJtrYzwGohYa4uKJTIkKDVRs+B517L55HnlcGMZK2Jjqocx6CRTrlRev0shxJC72xvx9abbsKiBfMl08IWNH5fGgqh5+5z7+DK621pVJVlRsfiWVElslW2M0mAdtLhwH3LJeZEHYn7cdB6onx8DnTicsRR3mEwwmSEa89A0CUwr3/C8NkhU7SfhU65W+iCs5JTykKtMx2v1fxcPimXdQqb9AKVtiwf1BXVuI/qxNfwk0HAyyRB/qPgOdRLxv6cuJ9ISJyUTnfkQl8ucuTqPEr0slTLLxz5u9f8OEdOERdGBA1oonForEropWf+fAzVavjhjh3oJ/GKpA/U0NbRiTlz5+Lk6VOC0SnEQhYwD25Ti+u4jCTpdMjQ7e7oRHNDk9jlhCEJ8dZrKxEJhxe4OCvPmks9QikZmrJmd7lcEIS7JLmoT5OKajSy0iGuOToVvExZzWwzSa119m9zjGkFnY3NWL94Ka5atRYLu3rQPl7D0PFTaBziqEdmpCS6UD6qgqWXX4LWBR04OnAeSy7diLXXXI+Grh7sOXgY37j7O3jw0cexZ98eReKa/dzcgnf92rvxkpe+TOxhDkT50z/7Y2vEj08qY2MrH2Vb16xdg9te9zrceuut+O2PfhTf/e53DT+OT6gf/6de8xpsvvEmtS6J1MP+08g+VHuJjJHRPUldUvBKzWvCcxqrSiCggqd37sSjjz6qEaCca/7r731fgZJzw/lzee+OXN35YKfmx+jAKx2Cv+bPw/lFEPaTHPn0g5dR3PRo7l/LyFUuUXnCaEwSUaiSZ8KKDeN37vkOdu582v3abDsLUhwdCB1mcjhUZw3RFImpjIeEa05Z0mxtw3c0TiS5MWMii3iC7YTjrHdFMEl+xvAwBs6eRHfDOBbNbMdLt16HlcuXorHKsso4Tg6O47Gd+3G8fxSTVZe6iJZR/CWvKfupxc6OjJWZOR1VZq88Q/Xyh5+FAp3knIgsyYzcUKmmi9G5BS9DiAuoRW/I2S1XJo5aH9/BtCbhsUauWrflafmeCiw4h4GliQggZcyL2Qf1nmW1fqmF0ozirNsnMpRBCJ+b2rgUjFYs4BNZJz/bsqzRHqhZDK6P0mFmRp4lmzSkqfFQz+zswYxUuabLe6ddscSqywfsimBQOtB/QaUJfp+B1XOHDuPZ3Xsi820UYuLSDLtMSKojIZgQfl1RTa1xUavn3iPxkF0sdK7mJIQUbbUmshsVKCfGRvV18403YO6s2UIb2GNOPpKmxHFPRmKVfKF0dqqBR7284C0xEdPQHA/7sOZ5ainUO08yM83aeRlalwMT2uOgiYGIpxqaEO2wkXuD3IRsETXhNR10MXEwjj2Dca6d9E24l5SRWyynHOiVM3IT4HguUzyovs8d5Ls4WwSywVcol/Cydh2wQ9i9+hmyI3ekY2QotOujU0vnI2KAcuaf9itRAnUNTHP+Li0QJazrOrDEV0Xl11Zdb9Z69ivSBIcYCisbgxwaQQi6pRnnR0dwgfrdk1MYZKtGrYa58+ZpATk3O99ngoaPb95+YIksAAAgAElEQVTYgOFRw1nSuebnSNSErPjQs2dmrFGMjjiSaejIp85czpucXi/I27RrsBOIBv505GSqq1eSYYMzjCS/qE5IKFkSrK4TZ/udrDqj7BIJQX2rJPDNm4/1y1Zg69XX4sbLN+GydZcCZ8/j6K7d+N4//hMuHD2Ohu4qFqxbiOa5rTg+3I/5q9dh1aZrMGvpMlRa2nB+YAi/9wefx9/8z79hEV/r1dTSiq3bbsGWrduwectmfOmPv4gv/OHnPUMaDahN1BSN03BzE7/pLW/GW97yFvzuJ35XQ1aYiVn0YzHe/ku/hCsuv1wjYMXWpXOWHjsFehwF8w8PAg2KNN5H2FLEQ9YsQ3j2/HkcPnJE60BI/0/+5I+xcsVKvOMd78APH3nEfx/9IW668UYFDgsXLtQ8ZBnCTMfTkXNbx7+nsTHi91TD/tdq5NnSopPvWtn/nxq5DEtpdCEzOLaW+bB5cAS3ANXd9uzZ7YEpoyMYHWd26Tpi2UAkk5fGWwaZMKuGiVAQhrLAzpZU96V4EkeRDhHm5Gdy7XmaGwR3DvZzYMow2htquPHyNXjp5qvRilFUaiQpjmFo8AKOXxjDc6f7cWakhlHxVppQY2YTnReG/liKYQbepuulg6VOQsLQdKAWG3E7Wr1uGZlC9mxLmjUIfOICuBQmTkv0+YrN2+zhKNP5D671mgho8RURNAWZJyvZKAbhbjpT8is4vlNqj6Ve6XL7D/dV1sq5d/ksFFjFPHB9j9Km1H0I6D2bmh1AmEjG55GBieVj6Tg4yCRY7+qjjmddDBbx2eF5UUkgarMmiHkMtBKF8TGJ9rDddd7cuXJ6ZLGT0b5/3wHseOoptHd0obOzWwE51ySHFKkfPgi4dGiuvYaNy70X2V5OJNOsgMYquru7VBdnwmGFt5m44vKNWDx/vrgzVJCUVHO0jOmMhrORM49yljNGBzz6bNWuA/6V84le5yDjyWEVSqw5oTDJbnZmBWkriCkKTEKOl+9dduROHaKXO8hhDrpifHHYEDnA4BnIUQcyUIT2CRmUW11LnKsCmYtyiLfwdOnTTOgitaxDDxcNW0lfJci7uNYXBgMuC7j0lEFyOnL5ryhLuY/dY3qNftS1OV7oyI18V9516eYaN5DmR8coO2biXd0z0Nk9Q4IT6GhDtbMd3/rBD/DM/n1o7OgA9am4eW+6abOi0wceuN8GvEI1q2HU+KA5PYpM5yBaiTXOm5isoVE2rAGTbLcJFnkdio2cLW66rA5UJi0lAcTYaIyRTEZg4cj5/m4Klf60WgEcUUo/mnA0zR+vK1vRuHm56Dm+lYxs6p9LxGMcyxctwuXr1mPpvPm4adNV+Nmffq2nwR09iQM/eAhHtj+DPYd3Ye7qeWhb0I7Bxhqaeuega+ESrL7iSnTPnouRyRr++C++jL//x3/A+f7zuDA8gOHRMaEbW26+BXd++E589a//Cl/4wudMJKo0obWpBWMjJuqRY/CLb7sd/+5tb8Nv/dZvaeSrNvZUTZPU3v2r78bGjRt0iHkYaYTY+vTE40/gmWeewaJFizXv/NL162VkDx44iP/xF/8Dz+7ahbPnznkOffz9f3/hF3DdddfhD7/wBcybOw9vetOb8Fd/9VfYv3cfNmy4DC9+8Yuw+aabXIsjLFYIwmQNPLK+Ir4sUvWIN6NtMBx5tncVpLcS4c2HXgXUaW0ezv6nZ/l5COpfzXoV+56GXXKcnnymueegoxjH977/Pam8jXAfE2FQVuQ95ozewyGsFW7VNLfQuBdVPIxwkuKFhBIcSW7MugXlVhsxNDSKUbLd+HMiQZOTaMEEtly1Hq/adj2qY9RiJzRPOLSCc2MVPLbrgBz6BB14pRETMQ+AddaEuSVBTPZyZ2dB7CLSlJPtuB6EdhUgNniwkBX0TIgsBH0CapQhDmJbmRWcnQUZDNQJUO4p11pPeua7ibNs66oPWOG6UCuBjpyoRfaWsyOiIPFEBmfFNa9lZudJ0s0Ewq1Zdu4KnAjv57jTakNwHWrquLA/MJuaz294eMgwO2Vs1W7pThop0gXrOp1d2ZEnyZHXwM8lT+DsubM6cxT00fsz8Rkawq5du/HY409Ib72lpU1QNl/Dv0JSYrwu75WBhILHyFV1TeIaGMySrVIA4YxcXBruuQrQO2MGFi9YgBuuvw5zens1UY9BIs+mZKbFzmdZg3K8KRaVI2OTGe7YTKFvThMUCuwAOqC2vJiokaf8aRz0gIKd5RrltFM3aU+MeT0zd064jc5jgPkna+QFZF66DtWSw/lJ6KeokYfef/A7NMWNQW8xBtm2KMsz6UMuzrjLe8vor6+7Hlg5oEknrtJQiV+Ve8Vnw045a+HpvPn76bwLVCwCx3rCWveFBYweHK4ye77y337xnbVU40o2aS0kVCUMSj1YQuVNjbj/icfx7MGDGCFMJiiyQaQrLtSJkyeKdgQe3gkQmvUwCu29wPjpyJvAeqCjFw4VnZAxrbcOZJ1bUF9EVAnd8ebLNbks/EstKTaAesaDba2NFzJ5ZMxH4FaQM1g3YqucQRVLeIrFyi98D2Y1PPA0TBJMGMfM7m4smDMbHU1NuPm6G/Abv/pr6G3vBPqHgTMXcP4Hj+Bv/+lrWLJxKboWd6Mf4xhpakGleyau3noLZi1YgAuj4zh8/ASefGo7/vwrf4FDR5/XWvNzV65Zh5/9uZ/Dgw/dj7vv/pZqrNSMJWmPPocry7+dM7pVj2NPN500xUWYba9Ythx33HGnHDnvaeczz+D+H9yHr33tazh18qSHNlB7O9rX3v/+9+Omm27Ct751Nx56+CE58yuuvFIw+g033SSi4rFjx/DfP/tZqYtJSrNWw8aNG/He97wHc+bMtoEOSF3HNjPtONNa94u+V9Reg5GeRCsZa7GUTT7Julg6+ITly2S3Mpfi4nJMOvJyoGhI0cgE7QNr44I0KzU58j17d3tQCh2CdPlNPikfeO5J95Y3hoNidpRMdqu+KXhlCxfRHwU5GgMkZVbC8cNDoxqWMsWsn/XLiWFsWrMUW6+6FLPaGzQMo6O9FUNDAzh2YQz7T/bh/HgVUw3NGOCENY7QVbeCbav6XUleUvbs7gHeo7TWpe9QHwHMn9HQ0YlkHzidPY2LBkiEMS2yghj7mc8h4XgbSxurRNQcWFvZjXrsYr7nGOEQq+H7MyN3VktHHUxokeWsjW7ZYaNomZ2nE8qsUs9e6mQh7BLzEXhRbPHie+c1S0pUwitGYihjmgQjO+WYzFZ1bV8M9tg4EkOJ97Kqn9eX10MxGgUsEobpl9MUrC5jzwFO4zj8/BHs2b0PfX0XpI9PYRiuPdeHkHmziHnWKrCyWUgAR+asufBk5IeOfLLs1YLX3CDGOv8SFWNGfvmGDeonJwmOG47rS/vF67V4j0tBhq8DWYiRz2lP+Wx4H0JHVW65mGCcTj1y4ZLATrnwpcAsppW51bkuC5zcLO3VYJ0rG8024yBL0hcklyo5UkKWomPEpZFACBImJyJbzIyot55pzzj6jzNtgRtNiKNmQOj1T3foRo3TBmTykL+TKnFONhOVssAO7z/LVXzuOdvAAVq9TS9LiOZPuI00g40sU2aZTPYnxJQqf/jL76vxQdLQ0BmQvME69vCFIYwOsp+2hqYZ3eieNxfbd+/GcyeOY5yHTtKCbeoRJ2xEGVWuYdHIr2EpngucrQySBiWphwECo3Vq2rJWI/JPfSNoEIXqCPVFS3gn/QKjpBS3nw63sx5mONOMSNfobWhMsMuGfUecFnpJzpMezmQNBFs5pY3OfEKsHdJDLW/aTkZwSwsmR0ew5Zrr8NH3fwBL5sxF04UxjO/cj0MPPY4fPHKvoPWOhR0YqEzgPFmqLe3Y8rJX4JLVa1Ch5O3EJJ569ml87BO/gx/tfAqjPFAcptDWoRo5swRKhTJjmT93PlYtW4WdT+/E88ePoLGlGeNkuotBa0EFjWCtVLB2zTp84uMfx/Lly3Hi+An8l898Bvffdx+6urrwi299K97y5regr68f3/jGN/DpT38a3V3dWLFypSbP7Xp2F+6//wG8453v0EAYwn8MnOjA//On/7OIdxk88LPmz5uH173uNtz22tsshaAaGiG8eu07n9k0aL3oI3cmrQMSlfOMZnNTX1xice+n66/lg5afU87My/+uk28iq1CbiTeBxYG4N6Y0k3zv3t3S6yepS6Q1fpZUn1yTYkZdb6eKgR4BhaVjoyMXVBmOnOuin8mgssbKuviodNWrUxOoTE2gOjaEm65Yg5dvvRYtU3Sq3Mvu6T47VsFDT+3B2bEq2nt6MUiWO4mc1O8P56WDHbBjGgi3D7p2XYbB0yiXW/3MZ3GGk9mGVchc+mBmSXIXyzV8YDxndGISDKIqoTJgZ7Z8bqqvB2qRz5U7Q62KUSNX3TnGOioAoAZF1D1t/KJ0FuW3fOZpSP2MHTgIQg8nRYenjMhstyD02agqMIgMnPflkbMen0nGdv6cNpG2iQ6X9yHhn6jbci/kHnXi4Jot9wV7t90GR2dPOdU2cQTO911QZn7y5OnQXzAayrOpMoWGabi/3z3V/ptsfwYaKZhDxrvH7U7IkTsjr6CzrU0O/PprrtFXojpEg+jM3dpkwlayojNQdsaZkH4omcWhoupgQXaLttOC5BbOW6WAUonWj61ec67zZezIvf/C8cYekGxxDEpJtrrf091ERUDgSrYdZgjFGPmydS+XwNL2Z6LHqyrXpnN/iScUUyJtk6a3t4oQGtLAhd2pM/20Ukbg3HqZWXwS37LbKgf4pIMuy7K6vdPcGgaOQvjiftJO1rP8ermv8u/WXF0r5PUCuvABVrLPcAdN3Z1on9WLZ587iOdPncIQI21GSY1Nkof0EBW2LnlClDaIRsEGrBgRkQ5rxbOXCT2ZUBXa4iGKkNlNGZpIskzeZJEhRBTJt0tp0jrEYRjH0To5aB66oP820hPXaQdiAQbXXZSJaEZzTfXo1vZ2DLPmxnofdda7ujC7ewbOHT+B1UuW4vY3/zyuu3wTFrZ04Yl/+CaOPLYDz53Yj/lr56NnaQ+qPe04NzGFwWojtrz8lVi8fAXGaPhqNRw7dRx3ffduPPT4D7Fj5071lo9Erypbl9gOMzI0jMvWXorXvPI12PXMLjy7dzcOHzsiR86HSmPDtaUABQc3LFq4GJ/65H/CqlWr1Qb46U99WgM33nb727B2zVrMmT1bxpYEuc985jOKytesXo1f/uVfUc37y3/xZbzxTW/Els1bsHTxUh3+w4cP41Of/BTOnDmDNWtW45qrr1a0+Ndf/SpWr1qlVrfLLr1USlI+vtOJaGWym5186eclSDydh6N0R7WC+SMyVXAXcp4JV5UN+sXZeCI2RZQcwZwOR8jvKhKPGeTMwqm3vnffHkHraqtTu9iYjA7JSHm4eCBVFxdjOgU1PB6X/AtB1eqFdgtYSl4yK6LBpzMniXFybBQjA/0YGxpE0+QIXnTd5XjtSzejNtwnPX1u4JGxUZwYmMDOw6cwgFZ0zJyFs339GB6f0BnMNTD8apGLMkyuYCiD45RqDRhPKmes1Y6NoauzS5koVcvSEKWT5D1orG5McUoHacKZjU8+v4S/za52vZlnm+tChxYFEl23iVQ+d4TXKa5iQ+lMJTNxkjK5bfjfzGD5nmy3k/GlhKpGcFaVQZowZjKiJDgrVQxT/jaymID67PyjDpkGUzA3Ub3oYlEZJhACrqshaTo219VZpmDmTznkgaFB3RMhbjlk9TYzMOLcilGcO9+P7dt34MSJU2ilvC6V4zhMKcSb5MxDCIavZzDgUkB9hrXen+VPyq9iSmhS4cjZ/tbeJpnWa666EgvmzRPJjfC6svFyEFyIusT40UB1NJNgWo08kKcgLRpaz1LWRWc5o+n04VrFbE8LBx7fq9Nfs1xmm0D3oX0c7Gy3dfmNs0WL/3Ywz7NrnoN8RonsVu8FT3i6PmTE0x/dbmnSq30I//CZ+o/3rQf2eKhUZsNOLtJhew2KPVvu9AheQXZF1eFxv3eiZnLOmdxEUCObFXuTP8+ERihinN0iYXrXmmvrFjUeDh2YKGNcSNavOjrQ0t2FXQcP4hjrPy0tmGBvMxWMujqlMHW+rz9cMiPEul6vDGkMV5Bjncwbjogsp/8Eu9WMWA8HSGgyDUYyDk1OMVvada3pGUQyePl5gpGoaz4yJmeueg9PGR8e289qVjVj9MjD4T5NS05yqhpDXhqvZCSznj6rsxtze3owfPY8OqqNWLFgEZbMnovFzZ2YPHYajWcHMDR1AV2LuzBjSTdmLJmPvqkaLtSquPmVr8KiFSsxToY8ywSYwMDYEL76d1/HZ37/91FpagGkp85r8SajEtjNm7fhXW9/p6bSPfPsM/jiH/8Rjp8+ISPIzJ1/yGZltL5s2TJ86AMfxPr16wWxfvADH1Sf+Y033IBXvvKVuPnmbVqXf/qnf8aHPvhBLFq8GDdcfwPe+otvxT3fuQef+9zn8LrXvw4vuvkWbNzgOvuhQ4dxxx134MiRI+pRv/3222VIPv2pT+Ho0aPomdGDd77zHbjqyivdRz7tz0XtZwlrlQay5IbMja5D+ROEYdKxZOSeiExGyRdn5NNqSyK7mWzCzI1ZNx1A9vOPTYzi4UceliMfHBowKjIyHOpuTXIgCadS15zrnY5c4UtkvfwdvpZ6+jxgQpQKUR1DwSYfTgrZmeLfsWFgdACXzO7A+qVzsWbpfPT29hjOnZrE6RFgx4HjOHphHMMTNTST+d3ULGUurQGndJHJzjG4YieHEyvplKtOPWXFvgx0LTFKhzCmmjrPLDtMeFZMigyJVEdW+jmNmnX5h4sBJ1lD5K9pyFC2ggZrVwhGoi+R8TMDc420KiSH95FELhpK1tClsBYjPwXXB3mQn8eBLFxrBk90aHx9e1trBBRk39hY06G7D9k9024n5PXYnfieHbgl+53X4aEzFAwy2uDhF9FSpNGXHjjD9+T60WZxbVSLbnCG39BA50xRHa7LJI4dOyFHfvLUaQcbMaCI+1GDWEp92VmzzyCDa5EZOT+btXGWg0gUJDOd0DrH4na1t2HOrF4snDcPSxYvcmuaOB454Cc6F2KYkofJWD8+naZms0c3iYjKJZTGcr/hzEuBefl73I96j4TIgxRZQOvx+jyfXFijXZ4KmQVp79M0KJEiRK2e3xdxLfQPCuZdQPexZcPRZtdDtKklKhCIj3QwxJzPs+GM3AS1UBS9yLIVVxWONeF6B7QmCmpPh0Y9Fy0DYu4zk1ApAmPUSwGKnkHdLSdBu0welR+LAVNSOGT7WZ2x58sya53DPYAxRh28CNZyumdguDaF3YcPo39sFONciJZmjSy9wIPPGlWMytPhKGm4JzGGUH1Q9kJekYxW18I01CF6RLlwJuEEeSGhWhEmDF8kyaiYslMaeVomxTRVGz1fhK0+OhG+R9WaVQtxfV29vHT86mtsUg81HThbRwgf0khSAnH5wsVYv3wFnn7iSfSfOIXe1g6sWrQEa3rmobV/GDNG2dg7iUpPBW3zWzF3xVKcm5jE+YkpXP/iW7F0zRo0d3Wj2taKycYKBsaH8D/++iv4+Cc/hbbObknh5mhIZmMTY+N4zStejY/e8dvqNf7RUz/C7/zu72haF9eoo93ZCTcFs5F1a9fhN3/zN7Fi+QoNn/naX39drPb9+w8ICl+4aBH6zveJlMMM+5d+6e141ateLSNOEtvnP/95bNu2DS/atg3btt6s9zx75gy+/Z3vqP43s6cHN9xwAy655BLVkBNK5QFNEQlHl7kZL87O6z8R8BZ66jmBir/tGnm0c2XGHrCTZtIro3YGqD0bDiL/uwy5JwlFNbZQh+I54NxuZtqcgsZMSA5wYgwPP/IQ9u3bi8HhQQwMchLakJwpAyVCoJwvzrXmXiFKw0yMztCscQ++mCBCFbVHzg1nPVyoQt6XJmTZKVRJvCSsPjWOxolhLJ7ZhtWLZuGylUvQO2um4VkAZ8YasOPgcTzfN44hTkeb2YvmNhK7LGGqVpyi5mZH5R5313IVaOT8gQb2OVsimF0LXC86IhEmw9llRsL/ZuDnGnD09AJCgsjPqBPnQuM9jL5KdqEA52eaimC1YhY4a+TOOqlNH0IYYt67RSw7LLIuLocd7W68Fj4PZ0kmSCURi3Az71nwdkz54xJwTRiA8tr0PuPjOu8dHZ3WX48+ZiuCTQnl4toQ6aKB1xqEGhjfg9k0z+CJEycULPB9CHk3k1AWTsABUYtaDUdHyfqvyJE/+tjjclrZUy8Uk6ItzRa9EayuATs28lkj50ArPtMy2a21ldMqPW6Zpb8OStNWK1i2dCmuu+ZqSQSznDk6Sk4C5wG4ZdHzKNyOKUcegWdB/C2dz0KjoyiD5pS2gL3L3QuBnMk5ReBedtgOVkIyNQfjRPmmONPhJQuIPSYXpqNzGYLDsqIUW46AXuDIjbom5J4O08hRPUgxGhJEwFDYDK8YZLZk9vi72WJX2CD/o/DDKhnKrzi54Xpz3TUlMTqFFFjnHIOQejakbV9pmN3XRH8kRCyGuOR438p71l8XSMn08ZCWhwAaWRuqVQTh9cyZg5FKBU/t3Yt+GkBG2K3NmGrmVLSKIDNmsYqqJHDBjeEauan0lGetKkhQ1k8DFhek/sYY4J7Em2TSGh4PGcGqpURFbglCSvY3JqEl4cUk1xD+JFau2jfZg8zEg4mshxjtJmRbi2yijW05QdVXxL6NGmMNWDx3Li5ZsBAHn92DgTPn0FltwhVr1+OqhcuAY+fQcWEMU01jmOyYkCNfumENhqqN6J8C1l51NRauWIGu2bMxLlW8Kf197Kkn8a17vouHH38Czx05Gp9vxGBseBRv+OnX4zOf/DQG+oYwNDKI5tZm/OVXv4LPfe4PXPtTGd+bkC1iv/6+92H9uvXueZ2YwDHKRD78iBjrhw4dUnvSlVdeiZ/+6dfG4Acaj2Y5LQ53YDtLK/WyGY3GOEivuT8j60WJiHBjjXCKFxn20lFO9Lzs0ONkFhm5f81BHkdY1utmOdEqIbCEkqSeFnW0i1vCfLDqB226cw+oVnlJwJSNnmw3VWP925kN/5uOfP+B/RgbG5G0MJ25swXrYQ9H5pazjDOrymtkZpmDOEhgJJOZoyyzxuj+amc0yq5Yix/ox+TIEFoxhus3rsatN16JjgYrd+UAl2ODU/jR/uPgV9LoOrq60MrBGc3NOuCs5fMc8fBL3jRgbRLY+Nz4355U5nuhI2cgo3o1lcKC7JP95Bl8J+kwM3S+l/riw7l4zKSzqMxM+flcDz4//tv1cDtyPhdf87imhaVam6Wafa41dKYGcXacDSUEb8dWRm4yU2EZyu/laYl+nfvXhzjNMAb8EC1gpkvIOkl0RigMkSrzVMA36SmNmXbx31GWS02B1BU4fvy4e8g5Rll8D0L25otUKuwZ75aa38AA0bMGOXKiZJZ6dbDAvSUWO9XepGIXExtDd1xErJhKx+sj+9xdVlNob+cYXPeQt7e2orO9VZ04HGlKRy6IP2Dr5Jdk2UlJjc5gSl/X288sncrdltzz5JNlPTyz2ySzmTRspzU9s6wnsxfB8SUCXTp3Pd+ogSeaoqA0zhHfi993G5vblrPWL4dWYq2Lex9moajTpyyrCKu2aSoxqwTk8pjLRTlIxbA+36fgepSy5nDrRVuZ7RBRD9e4pZ+eJYnY47KjKeGa8sVRTrSmvbusTJh1kEW7aGh9Ooeh8u6NJUceNWQZxKDai3pPp9bYrIldU4yeZ8zAmcFBHDt/DqMN0PjSC6w/cTOE6HtTkNo0nrE4VHbkk2znCsKFICi+f2kYSvYTl+HWrCWkoeYiM3rOTMGqRK6LJ7QuwxmwBqENQX6sX4aYgeoaoYFNRrWIbxxcogPLKMgGqMLoqaVZrWFz58zGQF8fjj9/BE00LiwVjE3g0hWrcM28ZZjRN4au82MYmuiTI+9Y2I6VV16GCY4zrDZgwcpVWLhyJRauWI4xZkGVSUw2ARfGhnD8zFl88jP/Fffe/0Ahd0lnRVW6V7/81Xj/e39TzHXWcTkV7Wt/89f4sz/9U2UlM2fOxNw5c7B27Vo58LXr1qG91apbzCq4CbP2qAymJGfoYMUkixSdILQ6RRa19K8pUUoY0ZAla0nOis14liGdmBBioffOXNw40/RqeWbQcaqTIMeApSAOxanjZ+UUq9QZMJz0wvazItqvW4tpRDg7WULfLthx4pmtk6+WGZw+tgo5cs7/ZoHpzNkzOHvuTFGrNfPbpMk8J3yhVe0cFCoxido+2x5ZIx0cHlH9t7hHdm6oDlkV0Q1krY8NozJyAZevWozNm9ahaWpEKJdIVbWaMvI9J/pxYggYI0GLrOlqRRKfOfwhs0zu/US3jFw1o629rXBwdcPtANl7wKhUQYIqTTczaZTSqCav0dgxm2WQwIyexoVnK9LimHPPa2/W61QPZLlMyIR7yxMSp+ocZWz5ffMLJkJgxdoH6ajLZKQMKAtnRB10TdZyCSMz8gwodG8R+KuvespoATPYXIvsI7cfCG2NIMCpBz1Y/CT8qYsmHCDvmWvN9SU6QcSGQ4Da21qk6DcxMSVHzmFI1A4Yn5jCuXP9OHDgIPrO92tN6cyTES/BqhgeIhZ3tDBxzdRhELVbwfpEpTClGjkFYaiLQWiddfKu9nYsW7oEGy+71NPPJEpksq+2OnkJ5aEh6m+uk91oe2QngkSofR1+oSCphYuPo146fdMdfqqdOVhPDlw63+QymddR5nkUnJdwzOnMVN8uAj6Pk3V4EGFXEOncOufPtI2wTUrCmHQBgpOQ2bO7HKxHkr9nqLw+dMqZvYPXuvBNkErLw6liyp/bEKOLRINp3D1imxFiTCVtjNQnSAJfudXM5S6LL+k6eGZ/bcO1sVbZwB6MB0n9uX5DR874kiQsOh+0tqKho4NFWZwbGcLx/j4cOzkhgs0AACAASURBVH3KA1Ekf0enSGKbM3P+Sfa6Ws2cArv3T9k1af/R2F5xf65FJ+r1bw9XqS9kQhmpPZzBQsIUSQ5IOIKOmbGCM7xQbFOERJUzC5jwmhm5EklgKiTjFjNw1126Hj29vdi1ayeGBwZVZuds9Qai6A0N6G5tx7KmTqzrnov5Ew0YHR9AU1cVMxd0Y8WGtRiuVnBufBTtc2Zj4apVWLtpE2ptrZhoqGCswqy8huGxcXzxT/4UP3z8CRnnWb2zMHfuXCxZtBhrV6zGhnWXaqKcmKv8X4g75Fg9M2/rFBKuDbOO4WG3IgkWjQ2fpA3BPFF/TAnNJImIZU7nHoaYwyJ4bumwtamD/ZmsaEes06GnjELzwsxbmQ61JyKnnt1gjiYE5ufHkZPW1U5iIh2b6n2C06Zn4j6q/j+712Db6Js+OLyGguTG0g6nfbGm2dSARx55GIcPH5KhGxi4gP4LfZb0pJZ3sqjjNpN8o8lzmt3sFkU5FQaSIjER/rPjTz4HX87XEJYfHRzE4PmzmBgdwqyOZjnxW2/chImBcyJdNre245lnd2PnoRNonjkPw5U2XBgZQXtnFzgymM9NaEH0GvNzmcnmf9tABeEs0BQGas5ezWKWoYo2rqwJ5tqVX5vnrmxgM/vNYJu/U9fHtppYKuq5X5jnmlk169VjBcM39R343gw+eW3iysRa6n1LE9nkTGMPcl2l3qZ+bteZCyKQlMrqsxUsH0tHwAErLfpVlyXcXsZgI7kABVcj2MNKDBobFLzM7O3FyZMnMRBDaUyso7NtjhIL6/vk2LSgqZEiSxTA4bhbirHw99pU7qJDT7RDMw5Cz4NOrSWUMXOErpCDcDLuPbeIEY82SW1MjIglEtaf0dWBJQsXYd2a1WgT9O696WeXGa+fu9ZVk9lMqtJ+VktpkL/0EovIuASWuqzTcvVpjjwd/3TvXpzOopxd/nnKPEtKt5T96txGQOPLN+lVdj59dyHR6o6L5DKk835huc3iQ/n93E/JBRBKos4EE7OLtKSIFcoSrvUy37T7CZvDSELZd2g4uP1srBg7nGWvPKsum5AcanSvBHEWOg+8Jv6eks33bbxBd2yb7QiMT08XzmywpVUOmtAgswDG3FOMphmRNzaqn/zc8DCOnzuHCWZvNBQClazRY3Nf7yH2TeZKxFlT9msJSU/qct2GBz4jIW7eJKSptsPNnAMTWCeRo6L0IIlpFrjgQZAzjrGSNKb8PStUOerna3ivbKdpIYEPEHFr1qxZar3i62nMu2fM0O/T8B49cgTPHTgQrURTmKCQS3MLls+YiZddez3mN7fiwulTGOrvQ1drCzZeeRnQWsWFySGMVKewaP063PjqV0lUZ5iOq6UV46hKqtZjSllPTBwvJ7dRgpEGWfQdrS8FW9SqE9etATVFK4gDKP5JGJwbNDkHNAJ8J9ZFXT61bCPXhd8TjNdIEZpmtSPSSFIVjJkxyV8UG+FrCI3y2bUEs1bOMwxDkd2Fk+BrJdjR1ibykJTkpPpV12fWM6RISYia0HDRKV640O92oRSbiXtL+G1aaFAEE2XuPElUDi4NP7u/muiMW8+secBde/8D9+PAwf0y6nTgFDii8c+aop2ee6TrKIKJiZl5WFDEpEpBdlJTIwltVGN+2TtOEiNr6eRdsEWICEh1bBDbrtmAn751MyaH+jBSa0CtqQ0PPPokdjy7B/MWXYL27pmSZx0l1EaN8OgjT1ZrZhbZ9sV7I5rCPZ5olQOdcODqwTY/hWUDibho5radKM9UtmPlTHGRzyIwTEY+Pz8JTtpz2TYTZCU+ewaVLN9wsAj3jcg+Qsb8QAkpk7iVnILkuiRxNQPFDFx4zXwPBiYmbLm2mO1r3GNcD14/M2bXuy8UA18y2NHZiD72ImBIwQ4hExwbzFYwC7OQRMohO1xX7kudj1b2/Lcb0ldrI4M1BipsX2vTOaMNYusiEwtm6k8//Qz27NmHnpkzBRPz8HPQDWv7GqUcpQKvraF1q2Qm29pwq8ib7CdXebJBEq389/JLLsG1V18lpEia69EdkGUprk0G+XrfeKZCYiMbFzkrWvUK1IPdA7EvDBvXSVoK/AIK5nUXzj/WuBxY2iY5YMiAu0gFInsPv10kD/InAXk7My0FycF2zw6nIuCMenYqmHofZctife693jv13dN2BrxtR+ax2HnuBftHYGP74ADRto+ZfQqVBYKnPnWXhpRERQkqy1jmSLQYYSuRRbMm7ngq5okk2ZCX9W7WyLMfTz3WEe1EwKV2i+gzb2pt1ZAUmr0JOpuGRnTM6sX54WHs3L9f2Tqd+wSjj/grzfZw3kYzfWjlZip0Rg4ipJYkiVVDY6n7bRTVMITa12K8qhZCYyLrUoqE6Nh/TdIW9Y5JapFKVEOjDhCzJx48bVaqNk1MyBExqmYbC3XiCaXyM7lx1XdLhq5EGHw4+X5dnZ0ejKAhEaMijNHBz2lpwW23vhgvuuYa3LDhctz7j9/A4V17MX/+bHTObkdTdyNODZ3DrBXLccMrXo4aSTeVJgyNT2q0qeaipwCAGHn863GylRqRizGpfFFFrkryDLVsSsNO1CMcbMnkF/C/c7ykjasjVREJI6umweD3mXHL4LW1BTFrUrwCyk3yWfHnNECE/mhsVBcfGQlRixYRn/i5NHb6rGBpO3p3JpPrLgcnNSYHaDl+kIaChDquBWt9bJvhe9IQyYgEMpMHKvdufWvXM4XCuSfxhQcgNbsbchiDjnPoC5j8+Ohjj2qUKTN0kdnGRgWXkqHNIEbwLQ9sIEZc32T4ZjDMg8x15R+eH64TX0uCGN9PTpzyr0NDGBocUIDCbKqjsYbrL1uJF19/BTqbK5hs6sBIpQWPP70Hz+7dKz3+rhkzMGP2XEyyJhrKbuaD1MUnUhaV+5afR1ifdXS2SeWYxHR6QnKif9bnyzwCSZnmjPtAsVIgRaNJW1qU0ab2s7Mmd6nwfvP8uKRQL814KAbJbDHbPSB8ZcHFKE0jcgw4M0ApeBJhBPkMkgjGdU6CLAParLuXX5NEwAzEihJeEHOtV2LEpghyRFg0+S4NNO0BA5xBPreoYxstCpg0Z9NHYGHHwEw35U6d5PAcPrNzF3bv3iOeCtvRSHxju6JkdAuSmCFbOkyOLuVeMRs+uhI0/YyBNwNqonCNaGXbbHMTVi5fpho5YXUHFbaZctoxwjUzUSdcdSa6ugkCZTPXifK0ORDE2h96NqxbRxKYSFoRVIX1z6xXbHfNvsigt94X7yCihAxfhLRZa8TBsW24PUsdBYzZ4lG+c1t1Ir1ldTcnq0byTHBO3k/yqoosqIT4pGP1utUTlvz81P0vXqvWSYsE8XwZNbbt8LTICasBNpOrYU4W7z8FbBQUFCqREaTmPfvG6x/1q5deX9i7hDwtWpF4fx0epBqR+LPhrCfYs9nTjQtjYzh47BgGJ6YwyiiGxoWGV6IwP8mRu1IjOC9U4oo6RBDbMqN2zauekctYBoHOG8SOmZvfsC8zJT+shNbZr8vnWxDpwhjYmXmYu2qd0X8rWCNUkBgUWLuZzo9OxW05/Dw+CMKAZIdXBgewev58/D+vfAV+8d/9Mu7/ylex6+HH0dnVhpkLe9A1rxNH+09hxiVLccPLX4pJRu9V6mU3o9LYIpY8M1VmiYrap0i68USnxuoUGir8bDqdCkZ5PxTWCbY671+ZeThyIyrBeow6mKd4Gf6zmI6jau4NMXsDquZ76ufsm1aW4KhLalDRpqQMM8og999/Px64/wF0d3dL8vWWbdtkEDKL0PMJmExHUQ7cGgI0YDQQyqjYxjMygpMnjheTn37wve+LqLR61UosXrgIvTNn1kdflsgmifzE6YxNXtroGaCyFELSE9v6CIGL7OaMJrWu6cj37d+LgcEBO+1o2+HvyymG2hv3iso/FzlyBxyuX2l8TDwHwfmBonCAivl1Neljk1BIPgmV3a6kstuV69EwNYqhqUZcmKhg+6792HvggPT427u60DWzFxOgMiL14s0qT7lQZlsuT2UpyvU09a5H+xGDDKJtrF+nIEwS07hUIpmFIck+7mzf4pki29xBbkvAjs56EwYnb0MwcaUqh8ezo3avMGgMfHl9KRyTgR8DZSFfCjzK9+A6tPdvzKqOgT2a/80OEKKGUYbhfivXGVPPnLA3M35fh/Xxs7+e16JgM5GK6DXW3lDrlcNF3XPIuqZxT4Ids1iy1uUYJIZlZCLbWsm7ybIdk4tHH3sMO3Y8jd7eWXLkPJtU/uLa0f4RvSIZ0bwF14pENNTEuxbpTPCaeV905BJxY7DLAL9SweqVK7DlphuDVGx1t5RBLSuKyY66HlGqi5MgVx9ry/vJEgV/16U9O8OE5c1hsXNPp59CKG4b9j2Y22C7knoFOSzFCHGBXwcEnxB+cFwiGeM7FIhj0XueBDWf/3SMFyMByanKMoHRaP8php4Q7Sjxxfgzo8fWTHdlryw/Wxeb4bsJWQoyMu9ZrZQKTgmtm+BrZKBe/kqnLjQjUAn7uKjxl8jCiaZXfkWO3G+UkLeWLG2gRllaGnCQqm98QFQVI+kJQHvvTPSPjGDvoUMYJ6uQUozhyOnMVVko2IuGw0kmK/h4PiXF4IK8DtWi1PeZ4y0Zw0aDfghb5LNOuCEZft5dhkC8UGYPSoCjVOuQClOML8wNVVahcn8tWa+jRVtatvPQmLFONnvWbCxdskRw+9nDhzG7tRWvfclL8P63vxOPfvt7eH7HLkzVxtA5rwud87twbOAUepYuxfUvewmmOjrkwBub2zFB58zyAOt0PJwNzYLXJ8d9sBoqZFdO8pTKkXMJWts6ZPRYoxMBKepbCb2k06bz4X0wi9aQBo1vdO8uAxsGD3TQfC/+KUPGCbvz+9xY37nnHnzpT/4Yv/DWX8DNt9yCnp4efPEP/xCf//wXJCrzkltvxVve/GaVJ2jYlZnJWRrZYVZ/6vQpPPjgg3j08cflpDly9W233y5U48knn5ASHddT6A2A6665Brff/m/RzeEuYkhHD2VMESod+4g5pPbzAqhOjNSKUQFn4dwn3vcy6pMTGBkbwQ9/+AgOHjpgFEiZjwMPOvIUh7FQjOUTU7AmywEMMjOwlMMIMqHrdkGaoSOPvU2CEuuXhEQ7GoFNqxfjhg2rgYkhHDkzgB17n8MoWtRBQhi9VqkKVq82NWOKwU8wbwV/RzCXDlV1++jn5VkoQ+vZC5ytLzTAmQnSkdPwZMabwyCSqU9kIQOZnE1O6D7ri3w9X0MnlLXKZEdwPxPh4FdlmBpY5BJXth1mqxfPmMobw9S9dy2X12Q4vw6p8vfze7zPNO5ZQqJjcZsdhPjwWsSk1yQpG3BqCXgtsiWSGb+lYflspGFPhbTEeovuh5AxjVIEA2oHG2lE/TVnlxMh9Ez0ZjzyyA/x+BNPYtas2Qpq2S3T2dUdZb8QGVLGbbU8vndyhfgsRIaTRrlnRzALJyLZ2daq7PySxYs1PEUOfMo8AOo8q0MgLi/rxGVoPTPn1Lev29S6TLHccJSNsgVY5VGVMIP4mJC7UI8s99Vry+mIuejeBz7ChRhR/rcPbdTm6z3muQcdNGd/f7S2RReMz1wOcvF5TnufrPIkwyUHg+ud+6gIiKOd2nbWLP96sBzqlIEa15MXJ1PimmVgXRoQVYjMRDdO1r1V5Ctl5BlYeM2jLyCCAJmxX954Qy1vMhMcS0x6c/MNBA2OjqKZJDfCsBxAwIiksRGrN1yGc4ODuOe++6XBPkVYtQSrMyNPR666TDj1HAbgWod7U9PQFZlkQi2lukAaI2V7pagsDaSYrQXcklPdqlbQmrDRzYjewjX+HWUlAQ/Vazp1qJqZi+D2mATkezJ5iQaMsPJ4Xx+6Gxqw5aqr8G9e8zqcfnY/hg6dwNjYIOatmo/5axbicN8JdMyfj01bt6Bj/jx0dM4AB6ROTFUwyoi3tRmTVQ6eGUdjA0kyLaA8Ym2SBmQUTQ08EI7q2caSpCndS7JtQxxEhyo2T7ZzuRxel0gUQhEZeRpC1WmUtVblrFRDa2jA7Dlz8A//6x/w4Y98GK/5qZ/CLS96ETZefjn+6i//En/0xS+it7dXJQ0aBGq6E2pir/ltt92GN77xjThw8CAeeOhBfO1rX8fSS5ZKiOapHTtw5vQZZRDv/833Y/HChfj4xz+O/fv2oaO9De9773twjaDByG7Y919+BuGWnfU6OhYrPcdNJCmnFpufTpWOthL6x3w/wo0iJZE4UsF99/1A88ideQcKE6NPVQ4iTClRkhiaQsJmZN0OFvz53E/iZTDTjglgdFSskQ8ODKg2zogshBBVbmqtTmHzprV42ear0TA5ip0Hj+Gf77kPI5VmtHd1Y+68+Wjr7NQIYdIoFCgX92gDaAgvWtxi2IMhTztyrpIU6kLGmKgS78soTL1GKGETBvCDg/pZWn6uP7NsGm/WutWLHIgNNRfodDn7POH9ei2e7Opmlaq417h+ml2uMbtsoWpX6YoZZrb4JSTLM5t97Am1J8tegVx0YeTvZSCTkKmJRT7D4toEMa1cglJ2q46OmLI2zn5f1zrt9AL2DSJuzqZXPTzgeJ1B8SKMRBrGt+ysWdaWi/ag3wp27XpW0DodOCF1stdTk4Cv1VxyZt4SqXJwyrWmUyfqoVp0LXhFDE5Cr7y1iZrr7Vi7ahVuuvEGQescIkN4XUFMOMiU9s2SgjLlcJrVip1Zdmmk00xURL9GIpiChLoj016LITdSWouBVAmHZw06l6xMWnSmnll6pMcBJzuCioWNKCTXl4uq1wUC5oErLpXZlxFd5Iz3FnUWSIU0kjr7A7dfFs42snD7wDryybfivo9woyDbOiAJLXaVjOw/mTxxMxD5sTa/e8YVSASnJMs/OXs+bXYiCDbXdc5T2ZGnz6y8bcMN4bN9s5n+C++fGDcMwKyUAhiM5tiYzo1JZ9HSguVr16JveBgPPvYYBsbGA1qnmIwFZdgeUwCcJSeejty3WycbZACRkUfsqaLAX9S8HLa55Y1M4pDtFDFDgi5usUronQeJ0RcXtMyaNvs55756qwjKZk0sggsfQgcaNDqCv0K/XQIok472u0kM6zuPxbNm4YbVl6F9YAwdQ5MCQJdsWIZLNi7DwbNH0NjTg5WbrsDMJUvQM3M2Kg0UrWjAGLPDlkaRBscm2I9N3WvOHiaJxSjGxNiIg5JJwp+jIqJRbSwzkgjStC48IPyqTInELYpzhDSpDIrESwz9mJRSxZGjR7B33z6cPn1asN669euwaPES9PX3acoaxzByTzCjWrx0KX72Z38WTz7xBL59990qM2zcsBGveuUr0Xf+PA4dPowfPbkd119/vZTivvb1r2P7jh/ps/7t7bfjp297LXbt3Ilv3/Ut/PVffRW/9Zvvl2rc5/7gD7Bn924FBL/+6+/Fdddeo9dwchiNUdajTVf1DvK+8R5OFMal8bSogUyyTjk2rvVobScC4eEpGpIw5XGjDzx4v2rkIkPSIIHKXsNCDwaHBuXcXeop6ka5i73fiGJFzZmHd4jEPmp0B9zOvUUFLjkV7h/OMWdQMDKKkQtncd2lK/CSm67CcN8Z7Hn+FB7esQvDtSa0tHdg3oIFaKWaGY0Dg7QqDZRFT1zTrqtTpZSjZ6XH8JdgztOYkXjnFk4PC1EwXYyKdVbKZc32sWTlFwzcqLXScfMMsAzDJfEcBHcZFOpewUlRFh2tQ1kCEPpGZKzFg1qSNMTnTMObc7+zfECHbDEdl84SZcifZ2sbH0qqdKXmO++T0LrWRoFNfa5DOvJcR5Ei4z0Il2vICJ9VICB05C5nBPs5jD9Z71yHHCfL7JuloyztMTOn0lu7RGjGce7cedXK+/sHFOh0dHYVXB6z1d0SJmQgBt/wzeRQma03Ojgh2Y2BB1XcSHbj3+XLluLaq6+enoXHhDEGA2lPM2BSjTyEl/T+RLCidasOkduxWLe//vt6toGEqkwV59J2OKer2d6nw+Z/qdshHGY6qcIPlOrkESsXAjbhAkKkyI40EzLXxy01m9lsvmciEZn8pSBOEr3LvsfIjt22kQt3ciXMLVQzHH2uTyaYPC/mn3Afky9TL/VZtdJ8ohRRKxCm8D1WoPRr0mGX/aO+FxMjK7dfsbWWEbxuJCbu6AUiStUPueb+Ej4S5NggR97S2YVzgwN49sBBsGY+ReiHX+nIJYPqC6mDTH5f89oTN4mLjRpQxmH51Sa6Xr/I6IQLp5oYDTNbssKY+ZCy1cIbxPmRySVlSC7lELkBUgKSMF7W15J5yYchuEyEFUefOuAxkIGLuWjRIsyfORPHDj6H6vg4FjV3YGXHLCxq7CAfHYvWL8biy5bizFg/pjraMWPRIiy77DIsWnwJJiYr6B8gjHoK/3zPt/Hgk4/hucPPo//8IEZHqDzF+hc/r4bemd246sqr8MtvfwcWLVyi60hIndduo8ue8SELVLS3aSwpRWC2/+hHamejtOif/fmfS2517ry5+Pmf/zdYsmQJvvSlL2H7j7bjOFWq1NbBjTiON735zfiZn/kZLP4/Uq7f/OY38bHf+Y+48aabsHnrFsm9fu979+Jvvv51nDl9Gls3b8UdH/qQNu7OZ3biYx/7mDoAXnzrrfinf/4n7KSePJ1gQxWdXV3YsGEDNm28HFdtulKtMieOH5fIDYeztLW24Jf+/b/H5Rs3qCRA1jl3AklndOJ26N5PLwgAi5pf7B09MjrZujQwDxwPk8hapB+Jw1LDQw89IEEYzir3RK8cq+jf9eCdqJtGWYrXJwdPx8ADH5E7f0/3qyzF9V0FlayjU42NgRS5F/G9sYHzuGb9ctx6wyY0VSZw9NwQnnz2AAamCMX4b5WZJdnaGsdaERvbmaYzbpOC6mcuMxIeRU214hjHIFNx70sKOYdF0OgyOIjWNBoqZuRyXsUAEofXmfWXM/I0rhlg8fo0h5xIWHQgKDsO+FmwYyBrdJLM1plpFiWAKEXo9YEeZY01nUFBUGIQEfoSyvpC7vOFxjCZ1A4GMkMUVE3nFjdR/1nqYvs58YxlrdoQrJ2RVSEphJM64GZ7C9mScw+9ec590LkloY0s+kH88NHHcP58n+rkJDS6pm6yn4Rs5KQtSKThU8zuqc42SVRjWEI0HST5ksxLG07bXa1g5fJLcOP11zsDZ+auTNVDpeoqgEnyM4nLPA7Xhu1FrCTDdSr7iiTMJSHO0HbwMgoYPGPteqDIt8ysPce8qhenXM/N5Dv0xnUZ5Zp0iexmHku9Nl1Gah2opCOsU2KzZJStzrlfE1pPwifbI5PMycDemvuhtx8ji0VIUznHhOhyf7lKfNG5kqUs19hN7BbaE45aQWEouKVTz/dONEyJWDL2SxB95ddf/PpaAXGpxcYwDY0m30RtNyRXoIbuGT3KYpgJMHJsIhTW0YHjp0/jkSe3y5GDZDM5cpLe7MjrLpjGJaaahSN3BBYzcC/24PHfZUfOfysjDVhc8CdbZGJCEP+tDRqKZhkhahMEySLrGmKJR88tjSEXmM7Q2syp3+6eSmXpDBCi1kXjJHJMsDpXr16NhXPmSLZ15MIFLGhow9WLV2BF+0yMDV3AwnULsXzjcgw3jKN/ahJnx8Zw7bZt2LjpKtQqjdj57F7c+9ADuO/RR3D03CnMmb8Qx46dQt+5AVx/3XW4eeuNuPXFN6O52VEySXAnT5zC/gMHcN8PfiDnSwPI4SWcHc77oXEhK/8/f+YzuPvbd1t4opN19XacPnPacPnsWXjTm94s6db/9tnPYsvWLXj3e94j4hpnl3Pi2b59+1QL/+hv/zZ2796NOz/yYVyx6QrcvO0WvPGNP4ennnoK3/jnb2DHjh24+sqr8OE775RzfWrHU/jUpz4p57Fm7RpFp+f7+nDs+DH83BvfiNte9zoZhoceeBB/+eWv4E0/93NY+H/mKH/zm9/Q6FWyuX/1Xe+SfjvZtlxzERAlUuMslqWayMkLZz49dMxNFdkmyyEkEvIwSp3MVQrBliq9T+GHjz4iR54a6/l7qbAm2JYKdqXRmiJV5jWpj9fwYiI+7CdPrQQ+B6ILnHpGhIeOXEIpVCAcG8LmK9fjFVuvxbmTR3H4TD+eO9UvaJ1wemtnl2rkbgf0eNBsi1PgHWhUcjncvhWdAZE50LD5zDiwSF12EsZGyIPhNan7IARIouUv29F4T+q/liCKGf9OW1ymspG2Q+R3KW9Ko9XTQ7lZzyC30TZThsEPX0/ylkRyqhW3wUVHRq5zZtomsIZ4TOgO8D7cTuq1oSPkv83RcK+wjXeUEDTMMDLSIvpIS1Xvq3bWGup6UQKY2TNT75c68wx2sqSXvJyoXsXa2GmrnDDGlqNm/21oxMjomDLyp5/ZiQsDgzHalGQ3/tz99iIEar8ZtRDhLKA36bNTXTMV+ygQ1Nximda2VqxctgzXXnOVfk6E1S+zfkYS+HTtBaeoqiBZCF04cQVq0bOdk/WyPSrLHCbQ1Z1MZsEJn/sUukzLj7eCmh2XHWDWfsveok7WcvYc2XFJATIDanNZUo0zh3XVZ4AnMpvtZ8pm47nbMWbv+XSULzNyIR4ladTkYKSqYX1Ubn2WiEp82gihmSLFx+klYWfkyel4oQMsB6GJAuT3HNyEJsqHX/vWmhfJAhv8w4hTjjxklVVvUHbLaN2sOzKWNfixoRGnzp3Drv37cG5wCINj41Juc0bufmduAkkLiiAwETVE104MtRla87o6I0jozMudYgA++GK08npCYSsdc3Lq6pBn1qqiZpF63Mn+K2qqhor8sLPOaiPFB8+6nQhb6gHldbrmJUfCsaZtbcrIe7u7cWDPXgz19aN7HHjR+k1Y3zsfIxfOo3dxDxaunAe0V+XITwwOYOsrXo4rr7uREvAYnahhaHIcY1VgvLGiyXKf/ewX8Gd/9mWsWb0Gr371y/C229+KanUKe3bvxRe/8EfY8aOnlG2vgirY5gAAIABJREFUXLVK67hnz24Zi1WrVuGOO+9Uzy5r2o89/hjmzZuHD37oQ5g/fz5OnjqFT37yk3jkkUe0lu9973vBQIS16X379wU0alEMyj5SkGbTVVdqUApZtnyflatW4uZt2/D2t79d2f+Ptm/H33z9b7B82TLcecedyg6effZZ/PZHP4pTp06rJv7Wt/6ijCw/++z5c9b0r9Uwa+YsXLJkqcarLrtkKe69917s27tHddifecPrsXbNmsTF5RA4LjPVphTlRt9u3RjYhQSNIUxI9HWLKOgBCCK9yHlTbYsSwdxnFfWR79+/z8Fi6F+r1qYCqDMWqZSxfh4DWPghdEhCdGIue0bRSXaj86GMLZ8LHbhIn9E/K7GIGtDeCFy2YiE2rVqCXU89iWN9Q2jomoWGrl40tbZLo4HlLTmPSfIoqmqFpDHmuhQBbWS9NFKpgMhyiur7rNeNj+tM1sdahkBOOOBsj8nxrSljKbJojPVMCD0NaPZhi/zH4LfJU8q4Dn5udS1z1tZ5tujUM8tQ8BPBRgYN9Wt3721mTPWyAYM7ao+nzny9lYjPic6bXx2sGIa2YEu9fp3oo2rN0cWShDZn5Z5kps+vVB0wKANz/dVBgh01n2OuKdeQCAODKpYf6JSpxcBBOdwTdOT8euHCgDLyc8zIW9s8FS1Y6zltLlW8mIWzHdRT1yx8k10XIkwyoGlpQVtLs0SrVixbhptuuD6g9XTYYeN8kzof7ht3Jp5cm2zLMnJlvo35J/UMK9O05FaEES/Y6fx9BUORQetzgiQnBxrTxSxGZNSFe226TU92vP2EMtoQGeMal2H6ImxPJ1ryjVk+4O9bHbLkdEMUKJ+lPz8GsgQsUSaE/7icsyhPRJBqW1FgU9Nekr/7k96n/H2td4FWTH+Fv/1//NZH3/A2C8JIxS2IT8FwlGymHJh1ohndstbHWuvI+KgGqrR0dqKlo1OZ+XPHjuHY6dOWcuViMSNJaL1a0WvZF2zRD7dwlVsTDNu4bScjKIOdduwyECHOQBJRmTlYj7iCLBEsa20+Cl7EBkwINpnOdWWwuiPP6DFlL83wjOaMOMy8fl+vgxFmkr09PXj+4CGMDQ+jt9aIKxYuw8ruWaC47cw5nZi7qAcz5s7AaDP7yQdwzbZtuGzTlRhhtEN5U2ZEbEugbCsa8Nn//gX80Zf+TIxWOvJ3v/udmJwcw4+278B/+t1PorurB1u3bsWLXvxiwd6sW3PgyTe++Q2sW7ces2fPFlFm+/btGpTykY98RHD20aNH8Hd/9/dy5My2f+M3fgOrV6/CHR+6Q0Ivt956K1760pdi7uzZOHzwOZw7zd76Gi7fdAXuuutb+K0PfAAtbRzd2CmC2+tf9zpdx+9+4hOShX3Pu9+t4IaEtd/7vd/D0SNHBa8z079p800hKjOidjcKaAheY49ze4f2BY0eSTmM8sl6ppNlzd2GhdmPyWWZ03kr1xnhzkKj7q+6pdm/Ctaku5zKbp625FY0i8Qw+3j44YckCGMpXPfI0mkr68ihBszScj+KxOLXZg2YRolGRvVdtfq5Zqj9wgxkqmYVLmlgu5eWQcDA2ZPYtGYpXnz9JjRXp3ByYAy7Dh1H37g1F4hyNTS3qIba1ERxCSuJ8bOEJsWEryQQZR2ZBlNDOOhYJGjh+0oIL41FCo0oe+L4VsL+cV8i54Q0pZm//iNyFteQiEIxzrHOLP5x6lTKrmM4jgLzaMXh+yRykcz1iyF0t07aqEuyNKZyqdYazj6dez7rOho3aRU/2iBmhDEZLdE2E+diamLoX/uzYs3o6FLeuKR0Jg5N6F1IvIpKa4GO0Aizt52OnE7aokzKcLQf+unIf/iY2PSsj7unnNyYlkJ3Xesa8Lr2dqIsQdJU7ZYaDyyntbWhg5PRUMGKZZfghuuvDTtOR04dD1s/NWxk+1Sh2JZO3pKWmeTJ0UrfPJT5lNAElB7BdGblPo+hTR7ZppEbw85y6jH8KoNqZuYpQlTuPuAzTnRFIkzi9Jiwydc4gMrZ33Un9+McZdnRuvoUhdcCGred14S54NyoBzyCvjJk/+McsP1tiVEe9zgdkbZTLhzwNAddH7ZSDkh+0mdNc/b//sZX1HgAE2rjxmJkT4oP6yp8OOJHJ3kh58DSULHmXKmghy1Yq1Zj+86d2Llvn9XfeLi4IMGgzjnONIiOhOq9erkACdPIWEQjfBb5+eCynqdWMtUuDZebBFGfxJOPSO9XmoWuakS5By+iGW3mHxPxuL5iw6vBD6p1UT3Nvd35uTTGq9eswYK58/DU9h3oO3cOHRPAnIZmLG7rxrIFczCjuxkzupqwbNVSDgzGicEL2HjjdVh3xZVomdGDUc5L5gALisRUgXN9A/iHf/wm/v4fv4GDBw/hlhdtwUc/egdGRwfx5PYd+L3/8vvYsGGj6teLFy0WZM5n+Nn//ln87d/+reQj165dh42Xb8Rdd90lFIUOdtXqVcqgOZKU/d/Mkv7jxz6mcaUf+MAHsXffXhtIiplMTEmO9oqNG3HT5s142ctfLkdw4OAB/MWXv6wBLGalvxavfMUrPQGqUhVMTyOk0kzqi4OTl2LMZGdnOEEaXj8t1q6l3y5VLrNCXW+LcaZq7aEgzqSMNzMfvl9y2TLD4huWo/m68AQ5E36WdiIm+onJ3MSeXzsBfiW0fvC5g3LkHpZjJMn/dt9xOsLswU6ozmQt1so9LlKZspyhjzMhVpLCqJinzIPDToZH1D9PJnvfqeO4fNUi3HLdFZjd04lTg+N49Jk9GG1oQ3NrGyokKYbjam72qEyukR2XM1BD5kHIKZ/2Wk2T/Pj7JECmgcoxmgnxiUjFdi7pnBt1ckY9KsYv149rryC5pN7GEp0EmpTVxyS8gGidDXuMqWvazqA5nId/BDtTxz1no4+Oav14nWkDki2cLTp8XWZk3LMMAPmHrykrtqVtcH8zn8dogQLo+iOp0LWp396iKck7yEEaaZcMqxp69rW5Lpw18uw3N7zucDPXiSQ39ZEHy5nZOTPx++67X9A6g3ay13PQDLN7Bmq6nsjCtcYRyIh9z/Zgqs4pm6V6YQWcbsqva1auxLabt0r7nZ0hHE5kno/ruUXdM7hRdkT+XyZ4ubcZOqs3XOhlkCHjLPggGzHJ66u3LLKk4XsWsbYIZJzPK7gNtDT3T2rkZyBqh1/PoMsBpUpLsRcLB15GDuIM5LOYDvdHm7JU2C5y5EHWdDCTrWb1OvuPd7DpyB3OZNBSOGY7u3/ZkSe77iJUIZ1/vlcmpXrLn79iq6D13JCezESSBpvXKQ9K4xf1SMH9rn9JK7mxAReGhtFMNu3iJXj2wAEcOHKUyiSaY07hmJGA5Eng8N5wrSOHG6QTL0Pr3iV1QX0jOobH+ToiArzG1PbObIf3XzfiOQHHEaag2FigUjBWYh6/kIFcMC+THR1IlGYENzZJalLqctWqMtOujk6cP3te7OOW8Sl0o4rlvbOx+cor0FYdR2VsAGvXLkelqwPHBvqwaetmrL/6alQ6OjBQq4ndLBENwqFTwIMPP4bv3Hsf7n/oIVx73VX4yEc+hMnaOB579HF86IN36ABcffU1grdJGqNk5O///n9Tjfn6G2/E1i1bcN0N1+N3/uPv4Ft3f8u9qA1Wblu+fLkc4/59+3HnnXfiDW94g2qZp0+dxpHnnxeBjQNkXnrrSzBv9hyNcaWeQEOMVcxnoH0T+FH24NLoj4eGtkmC0V6YCFEMEFArYPAMBHcpQGPJJOpzUZuUgdBrLL1Ls5jOVdG4YLDAsGLYRV1DwNteMFlk5EXWysBBCnN8PxuD8clxsdYPHNhvSVWOJJ2ckMNPEhMdQTJtswwk5xStcYkYKCOLOmAiSqqPc3wo5XS5djRqdJLhzKdGBnHp8vmagDaruwMDU43Yd/wMhtCs2vgUDWIgEzTK6h8m+UnZH4PLbD2zvCqfD7N3/oxnSLrNEYjSMZcV2KReFtKfGcRmtpPlNe4d/h4FYVzecKZqo5IEM6MehtjNX0khJj0L9pEPDeo1hJpTCtTQdap2QWtOsSWS7SjOk6MgszPFma515nOaGt+jsCWltjQ5Wmm8e0JatmOm/VFtX07KaI2zUUPqDjR8ztUiVLTK1o17wSqP/S44f9ySyWzjMpfB5YUGybySC2CUaHBoGA899AjOnT8vZTdl5ERc5MSpntdsAi7V20LSU8qBmipXt1vsgKC7FLeB56pCstsybLnxRg/3UF3cARYD4qKMWApIsqSQ8HqyzaVEl04ozrGy7pLgVxFER4+13kOqeFbXFHKi1QxiSrynnXgJey0QEAvLeOCNmd92xg7Ck1xWOMkImvylVAKY5sjj8yO4SgRH9ifGlnL/ZDuvulZiIlkJq/A7Zhm27NFL37O7KNO067/4L0HreYVZY/9J0LrPnNeuctuKjTVpBHe0a5NJvScPPAUbmB3RwEXrkmsTZqDSWacwRduMGTh84iSOnz2LSTp7ZmRsUyKbV/VFyhLGY0xjG+MQpx2+EnnJRKGsgQYrPSB11SZLrUbJTMzahh+QYVUr1UUUWry/d2Bm4vrqnZ3PKL5OV+0RBBfsdxpzHrLZs2bJCQ5eGBS0rIBjcAgdlSpWzFuAl2+5EV1TY6gOnseGdasw2d6CvSePYdnll2H5xo2YuXQxENrlGqE6xZr5FJ7atRcPPvoE/vmuu3DpZWvx/t/6D0BlEqdPn8WTjz+J795zL+79/vdkjGkopabV1ISVK1cKxl5/6XoFXERBDj13CPfe+10ZQwYdnR0d2P7kdnz5K1/Ghz/8Ybzh9a+XVC3Xj0aRdTjdJw0xW1CqHCxClrTV8VKmVEiJIn0K1lgLXRmvAicTRHgYGTQ0yhmaKS62JrkU5UlBodjlTigbHLZ7KUMKxjq/l5ry3IOKlGPEbNY3C75DOHDX3xwMpE6y4FLWPWN4ClnrMoqo4bv33oP9B/apLCERmJj2RYPC/+Z6j0Z7VToCTzPytRgONDmSTkelKPZLF8OAGtFMI84MZXQMgwODHqhQq6lGvmphLy5bvgAzu9rQP17BniOn5NCplMhyFpjVU8krJmTZCdnBlMsKaeiKFqwcUCRIutUdKSTOxb0kgzZrylwj1UdTUz6mfMnQlUhmhtTJrXFLY2ZH+dwN57u0xjPr8kjog8c66XNItA3dg4TPGTgw0+bfJLMVEDpbCBmkhHBUIYITJQA9h3Dakm0Nxrfvz8pxurbo+5Wj15pyzxqldAnDQZx4Mqy7K2CK8Z4BdycszMA+iVF8RpbGZR3Xcx9oO+msm5qY2HjKFqH1J5/cjtNnzup32uTMDa1zD3qmugmLVrt0WUmM+WgbZHscxWCUlSsbd0bOPvIX3bJN5LZJqd551LBKGNE6VXZ5fF/Z0DyX7PJQ91FVxOUsf6r/XgG8EVuXRHJymm0oScm8bgYmCjIBTWAcU+cEAzXqFJBv5X3LMtTJEycwNDgoTg/lthnIFZLI0YlgYpqD92lZ6b/iyEtu1Ha/xmDT0rc5LIa/o3MkMnWquE3XZC/Wq8yxKjmO/Ll8Xsqel519QvA/oe79f+XIf2bVhho3KiM/HQQ6aS5U9Huy5qKHKwapI0jWp1U3pIFkSxYZ4pwahAoGx8dx8tx5jNKQU3kqmH6VRutqZ+1Km4XRI7WKg+iWRih7WlX5DEEB6xTHYPUmt5dZdSij4iSpFVQML52CFrM0/ZMSCSocRhHxFJCHl1LtZTEzOjN9Q0rOQgnhzZkzR73PnPd95PkjiuQpPIOxMbQ3NGDR7DnYcsVGzJgYQetQP67esA7Vni4c7juHGUsWYu7qlVi4fh1a5s5CS1MLxodGQPZbY1Mr9h8+ih9ufwp//pWvYOkli/Ce9/4qZvR0eZDNpGVlef9PPf2Unt0ly5bJQTOrz1unIfn4734C3/n2dwRZL1qwCLNm9eLggQPo76PCFfArv/IreM1rXiPpUhG5ONUtJkZxLySMrDAsWMl0TvwjXfYYcMJ/03kTJlY9u8oaMA9/sEizpKIaVH16mhC+QoeYzj/qrxFX0YCq1jw2KmMqta7QK87zUUeVos40LVqOsks4crN0Pf9Z5K9oP6Mj5/O96+67sG/fXpUrVDdXiSYg9sg+y5G2/p1TUcVmHhH7m4RMseulqGWWspwgzw+Z6iR/DfN3OYnMUHttdBCLelqxalEv1q5YiuFKC57YfRCTzZ1oamuTI1clOlAIkTHZchhwNvd3tmNlHdmZutEsb4y6eAdv2KgS18NDOvg6ZuupVa0zGMhLwVIPg+d59y4d8Pqzr9sZp0+cmNYNVTnydPK6jJyhwF7p5MXEAy1YwdFJwuvRgJLosc3nzvcrymqhgV0EHjE8hXaH54DOTsEVn2XAsRTscDZGhM9Oi/+dezqHouSkQe15inyI+R+98tHLz/fkPnVbaoqleEIfnVk6cyco7Jpg0NwiBvvA4BCOHDkqcRjtlSjlea68gw3Zada+gxRY9IFXvPbZQ86RsG3U764Aq1aswNbNN9nuSW7UpGba88wX7ZAdPHN/qqMg+skTaVEbMZMM6cdHvlOgcdmJFFykIhC3/c2M2wRTojONUvMsCHTqdnDQ5S3jEpiFUeqjdbmO7g4x0sQ9xSy9QKKDJG1Ad3pl+mKf6WDAJZ2E6VNN7sc6cgY25VJEeNtpeX+ZLM27yHUoOfH0Nf9ijfz/Blr/0rveU+MG2rt3j0emKcJyn6L6phl5qTc2B5RE9EJDSriSbPRKFSNTU5i7aDGaOjrw1O49cuaDbBeKzIvtN9wEWR8wvJ1qXIYp6o48iGdRC0zVIEbx1mzmxjbZLF+jB+eVK/ofbWANk5UhoIRx8lHXF/eiIKDUi+sD7VYfiX0o23JLCElaysgHBgWjiYlMCHhqEr1dnbhq5XIsamzA/GoN1162Du3z56K/MoWxtia0zJ+Ly7bcCPR0Y3RoGC2VJrTyPRqaMIYGjFcayZpBRRRnwreclMXMr17fyk2bbMxkUst4M+Lv78ezu5/FXd/4psht1IW/7NLLcPPWrXj1q1+t+1GgIgUmH2jVttWGGIMHqONcYosacnavKQMAGpyhwSE90zZOc1OPdCgZCc5sNjIT4wf17LKtJfpi1RkRNXJmTKzDyrAoc3C9ia+jzCuNaEJhhTOP6KVOaqlrLrsEUFcAs1Ehe5UH1NkOp58xaPnOPd9W+1lHZ7uyabahEdYXysM2F65FDHyxIJFFQqz4liQ7Z6iC1kswsxnrY2o5U/+DdNYn0TuzVwb66HP70NUwhqWzO3HdVRtR6ZiJHfsOKyNnbbzCOnM4SdWdVd9tCGIdmeh2xFynhLRNjjL8LacQ6mUuB4RIkoh8OfTDgY9lRF3Xrp81G1cjJuYxlGF7Pd+K59Tz53xOOTGt4JyQ6Cfn5CBRLa9BMOPXDPZlK8M4c2NmIJSkoyTgpjNPmNS93b6HZK27Xziv3ZmW2c8x7EQZqjPcRAV4A/4sOz/zG5oK4RrzJrxnC5Ei1cpd4qiT6prERs95DmxBU5CnrhgGdxYFef7IUTzxxPaid5zOnHZHc8fLNfJAIsWk57VNUYwns3GOYo6/zMhXr8Yt22423ykCGHFSQv5Yym6hOMaznATArJH7GfBzQhOkgKydzPA9M0nSdOqooeeeZxBvsmK0QAWsrgw/nLyU76J8aaJjXdmtfpY9ZKV+1uvl4IhOCz6CSmAlsSileHXupWvX8flEk9LGFR1SpYycJdREmRzkhNBNOPVpzr0M5wf/6mJo/f+TIy87/n8hay/9GirH776nxj5kEqSy2N/MjWUsvBDeoOOiceUCGa6awjij4ZBkHZmcQkdPD2qNTdh7+DAG2HPJnzFrZE2D5LRYTZFqQrzFRsF9hU6eQxggfKodtNvD+G9BsREDmOhWJyIwwtMDDB+XTklwXol1rtfExKt6OFevgLj247qjjcWonBWhLm7UBQsWqJ1Kk9NOncLh5w/LALQ0NGFqfAoNqKKFUfnkOLra27B+0UI58gUA1i9djI75s1HraMH5yTFUZvfgule+DB1LF6GpoQmjg6NghMQZxpOVBkyASnpTQJWHnoNNKGdJoxZ1tkqlIPlIajM0egtyRjCrbZSs18x7Y9bMhUpGKH8uOLOsuqTNTwSGBC9DxnxuNLQUoKBDU72XkK2UvYIRzSg38A+zV3P6k410MYe3qVHGTg45EJD6RCyLsXgS27im0wkaDVGRdBgpAVmu02Zdb3qw5xGbFNeRcQ6uBr+SyatRquRfTIzh3u/di/3P7Rcz33uVRnkk6nJBdgsnmPCtjHcQ3RyjWtVJzHWRwIItHygSh6bUyUlVnDtzDn3nzmNssB+LZ7Zj3dK5WLdqmRz54bMXcG50CqN0Js1NOksMLvi86TB5Hhkc8POkl8/56iOj4cgtjEQnxN9jZpvnXITRaNESq1/Mc4ueJKTO3xFxMYIoG1Y7N0nUjo4KmeI6MOixkAw/hyIwrsc723XbFtEKBr0MElIysygHFHwH98PbAdS1vRNuF6EvNNF5PxnISupV856N2IhlH8aX96aRqQxwSBojybGx0T3uLCe1NHseeaWq2jbtEW2eeQZlzQA7oILCFhmkkQ6bVs0z58jQmIzmwMo/VNgQmWlLa1sxEY3Z+fPPH8VTTz0tZrunYrXEdbGFztyQbLvT9alGbv0D81/YfuY6OpUDaVFXLV+OLczIVYIi/yRLjE5CMlBJO2vUIDLiaDW0jLOHnic5Ne2mnLcY7/VymNG1FNqpD7hRG6aQWAfl4jglkhS173qPfBr5FNex7bALcQCbZVEFGxcRlo3QxYpn33mRp/npOdC0PHOiwuloTQZ0ICibGuTATAKNagUht+xR49/TksMf44z/pRp5+b4i8f/X289qBw7V7v5f/4gvfOELaI7hBcwQqjU26hQzJXIL1i+ZUU9p7jgHpNQoekABiNFRQexDZMPTqHCGNZ0EMxSKsPBBF9kuGcvBBCxPvUl4oXgg0+KPOADW3VbGod83EY9ZMf+LB0rRuu6lKgcr4hT7hZs4ZtKqdXTr3NSEzHq6ZyijJBzY0z1T/+aGIwwth97WijPnz+Lw0efRP9CvLLOlrVmBQXWihoYJoGESqLLnvDaFebN6seXyK9DDenpfPy6ZPQsz5vaic84M9I0MYGrWDGy+7TVoXjwfY5McL8oNxmyBMDcJf+7rn5jkKM1+tLW3oKGxWfVqRrXKKkrjBD0f19AoIT7WQgtlrUJasAw7GRiRiSmFrQqWMjDKICgfQUBXZRpHAWUl+zSIQTaGJHiNWEc7AjZl7NH7m4xWOxEbLDt/96DyOvgeqmDXpjAyytGmZt26t7tOkJIDpfEVQc5ZlzN5TtmzMZIj0/OpqUVH9UTC6nTYk2P4wYP3Y8+BvRgl8U6TZJmNUDXMQUi2jDGrTrTI3RHOEuwg3SITajO6Jqm58Z6p+UyUhTX3sREMDwxhZHAEo8NjqI6PYlZrA5b0duH6qzehobsXzzx3BBc4Ca+hhoaWBkxUXf4wgmKDno44ryHbZ8oOJst4OQhDpNXSJDFlHoI0faZM7rJcMV8j2DggXzpNfi6dOOvXzOqs9OXav2VbraCWbVh8P/6exZTc9ZHEwAzKVZfn8I+AvLmPs6yVz9JCVURkzHyXwy+07fn+41FbdrkwM3MHWORrWENd89FHGKBZeY4BgDNga3GTzJoZYplLk6pg4muE0+ZrlGGqtmznxmDFWu4mdRpST0W1EC+Rk2DtvIZDh57Hk09sR2/vbLWJ2lH4bFLgibVyD0qxczTiOKW9SdtFzgQtnIar8NmStb5qJbZt3eLyqCD18WhuNtrm+wo2uCaaZeklpgEGu96O12I7iVRksGXH7U6O5FVk4MdzZ6fr19vB2q7ZAQeJLshuDqwtO5wONFnpKtUUKm3mQNn+2c/x37wO2mnqQBD9mjmzR5PlqLVAO8rPTlEafT4RgLAfhf2bBsvXrzM7TwoEs1SiKu7Nm8x7Mibm+TkWNL8XOOUMTuzc63Pdg9r+Y8KEKG2UAoRK7cjJ2t99+S/wiY9/AvPmzEF3R6cJQYTZSWLJjLj0dvpAXm+QIPi2qeRG9anu3lkive0+cAANrJsSficTm5k5JSFTq11MSjvyrF/7Y+IpR+Q7/U7quuweK2q4NIUG6MylQsTss6lJtanOtg40NTSjraUdnZ3taO9os/OtTaC/n1n1cU3kGujvN+FGs7QraECDsmQ6w3y2NFStHa3o6OpEY2sTRkaHcfzkMUzUJtA8VQW7NxvpzMcn0Tg5hTnd3bhmzTr0ooL20VEs6e1Fz4JezJzfizND5zE2owPXvepl6Fi2GGhiDZTM5GY0NbsOboiUB4FjP+lIhpUVNzW1SkiG15uQoAgwsTETKk9Y1GtaGkzjM+HVzk1WUuFLwQRKSGavfT6H4EqGI33he3ATy9CGlrAZs6FpXxrXlzU592lPmAzH0X8UVQnJRh9iZxEaHBFZYxqfVPlKJ2Pykp01g52Ew+RopTRIx9eIJgZBzI6ZpU0y63QGMzw+gm9/7x7sO3QQ7d0dGJkYw+DYiGF3svHpyKOGODFqR56IkWptnJQWU9LU2z0+AY7/NbHH2arHZ1InfwgDF86j72wfKtpvjWhjB0RLFfM6W7Fh7Wqgcwb2HTuFSucMNHeSPDqIMTALrYDIWbXSGO0805W1VKrKILdE/krYuagtB9FLBjZ2hEsyKQxSn4CWmbNb6px905Ez++ZrPdLUsHEiO8kAzgzHAZqzMf4uHan6xVPBjPYhRD54jZr/HuUKvi75PLqP0OnOn7MGbidrRTf+tfBNk4aRqPYbbVM+0Gyzc8sWbUb+vp2Rr5MSx97PRsIE8ad6XpRMsu5vaU4T2Fia5PUIlREi4nGgmd3bETvf8qAPSOjp+9+/D12d3ZjRMxMzZ/ZaslVytk5CbA+ClMfv0zbE2GH6OYrBSC+goao6+drVq7B182ZMkNylWZTZAAAgAElEQVTH/nm1egZnqIRm2qlmxm2bwPOYmWpQtAt5apNP7R7y/rm8WfaoZ8QOyt2KFvYnXxiQd9m+l5OK5GWk7XWZJR2rS0p0+GynpXMmaiquSQMlqtkVQQ6PUcoMIDSZLdrMXOaNsl0xKfOFfjPr2dPsZKnTSxayNOCL75BEa2XuZd/pha5/p7i5nAg33ZFPz87rfeYvgOhrx07X7vr61/FfP/MZwazMygn5KcYtiGJRa74oO5YyV7YQ8CGxDaStDXMXLsLxs2fw9LO7mU7q+xOMohndMTLUQJWcskOBhZR4LLsKO/QXVq0ZWdZ7UTMDceuLpwu5JaYmwhGdPclnJF65XY3ryOK+e9npzGl4mZXTCUpgQqSoyOyZJY9brYnvq7nZjRVl5l3dnD4EDA4NYHhkCFMj42gkqZjQ+PgEVsyaj6U9szCvvQMzKhV012qY2dGK7kWzMG/VEpybGMBEdweuuGUrupctRWsHJ6E1YxKc+13BGOtXmttNiJBGh0vFiJiwHxmxE4JQBa8GFMnMV5rVLS3FuM88XJnZeENmlBTtKPXwyRs/+jKTBFMc5Ai0iiAgVfKKjgTXkGnAUrYyWdzJGM+slptUI1ZpHJv/N23vAW7ndV0Hrtvb6xW9ECAaSbCAJMAOgqTYJFtW8YwSO2OPZhx7nFiO5Niaz/kmksczsTOyR59lR7G+zMjyF9sSJVMURcmiJBaQBCsIgEQvJPrr/fb6j9fa59x7HwCRUjKBDQF8eO/e//7/OWfvvfbaa0WlHc7n6R2q+Hx4iKnKdpCwBSBHwHO9VYmdxOLGJic7WZvZiGX2ma3XagIu7GOTiR9GJplUhaLnT09yyrY26ti95wWcuXAWqY4MKtSy5twxq3I3vaFKJiCf0fgKpjDoA7pVmRI24kGTYNKYVjDnZ6CsJ3v/5VIBxUJOtrSJaAKxcBzhIIygVEKyXkZ3JMAtN16PejKD14+cQKSzB5meDMqNMiKpCDo7OlEqUt7VCGzqlzvCkE/svIKbZ3n7xMmqoFYV5klwvgJvVlOa4efkQEFVEhnEXk9ClahrickQBBy86GiqxjFZ4r7hgerbDySWqbUiTwAbJfKtK94zIjaqHFkdO7lW/l2fzSFPHn0i/C1NgLYJgdZIkvVqfRLHg1vmFYS7IxEFZyZk0uxvmgjFrK2gqQ2r8puiMW2VpJ3DnjzZ4m0QgeD1U8hFUrtOYIsoDCtynhcyN3FMZs85YEXoR9GqFTrjFUV6m52dtzFfkt30uoYS0mq1FZhMHpfPkp+JCSbPvM6OjCx/OXGyYd1V2LVzp1AnjRHLcc/WusHD9luf1wVyf4+5fltnh1X/7e0OTzT2z8hD9dwKnqxoCbdNqCiRWvTLzVNfMirmIWt/n62dYEx1T3hW28Y9C59AtSr+xdfpK3oiJJZQOV90IWYtS1UfNC+tnn0gb7VhL3fqvAwO9y2htkBueaRv1rugvOjfXRvpkq9dnlq0vtIkzTGQnz54ELufex5v7t2L0YsjSFAYXqmWqf941Sw7q1v5hQ/i/JO3VdYTrHQ4tsNRg2oV0/MLyDIzZrXIkRcyo5lBUsGMM5USMGjBOf71jURgVYLv33higR4YoT7O4rp+k9ifzWBWEbTMg51X70cfVK03e1rWm2eDwBaFpdsmfkF4kZueVbtB9OpXuX4JVcCYoXPjdHV3YuWK5Zibncbs5DSihPHpFV5tYOeNt+DqwaUojI0jSmtHZo2xMHrXDGP9ts0YK86iEItg4603o2f1SnT2DCIcTSEUTpo6XtTU8Sp1jgWyv0c3uigioZgCCP/UnGuTNNBqJ4iBzqq0ZG5hfgPaE2xLkPxsfxuc5De3wVwG47SqB6tK2rNMz9rWK3PZsNJx7FcP1SpAt1l5evUuEYaCuvrQMTkEQQds83BxylA8/ClEMzo6pn+j1OxVa9a6ERinGeCELDxPwgcK36+Ti5QqLx7ggTJ4QuqG2PnEroFXX38VZ8+fRSRGr/aiFPN4fTz8eWB7Qo+RKO0AtMWkck89Vs54c3qgXKkhmy+g6qpjvpMIUtIDNzg/qFEKN45GLUB+ehoZ1FSR337LNiDTjTePnUQj3Yl0VwrhZATlRkla5Il4Ugmd788r0SCCQURJ6IxVvjZmZCQin2A1WyFuMsS3J5gQakTQiZ7weYgY5tzajBxnim8+kGv8LARV5CK31WoahVSi5saveOi3q8H5kTgmXr6/qdFLdwDKKMT9vK/4/KHrWcVsl5EIxopcI5iOPe49zDWz7ZI5r3RnPV3vjGXscofXmrmN67EzufGoEteMQedWEfvX5PnD3rrWbLEky0oiFPK4dhAxlSz5vPl9avs1EQkfRAxilzMjC5RaA0eOHMPExCS6urubAjw+qZCAkdPIt+keW7viDbCX3WhoXXMUjT73S4eHcO2WLRjo60VHJm3VuCOoCVlyVbIf5TWI3AV3N7UjWV6H6GlfuySnXVHNJ1s+oPl/4z1rjoO2xXH7Pk9Cc0x4v4ecKYn9rPFrDHK2cbPWa7aSKr9u/DHm2x8e7vdopE3gOBKjI641A/VlaYabR7fy18WjS76praJ237VI8EVr12H/iwO5e51LKvZmomh/WcQD8Ofrld4nFIxMBbVsDuOjo/irr34V+/a+KX1tjsfQXlH9Sp+FuldoZi6uGjfIMiR7Uyq9kQDXNzyEoeXLcej4cVwYH0eJsCTXEOEX9o6cLaj3J/fZ4eJAbotUD8/bK7LH4fqD3qaula1bxiMBGJG3vD42qzHW3FaZCToXnO8qUwc16Q8HlymQu9EQZnK+IlSfSrKakPFFV0dGs5oTY6MYHRkxsk80ig5EcfOGzVjbP4RIvohYqYwYN3Upj55Vg7j29hsxXc2iEA1j+eaNGFq/FsPLVqNWoz49xXRiYqs3aGpBpnqDvT72XtlnVSGHZDKt3pi8rZ1SluaXyWp28pean20TqbCk6JIeeXMkr/V1vwD9OIi7U23MhvaA3hJ0kAZ5tWYsXUJcxYKuhwczNaUZIDwERhha/XvNpttYkIcubX7bxnteffUV/Me//I+YmZmRc9vOe3Zix23bZaaiNeqCCJ+RYHmtF4PTVD07C00FHgUlm4Nnr11fi9ILICaol3PrfL+z587qwGyOu7AtVDMZVM/sVcAUtE4CoNnpyllK4jIMbqLCc8GbupvG0Owg5n0t5rMIeMiHeegGqJXrKM3PI1EtoScewr133gFkurDnwCGkB5ege7AbC4V5VEM2ucFDnytRutwuifWyq62+pZtvd4xtth64f5t2vu3JuVoGFqyYECgYUYiDBinOqMb6m4aISV3Mva9VWw7dcQewRkadxDOPDu4jgxztN++tN1DxSYfaF+0iMmoj+ZZEy2u92TpyCb8lHCYfymfM/ijXDwNre2KiQMU+NeF8TRUwEbbeNe8dAxL14flx1CZwVbpv1/DzM6jz81Ooxs+ZC4qO8jrjTdY7n7FaFPKlNqtZIg9CD9XfpWCQuRWaWZUlXG++uR8jo6MabWVbzypNW7usyIl2mFCNm6IQ0dImcwjp6wzi3iqXdDZ94P77Balr/IznnvMC4DnGX37ywoKvBV6R51i4OGc3zwL3QdmgdR+Ir4SbtuBsVzo3jXJahfmVAnk7XO88xtuIZb4tw7PfYH1rLfKX50Msmsqo1YXu8J74ZM6EeDxv/yfXux6+9t9xacXug64PsL7l3ILObWrIf5+1dq58r9qvor26v7TSv/RqWxX52Cw1WTE3PYM//9KX8OqelxWo4uGoArrg9WYFZwe9jWdY5eUPeMLlpjwV0pwrq/JoKoVTZ85gNpuVFjuXMPWiQyQwufniptyfg3t9Fta64BY70GeK7YGoNWfp5sqVnduBzoNXmzseQ5FQrxsN0SN0AU3CB86alIdW1I0M0ZiCqAE/Exc0Z355MLAKY381zmDeaKCnowNrVqzE9MQ4RsfGBINvu2UbPvGRj2HH1huwbukKhItlnNz7Jt568SVcPP0O0v0duPnuWzFVmMV0tYzU8ADWXH8trr/pVhSKNVTrYUTiSZRrNZTIVQhxXCeMTDqBYpF+2HVEogkjG7o5eh6EPHAlPCIkwiqkdCotOM3DX/b8WhU5F4rpKLcFd4ExJvYgWURXw/v4r+/0pbrL1f0Bz4CsSrRcxujoKHbv3o0jR47KMnVgYBBbt27FI488AjPNcB7FbnGrkiUk7WBRVT5BAy+88AL+9P/+E00K0KyFTmwbrr4aG65eL3e25597VuNcPNyWL12G//mTn8R111yrJMf3akW608FswiC8p2VC7JQ51Rw2JWJJcCri7QMHcOHCea1zEp54T9WPVZVmXuY+GPrKy1c0IsLQfCMwsli5Wke+UEIobHPVLALUNy0VXb+ygXAjhOx8Dvn5PCrZLDrDDfQlIkhwj6Q6EKS70LN8FXoGe1ELVcH/8z1u9SXcLw+dC31xs9HmTWD9bl/V+SDqD1jb1G4vi29iY2km3mLyn3zmXp7Y4NbF4kl8/k21O7F9mZjZ/LZVVexpOn5AzSYcdBi71NAIRxFV+7zfzT60I2Tx9aXBr/lnY6Zzzftn44O4Mep9ELEkRuNstRr6B/oVwOdmZ5sBQLPlJB6GQmqbMRj4XrsVCDZq5xEEXofX3GAg59dNb8JG/qSAR9Y/20IcXVJj3Xrx0gon6dVNGvB+kK1OgZQi9SNAklcSr7++FxdHRrBkyVIpKkqgyTvtsT/umOp8La5l8oCYMPE6erq6HBkzkJVpf28v1qxeieVLl6K/t0dnO5PHli6IE3mRwEur2vUoDB+zMffbY5ALwE0BmJa9qaFfTmfdLU1Df1pB3ydylwclD1m3XNRcbrlojfvna+gBZYkpR2xok+dQtOuVeFlZ7gNLhsjlsMr8vX69VyBvBlD9xelItOuse3SyTTq2PZD/JBSgfS+2EoX3SDYcWhAKJua4A5GbX9Ch+PJLLyEVSyDCjV/nYrBAzkO9HXJ1X3XnSEiBmeNozD9JeGNfnPPlErEIAswuLKDIWVsqDLFaFLvXvabfeM20wGvRtrK6dljFE3a8L7hl1HbwmBCJzVfKjpHMeWaiHgUgwalaJU1UBgNi5fL7Ndcc2HgVe6ncgM70xYg8ccuCqUhFVn+tgWQ4gq5UGsN9fShmsyhUiliybCkefPQh/Po//+eqPLXJq3VgchoLp8/hpaefxvjUKPqHepDsSKCSjmOmUcWaG6/FHffch1yR5KiQUAvD/aziqlU5tjOnSm8mm8Pxd97FxYlJzM/No6+vFytXrMSmjRvR29ur9+UhEzjRGJOVtJGr5jNs1tYm2HDJTjU2rGNANMO8X/dtmaU5mNlraFrRHWSUiv3Od5/UoUJ3to2bNmHfm/swNjamquWXf/mXJQurg3V+DhfPX8Abe9/AkSOHFfR37tqJe++9F4899hj27d+v7+Fnu2rdWuzatQtnz5zFj55+WqxU+rP/00/8E3zrm9/EY1//OlatWIl77rwLH//oxxxa0UB3d5dm8Wk6U2eg5e0g1B63AFupMYkwr+ZDb7+FC+fPNfXP2XdU31iM15pphrupCDHUvSiRg9F4J0xEhYkQX99crnz+o9irfmVZMGcsHEN2Nov8QoFzY+gKB+hPRDHQ3SlovRiOo57KIJKMIJzg77CgWpsPtz2kQ82rHToDjFYDxJO3LDBpDThBFyVyOsCdx7rX0W5zhvLVud93vtnCg5MVNX/ZhERCojJ8TY5m8k3Yu/WMfb6vtMPdmCTRolwuq7E09n9ZrZqErdMPcEFcwdKNgrULxVhwi4nExSBv/BhzJTOo10bu7DPaoc+lK3U0J/BjRjItQSyvzGfoS8n11ol+WWXskxKfPjHJ93CzVYjORcyrnklj3ooBm5k3vo2SBA+pS9OejG+Oh8bxysuv4uy58xgYJHu9S/ews6PD5JudsiJzKRPwMvMbalkwoDFA04ioI5VSRU6InWZON1y/FWtWrdTZx9+NetVGcl0SbZ/Ny5G6gN5WsatC5/mnyOpPf61oq251tniXssWBvD0MLWrxXdKqdTvE9okY9ObZbboYTqzGq3U63gSfpR/zZPJJZI1tUONEGMfGB3X/7FSxXwKJ+2u8NHi3X7vulUOkjFPgKmz3NUtQWqPS/p74e9T+/a2jtL1Cb5HZmtfzPhV8M6Goj80EJDWQof6//Zt/g2d//Cy6uShoLcpeQlOxyqTr/M1QxuZ+a+RERLckwpxzZZapYBhgxZq1yBYLeGb3buSZnROK40Eoz3LXo+FG8xC6H0Vzn6R1SLneDTejUx2zLN8cpLzohQ42JxTDha4lR6UmBnC3QBjEebJK9IaVAKX6CItya7nPgmhYhz2/5u0KJUfIjJy9OVbq9QDJSARdyRQSoTCWLV+G3/rt38Itt96CdH8fquWiCGsZstQKZWB0Ak994xu4cOEMhgf7kMrEUUrFMBeqYe1NW3HHrvtRrodQDSKkt4mgx00zPTWN3bufwV9/7auYmZ22GX2OZ3CuPUwP9ZLERAgj0rzkgQfux6aNm1SN20yr2AFOqtY23KIC3FXknohhhJyWx2aTp+Coh8qv3QJr8SQMcp2YmMKJkyfw1FPf04wu7VRpKMNDlP1tzoNzk7E6Z+Xz9ttvq6L+3lNP4qMf/Ygc2574zhOaBli2fAU++cn/UbreX/nKV/SeNH35lV/5Fbz+6mv4ky98AatXrpbb09zsnFClcrGMlcuX44Fd9+Gf/dI/sxzUoS6hMOUYuX7YAgrE6ajQBIXjQTGiRIyrdbzy8h6cPXNa98tXc1KVknhG1cGhzlvZO0S5ytcIOWx/WDCpN/h9JNmZO5qWPNcv59bZPiDxrVBGvUK1twARVoSNCnoiwL133o5Y7yAOvnMWM+UaaqEaMr0dCuT8JalbJ77ig6xXk2v1Oj20bjPjHob3bF2+ju+bMyCINOmgSts89j+277nWqDNvFqjcm54x7tsW3smM41JWSZp6ng/AzcPUiU21V99mlWznjPgUMtqhU5ntc0+84tcVlB1c7+F4Ig58XpQBJTzOBEGTA3Rs1Lx7SkFcok5OotQKhFYfk2eJRp9cT5YqaZ4V7tc8r5nfx+Bu9px+8sO1FwTRc+zOKnJPSON943tTX55IIveOJVHeaIYBJoQ9e17GmTNnNTbV2dWFjo6M5EqZoPO6bPqB5iuWoBEqNoEktjuopJcQY11jlSxuwiHccvM2jaLZSDElWLkeTChIaJ0vgJyIFK9TXttufNMXAJ7n4BMjHhMtApxPVj2L29aOD5rNJMifHZcWFvp6K1nypDffitB+otyz9pd5bbDA8uPHQpycprvJVodF0OQakF8C9U+od09+U9s6X1xd+89g6UQz4Lt1KQTaxaArB3JDn7wiqVeL80G+1WtvVfGtZOHyyn4xtP5erPVsKWhUKyjk8njt5VdkbXng9b2I1BrIxOJIMKslm91lNqYQ5YlihDNMEKRCNiqJMFwk4bCg7CzZriTP0Dw9FpXueqFUVsXr2euqgI0a7aqKhjMJoLWkqWkZIdhVk+5T+81N6N9umukDNxeny7ikmcx5VlbkjrgmP99QRP1VBsJkLCF9X15XKkPPZ8KonCEL6cA3VTuS38LopANVpYpaoYjuZAqrlyzDtmu3KpDTj/zjv/ARLFu1yk7ATBqIR4BiCcHkDObPXsBrzz2HsdELSKVi6B3oRqM7g9FyFqtZkd93v5Tc+JukwUKxjDNnz+GLX/wijh49hHjcKiqG5grdwpy6VnNOnKIbyaS8xT/1W5/Cpk2bEA1bL5CBiN8naUoRjxYzaPnvrKaIcohtzgOKhwTZ2r6HLnizJKW4ffv36bnfeedd6Ors1PNjIJASWqGEv/zKV/CjH/1QVqeEwhm4aeyyYcNGSckODQ0pqHDeMxxpYMnwIIqlHA4dPoyvfvWrMoBZtmwZfv03fkOHzVf/6q8wNTUtDebf+PXfwMG3D+LLf/FlbNywEbdt34EPf+jnpe28MDsnvYBMMiNNAJL9+JzVCm2UgTrn2W1cUsQwBlQe6jwYBa/X8Ozzz+Ls2bM6PAm3etEQVtIWnE1RUP1fhypxg/pxGB7Y1Sr3Bf+d5wGrL8e6dT1jrqm6q8gjAZUU46iVa5i+eBHpoIZlnWns2HYTQp09OPjuOZSjCUSTUYTiJEFa9awJC/ZCHdzse3Ta/M5kyDTgrZ/d0mP3qmMWIBm8mYSZIJAlab4nrKAnG1ibEVcv2XEDTHqzoYSR309ioKQ2HamRz82vJSmdycrTpDiFGDUCsbx9P9+3WjyU7YO3HzH0iTm/rt60q9KJuvn5bKvIzalNql2qJK2i523xQiqsyMWgrxr0zz3SUhY0zXhLLCyJ8YmFLyx0DUTKnGKeFTXeuMYQLiMJO2SLSaEmJgiHU0/B5p+NBMnkkgqRnejr7dcIGpNhCsZ4fgD9Edjrtc9pBEahkFy7UTNCkkGR80a36aNw0wVt+603Y8P69abZobPSArnuvUNyfFLgOUbekazVdnPqd23EMx7HXqSGa1J+5uIi2Wy/LyjtOPaByGlW+H93kLSqbragdK9avuie5KzX9WvbMehNRa+VLLRX0Nb9sRaQH1zz6GIT3v9JFe8VKvYmv6jtZxYHWnv39uDvr/nyQN5Kei4N5O3seF88v19vPVSeWQiUXZF4ki/g0NsH8a2//TrKC1lVnOVc3uYrnUqVN3ew+2kZizY++5kKgA2NEUUScSTSGTl68RTt7u3D9NwcJmdmWgL8cvmqg2IyIcqfsofJuV779LYYXA+gVbEbAcczJz1jW50KB8VYRWSSlKoaiHAKymLJxfPaxGE0g005WhKtSIxjtktvZ46r1MpMZ9XzDupVpJI0EgmhWigiyoAfjmDF4BBu2HINHty5C6NnzuLCidPoS2Rwy5atuOMDD5gRiptjHHv5Vbzy42cxQci2VkRnbwfWrF+N5LIBnJmfwvDm9bj5rruARApIphFOJIVifO+HP8SBt9/G7Ow0ItGQdNJvoOPZb/4LdPX2C4b+sz/7Mxw6eFDmLbQj3XbTNtx22+3o7+tXj5LuZ0ePHsXDDz2EW2+5FRs3bhTjn4cE2cXM5ufnF3D+/Hkdyt09Pept73nlZby+9w38k1/6p/jFj/+iCGw/+MEP8Kd/8ieqFG684QZ88pOfVHD1B6ivBM+dPy8f9Ce+/W2cP39BTG6Ta4zoQHrk4Yfx8MMP46p1V+HZ53+MP/iDf4ubb92G5cuXK1EYnxjXQfrpz3xGB+Zjj30Dp06a/vm/+tRvY3xsAk88/jjOnzuv/vjS4aWYm5lFpVjGjlu346YbbsL11201hnIogng0hChHDNlfdq5UfhxFfA3OkFdKmM/n8Mprr+DsyAUhTGIvS37VIExV3N4wwh9YJK5p9K2sxJZVn/zqpQiWRCKZxvzCgv7doL4qGrWKRGGI8HACYWE2i4Kg9TI6Qw0MpmK457bbEOnuw77j76DCQJ6OIZqiZK+RNnOcnyWZhxK5rH4dfGuaCiY9agHJKvem3Kn2CqvGlrIXX4eJs7mfGdlJDF83w+0r1fZDs1WV2T7zPAxPPvKHmK/YvDog95sXeuH32tiY9c21X9v95L3mv9TFbASQwVAJAm1OUymrslS521xwuwCJXYuRjmwMyRjlMZdQtMh3HBs0wpuXW1U1pQo4rtE6noMatXMOa6wGPTrFYscneBonU+VmzHd+f6Yz4zzN7d5Lb19uW5QgZgsggdOnz+DlPa+gUCRHICYFSfqTW0/dJSQShGFSZckWRa0IuUvDnAGWegzUuojH0JlOIy3TlRhuvukmrF21SiOPDOIivLeRXi0gOdtmhzI5nNhJploQtoq8vS/szFtccPOJrX+990aGLx8/M4TCYouSsIglmSL2ubXp7XZ9a/WyQO5ik1AnBapWIFegbQvw790lX5QWXJG1fqVA7sJ5Wzy+lH3eet0rVdw+If+JwftKTPdqtmA2po0GsvMLeGv/fnzzb/4O2clpoFRBKZdHjexhNz6izNzP3gnicpkTKxW+DrNeSjQS4iK8wSyR6kvRGBKZtGD1cxcuYj6bFfxOq9OA2bIOPoMf9SAJp/FgcgeEVXymCyyIzfUrvC6yNzjhf/Mw9aQYy5B04iqQ63Cr0z6SC9nPyts3WXZrVa/mtTVrzjEv/iS102u09EG4VkcqEsFD996LW264EWuXr8A7R4/hwtsn0VWLoasaVYJA/2hWY2Vufh40IrpEUY01UA5XsXzDKnSuGMZYOYuhDWuxdfsOpPsGaH+EbK2Gr/znv8b/+3d/i0Kd7knGfK3VOK4TQTrVYWMdCGnDL12yBEuGl+DenTtx00036XDjKcMEhYH8mWeeEfR+1VVXYcvmLbhp2zYcP3YcX/7yl5sOSyRycfMw+/+9z35WB9O//dznFOQ2b9qM3/xffhPHjh3Dv//3f4wd23fgjjvu0PsRsmTQVQBw7mf+/lMZzx/sPKBfefVVfOEL/5c2ak9Pt55vtpDH7Pw8fud3fxerV6/CX/z5n+P8+XPqC/72v/oUBgf6seelF/HiC7tR+cc57P/1s5/Fin9sY5DF/vaB/Zgcn0CG1qyrV2PN6lXoIFOZPWw3fqQDgIcv547ZDonGdZhxbRPRIYcim89henYGozOTKNSqyFVLyJYKmMkuYD6fVYvFwDZjIrdIPUYsoxsaE1gFGMcMtsBPEij7eKY7b9UhXeJCgtbpSFWr1DA7NYfcfA6RShW9iQiWd2dw947tCHf0KJCXInFB6iS7sSqPs8+ssTff2zSSWqtqNQlSJVgOsrZDwwKusaQ9ZN4ytmkGOyfV6/e7V9G6tN/IZ+uDlfwI3HvytZmwcE15EpwMkhxj2KvzGTHPJk2MYOkOuUsO32alI1tQl8h7RS63xw16dwY9foRK0zEGxevckkuXE7RyKJ93OjM2uEH6zbnnpvWyJQL8RdiewZ1nDhEoEa7kMuhV5c9+670AACAASURBVAwt0F5wBirqucs/gOYtKa0ktgBSqQ4R2ngUHj92As8997xEYMzONKVATmdKWZjG4/q7Wh1hHhMpm86pWVIufhBbLeQhUPRI0zX68Lht+63YtHGDaVvKbrdqgXzRDHeLbKa14RIjUyizZO3SQO5HEH1AumIgv+Q93iu4GyvezjVXw1uix/OM1b/c6Uz/3K+V9r8raDdnw//bBfL3JKv5K3cJyfv23Ztx/UrQ+Xv30P2PhoJKLVAG7Owq9+97E3/2hT9FdnIGEWbjJWphm2ymYdwGGRnL1OBwefdKXMWRaFx1TuWxMNmrAVvEJcQ4Rx6Py7avyOqFvUv+ezikwO83kBPL0uuRKMMDkVkn97igPrE2yVby7GpzArP7Zx7IXuTCi3V4PhcPVjMcCSEZN1az9VB5E21ekoIxkTCzdn4+MozziIYaiPHraODGa7Zg5+23Y/WyZejr7EK4XseZU6cwdfg8otNlpLMaqkc8ZoetAgoCxHndEaAUr6MUrWHVNevQvXopxorz6F29DOuvvx6dQ0sQ6+pGJRbFybGL2HvsCL7xxLfxzrunzKub10jp9UBwgTaXEfysV8dDbsXy5fjVX/lV9cdfefkVHD1yFLOzsyKGffBDH8I9d9+DF198SeQzQtn/+nd+B7du344nn3wSL+/ZgzNnz+Lzn/+8etTsV+/d+6bWwOc+9zmcOnkS/8cf/iE+/7nP46GHHhSZTJrWbr0tzM9rDO9bj30Thw8f1ojY/ffdj50778GBAwfEQOf7/NzPfRAPPfSQqvVX39iLp3/0jO7VypUr8OgjD+PkiRM4ePAtfPJXfwXbtt2ITDqpAEkBF8qaMhCyV8i/MyizHyj97HAY+VxWQYSXNDU5qYCfX8ghO7OA7PQCaoUKgkpNHJBKvqA1RgJWgqIaHSlEOtMohgNM5uZQCuoohygxbG0JJY5MBD2krjYRvQTYUrKDRrrWuk5WmkxO2bagv7Sb9WWwqZYxOz2FfHZBPfIYSXGNCIJiQXPkA8kY7r/nLsR7BhTIyy6Q18N1VGDytgkS4NiDFlnKDFtE5orSbMP0xk1whdaVJt1pKmFWiRsx0apu63FbktH+b/yc6s0ikHuZl5nlazOweP109VTb5ILbZ74VyN0YWbMCcYm4WhSslAO21OyafbVtjPmWAIr1562dIfaxMxVhq8iTm6ySM0EowtCE8/l56JI1ODCoNTM7O6Nn4ytuD7MzoEonvlRyftRGEPJtPA9DWw/UoHeeUdx7/FlW2Exc/J4kgU9EXMdW57nF19fcPZ8HR9WY6KlHHhXitHv3i+jq6lYg5z0kCmZ8A3umTJq18YUUmAsk/84+usi1rtCSghtV4Nirj4Rx244dUnlj4mgCXA5i90QtB1ubZKnzBXBRoh1a92Nnvvfd6pHbN7eblTThax3sXhCmBbf7INQORQuh8LC8Q2O86Y7ON2e9KoKpfNW98ZY7gJqa6y3Rnlb961q0/rM2lSwvD6DtP9NqCbS++v6BvO173edvf81Lf779HjQ5TG0F86XV+WWM+lI2HygTrpvP7ttvvY2//NKfozg7j5iD1r0wgvoqGmJuedCaApg9amNi0re6onlsVt8Si3FM8HgiKZUrwtcM5ufHxuSxTPlW9czdovKQjlXRtghY1asH40Y8PLnG0ASfxjvDlDafWvUiiSY0TRg4u2x9KfaPla0zkBN/l7oX4S4GbErUlhAKqoiFA2QSESwZ6MW266/DpnVrFcT56WhOkE4kcO7d05g6dB71kQIyWY6nJVAqVwXm0lqUkFeNB2q4gVKsjlKshvU3bsLQ+lWYrhaArhQ6KXJy7bXoWbYc5VgU2aCOiWIObx4+iOeeexZPPvmEDphoKIpUPKmq3y8Ar5+tw48HeTyBD3/4w/iX/+Jf4o//6I/w4x8/IyiVbHH+ZuVBBan9+/fhBz94Gvv27dPYHjdfb18ffv/3fx8776GPMfClL30J3/rmY1i9eg2y2QWcPnVKwfznPvhBgyMFjdY0BSAP81oV33niCfzwB0+LhV4q0KbTLBjXXXUVdu7ciTvuuB3XXXetEioSwVixUnZWtqd16hcECs48iKRxXioIGQkFdVXlszNTmJgYQ25hHrksfy/oN5XE/PVIi5uM5HhcM/fxSArRUAKNcgOd0QSWdPehli0gXywKdeCBkQvVEerOoBAPYbKYRQE1FFDHQqmAquu3SyiJ6527kTrw1H+vV1HR+oHWhPctIKyeSncgm8uZlGStpkAyPzutxCQWJo0ijqAG1Mt1VLNZ9MbDWNHTiTu334JiKIZ/eGEPOoaXYXD5kEbPQnEoKRaBTkWsz9r9+JDXoDbpYt8/1vSDm3X38LSHwz3LWwI9gtNtfI6VpRjbbgzJV9xMDtS+ImGwbAxhvr6CTiyObDarBMK/D1+LlawP9h4+5/o1MxvjcvB6vIiMvzarIVo+5z7AM4Aq6Dv0wJPh/JiRJSxWbPAziSDmVAIZ7Lk25GJITYFSqam3YBa9Vn02uQVOBEV9becJYBWjnXtEu7zhCBXa+C9yS3RFBc8fT5RS8GMiEqd8aAgLCzns3v2SRGDk7BjifDmTmAR6qBXe34dOSkILASjpfCK0LoTDiRzx9WNkx5Pz4wRhJPzCZ1SvW0W+YYOeI/eVEm/XH/e9Xwu8riJuk2tuH031432tQO4UAi8RL7G2q7tDbT3wRcHdJwptiqEtkqaJtngSp9q3TiHOJwzcflKja6vOrRq0/7Gfaa9o/+sD+WUB9ArwwuLEZPH7X1adXwEm96OgFvoW/7z/mn+dJlGvMJ8NPJW+kM3hwrnzOPDGXpw4eBjnTpzCwsysZP+8iIL6M7JqMCKHArsgGlvgDLrd3T2CGufm5sHgzSDc9J91wgm9/f1YunIF3jp8GOdGR5GipKAXcXGLiP/NzcGfVVam9NiYqQz6qn5UhFsPRf/fVCOz3ohkCV3Gb+uGZBjrmZlzo8HBIvHRqrLBsaASQvUy+roy2LBuFW69cStWLh3AYG8nUtEwEvxNYpTY4iF0ZtKYmZxC9p0ZTB8dQ2SSLxxDmYc8e/CE2Xhd6ok1UI3WUYvWsWrjGvStXY5iPEAhGqAaj+HWe3dh+YYNqNBZjL8jYVWE3iKQ4iHlahlnz563oFmv4z/9p/9HIibsc4vxy8oqEsXHPvoxfOYzn8HnP/c5PP3DH6ri+eQn/yf895/4BPbtexPPPPMsvvOd7+D3fu/38PDDjwrO/vYTT+Cpp57Cpz/9Gdx955066F7cvRvPPfccjhw6JG16BuzPfPrTeOC++wTPycpQ5jRiIbgAZ71GzXJrbIv9V28K0PKDlnmFpgfCqNBJjZ7jtSqmJiYxMTpqgXp+Htn5OVTJ1WBVVmaFydcPSYoyk+b4UsL+pFiH5oZtfpoHAREd+j2XqwHKlTqmJ2dQmJhFZXoekZIxpUl24/dlw3Wsvuk6cRcmK3nM1kpYaJRRo8OU7H3DCDnFQ+4D/jfV90qNmhjwgha53ip0BqPOto01lqnLTjGRlHnF0xlP641JC9cjWevlBur5PLoiDQxnEth+4w2YqzbwxI+ew8Dqq7D66jWIJiMoNUr6PGFqrcsC01UxjmVvVZIFc70VA7NLbsVTcPaenpntRU/8z+nwaCOYcm/wmTChF6RMclybdKodrCZ/610DfcDnv/lg7sVR/OHU6sU7smobi7nJ9nVMZE988xW7iQVBPfIWGmcjrX5iwKvZca9Lv931S9UjJ0TrA3vVFPvEbZBgD0lrVpXKu9uPrjnOgdeC19p2fB0LONY/1hnk0DGSLb2yG6+DSQKZ1DbOFtX64L7du3cfRkfHUSpVpNZHhKizs0vEuGiMkryE80mOCJDJpLSOlGypymdA5xit7S8WZHFnnEIjFcLs22+5BevWrpGIFQ8+C+ZOnMcVUeZZYa1NnZRqpFvrwxBLm6m3IOlall7qt6lZ3uoHX9q7fv++uRnNmECOEyRqSyiawcslUD7R9GqG7RVvOyJk7YM24p0L9ooabTyBVg7gv9eruV2JYe7u0U8ZyBfHpbbg/BOU3RZ9luZ/vAdrvZIrBNpolao2RblYwujZc9j9wx/j5edfwML0DEqUqHTuRtZfMhUh08wycRU9JPdwPTTGily62FIPolqUEYYEKbFybzTQ3d+PWDqFbD6PqZkZTM/MiK3Jwy9PGUoyN0lAcz/L11Lv0Sk52Wds6UbLy8yhBB4CEztTV+FuhOuXC+JyHrx0fEslolg6NIjBvh4sHejBdZvWY7Ang1C9hEw8jHiojkoxh2Qsgq5MUkGf78fDvFgooDxSwrn951AZK6McRFDl6EpnB/r7+zWyFipVkJ2dRaEwj0qthLXrV6FnzTIUGMjjAerJJO78wAewbONGlIMAZ0fHcOjkSXz/h0/j2LGjmJmaErx+zdat+Nwf/AFWrV0rGJDWh88/9zwe//vHVc3wqZDJ+/M//2F8+tOfxte+9jU8//zzmJiYEOT+0Y99DH/zN3+DF194CceOH8Pw8BJVyxcuXFQlxXuya9e9CtQP3v+AiDOn3z2NP/p3/6ekQXfceivu33UvNm7YYLrNbizPDHBMiIJwnldVk6RnmXPwWczOTGNsbBS5bBb5fE7km0phAdXiArozSVUUJF2yiu7p7MaKpcvQmcpoPFImIY0Q8tmcKZpx2iBXQD5XkBf6zPQsZqZnMD+f1edX77pcFXN+4zXXYPlVq9E11I+zZ89h7MS7GD32DuqzOUHrqoBYEfZksP62mxAa7sWx8fOYrRWRCzdQV7UTlhhQjX7iDNLlijgIdEkr1qsok0chGf8ApDvxQJUYP/spTivaiF1EeyqolPIIU4c7lkAylkJQBebGx5AOKhjOJHHbthuRCyL4/gt7ZJzC/vhtd9+GgaX9TqiIrZuoBEU0reGIYHY4WetBPV8mfM7RjKgL31/VipdvdSIqLcc0g6eN82B9Z69B0N4D9VWySe9awqDDW9Vsy8e8WSkz8Lj+NlnrPtHyr8Nr0py5U6rzSYAnw+lz+SrM9cp8f5rQOYOAesYSMLEzwaB5U94ziN8SQB/U+fMKum3Vt+axqW5H1z7ZpJLb4FzWmjPTVjwQurdRKC+HS7OUtBJTtTok+2zBrcn3UVAxgZwjR4/j2LHjqNWYzPAlzXSFiQEJpdJYTybR29sttIPPJUnirRJPqge6GWuuX7LUNc8fR5IIJluibm/eeftt2LJpk84roZS0avWEYo94eJvoRYG8fU68JbfqTVNaAWexyptfgz8b2Y0BxBIF/vKJnp9aaokWtRFOVRi6kcn2oNyWpLR65r7v7pIUfW6bKvAEu0srXXvPywP5+0Pri3/m/QJ5+78rgWqibC7CXZJw+PverMjL2XwgUQsyuLlpCcWVyvj7v/06nvzW42JpG8vRArg+GOFdWRw6X2c3iuPZjGZdZ/aH2rCNQIub64N/ZyBW5krNdfaPnNI5Pa7JmF65chVKlQoOHz0qUhwPHylNOZGHsmO5ioThqmyvzqT3cBU7N6cRgvgomEiYahT7T11dPejt61ffmH+/cP48pifGUMrnVJF3paL4+IcfwearViEaVBBHDTFUEA5qYq8nYuxRMyPmLGMCuVweuZECzh26iMZcgCCVxq5f+Hmsp1625uZ5sIWAi6M4dmA/9jz7DDqTcaSHe9G1YgjzQRnjhRzufOgDWLllM6rRCGZyeRw9fRpf+g//ASePHUNSsFtY43olqpIlk06ilYREY6ty8S9buhS/+LGPY/v27RJjOXHsOHa/sFsBfWpqCsNDQ/jc5z8v4w2y0IcGB0SCu/mmbTZKFlhWz8ydPeizp0/jwL59eOzvvo6t116L3/2d31Fwl8Rj0EA+m8X83IxkanMLWTmKTU9MYJZz3QVC4vRIjipAs685NDyEgcFBMfDpRpeiwEmMc9VlhCg7Wmsg2jBS4uzUDGYmpzExOYWJqWnM08s6EkdHphMdmS6MjYyhuJBHPBRDnbPWkmw10xtq+q9Zvw4bNm/GtdtuBLrSQKih6nL06Cm89qPnUByfVvJSKOZtCqM3g/s/8VEkVgzh6df3YLZeQjEWwgJd50hYYyXqRuyNOFRXIGdFXiUxkqx8mjOQzJQrWD+XkseCqiM6lPN5up7No17jYRogEYujUWmgnK8gOzWJu7dtxUce3IVSdh4nz49iz/63cfids5jLL+Dm22/FwLJh2QHTiIUJrsHGMWMvS7jGeCKOy9TsifuRsmYryhUG0sMXU9zZCbuD3frnJoHLwGH2nqblzqSH/8a+eVOFrS1YtUOo/HfuSyJ7TJgIvSvhlLtYuimFKklliba0VOMsgbBkXRWTI7h521YmTrwmuec5XYuWzaghVka6M/if10LBFLHf1XZjSyfqXNzKmq5QeeIQDM1sO2U1S4Zs9FatLIdKsJXFz8F7waTSoGoLSiyO+DnJUWHVTGczPgdyQ9juKtILgXr5HNGF9fbFcUglZb2pipwWy6mEArQJnvCazAmQkq0M7E1nMDHyo9pv6o87O+E7bmOP/GoRl9nmI+S+OFx4kSCvd2+QtR9B8/fe6w/45Mzyqda60ZNSG8RD4y2U4kpV5qVBlmip2i1t9qJ+xM/rC6hN4UfOvCKhY7Y31T/b3szeo1lvOz6Ik2n9bxbIF39an1j6cbi2Irs5Wu2RqivB6e2vps9jVHzn8wCEitlsU+TRoBUqlzXw2F//DZ785t8jQbEBzn/nWAXZyAI3Ad2jmDWadrCDwN3BYDfZK4bZFmxdnIdeTOm8Io1j0wz2RAbBY94T2W189te4WUj+4IHF12MlIpm9SBgZks6iEavcXWJASJ5V/XxuQVB/qcrxIJqPNFCv1jUfrCRBmbN5CLPPxCvrycTwyAP3YPO6lehKhhCuFhGtl5AI2zw5Nwg/ZCPEaoSjcyEUZ8o4vPco0uEOrNlyDbbcdiuWbFpPhQbb2Bpkr2Pm4DHseepphOZzqMfD6F7Spz9zkQZuvPdOLN28HvV0EoUwMDI/h+/+4Gm88fKrOHLgECIaZma7wSRkGbjkzc3FHwph59134b5du3D7jh06CCjXaiIfLR1sq1DMk5n9/YBkJ3IkWHHqKUNz8uMTozh56jgef/xbeH3Py9i4bh02rL0K69auFeQtNj6TQEJuYQj+6+vpxfDAAAZ6+9Hb0SWpX/qzMygT7udDL5VNX50Wn6OTExiZHMPF8THBjqFsCbW5PNJ19medf3Ctjmytgq7lw1i2cT1uvuN2JWEi0AQhjJw4jR8/8V1kx6Y0bsdqXVViOo67HrofG7dtRTSd0u3nQUzXs+LENM68dRjH9u7DqZMnUKmUBEFG+rtw4667EFvSh33vnMB8o4pCNIRcraLrk9GPlPKsx8jPXw1qKFRKaIQDIUjscVI3mxU7R96SUY478p4HKBTIXKZ6XxmNEBXmuJciaJTqKOfLyE5O4Np1K3HXLVvR15HE9FwBb751BAcOHcfxc6NAKowN12/Fvffdh2K5qHXN/cZDXj1w5+7mZ6sNnTIY1Vc46hOLlGWptw5nFwSNa2EGMXxWglU1LmWucdyDDMS5fE6HieavZToUUqvLowIelWMyb6x1kzb1gh7cz7wezfk7Uw5vTMTAxf3N9yO3wFdn2reushb0TZEeWdAa6U5wLKvwaNS4G/V6G4uemvpmMKTP5u6HmWpY9ScRFwb1DAllrOypiUCLTD+P7kyKJF1rY6s8b7gmmJyZPCh12CXnJIi8VjUlPX6dQZHnDbU6zpw5ZyNxmoAwBTLPCFf/nhaxmYx7rnGZM1FAyfwluL6NwCfTH/IsaAHsTGZYuZOXI+11kQKjGj9bv/aqJr+JiWa7z0V7z9vVRhY7XEltI4RGkFzUgrmE4LZoosgJRvrP1VR+EwJiz7hVsVsPvB2Ot/ztkgGxtqDcTBbb4k57Ark4yWgfAfMI8uX95yslG/5rP61W+qVBV7HQJX1+Rt/fY9/j1xnuco1FyY33aW8j6PkW8iLuQn5hvnmnjDjWUC/38b97DE9969toEEakTnml4nrjZqJijGmDqy1Ltk0lqKoNZrKb6SQkdfDZfGuz6e9Yl95iUnPqDi7ymtbKkF2fij8v2I5JAKFxHqqUM2XVQ+IND+quLpHtLo6OqbKnQUskETUlr7K5gRHC5Q3xvuW+ByQFeaqxxQPcuf1GbLl6FVYMdiOBChJBBRTVspEOm2sMQnEEYSpBxVHO1nBw72H0pPuxdfutWHf9dUitXmGogO6ZZp1QOHEGx158DVMnz2CunMOK9atRDKq4mJ/BjffegdXXb0ZmySA49LRAGDQex+z4DE4ffwevv/Qqjp880VSMYoV7w/U34KYb7LeZupCR7yom2SvSt5rtDdenRoD5uTlMT01hanwcC7OzyM3NgxyJcj6Pcr5ozFZZ35lpRW8qjdVDS7BqaBhLh4YNjeAuTFB6ktAytezratGwPcOZ7oXxaUxdGMPc6CRmpmZl8sGJASIw8Y4MhlatwAOPPoqhtWtkd3vmnXcxcvgkzh88jtrkvIINAzIP+KAjiTXbrsOqG7ZgYNVyxBi0lJDVUBqfVoV94cgJnH33NIqs2kmQ7Ezj2h3bsPb6LRhYthSRGDUCGigXiph49wwOv/Y6xt85g6nJcT1zPtdKMoolm9YhuaQPC6EGFuhZH9RREh1OeJ8xhRucXSYZkiOUNAyqIYgECEdpp0q/br5eCGHqEZBZX2XCyJ4r90oc4TjlYcOyJS1mC2LTl3IlxIMGtqylyNB69HcSQUhgfqGE3S+8gt1738Q8tdu5H0LAffffiy3XblYP1YuvmJMfE2sTAGLwYPDl/jHJYprvhITkcG+qTSWOiYN/xZ7jiJbJWPL/OHPNoEp0jQGYbRhPcPMcBBvJM4UwC8SmAaFJE6fp4GVWvVqbn3GXmIpjghs6UGv2qXnLzWiGtqjGNGeiRva2GOZ0OaRyW6nUPCzNIcx4IlZs0JylaFC7GP0pB52bkQ2vl4xw4xHwt5nfWM/fBFcYNPmZ2YaRxCrH6JqJCPW+TXSJn5doUNAIoV4lGsMAbejk5OQk3j19BhcvjKgFxGrc7peZwvgE2xCQmGySiVhx5IziRKzKhTI6pz4Gcc6Xc1pDQV2jc558ZqgBme0cx2Q77Op160yetWoEOLaAlMg5XpHF7dZst+8z+xE1H5A80uN73gajWxhpBXKLSh5BUUz2dr9Nv26LBD4gNcVbfMXpIqKHtj0Pqklmc/vA97mtYGy9L7/fOx96vQCfG/y0QivtQflnD+SttoTnptj7t9AlUwZku8OQKO9rroLby2q7i2gmKZ5L0nZxoVI+J5V7FRhOqYkV+VtvvIk397yK44ePYHJsHIV8TmQkwjKqWZ06kGeG2qyhUwlyto6CKl0g94FYWb7kQk05zNJh+9N0g63Ppg2krM2yMt/LUiUulqyNZkhRjrAyZRVJWiNpitcYjaJvYAALuRxGJsdRYVXhEgRCmQzkDOp60M6L1+UUCkyJcE1B/JoNa3DdhjVIhWoK5inSjDn64DY0wgwoEYSiSdTzAQ7tO4ZGEegdGMa9Dz+EQTGz3Ypj3lMoYfqtw9j93e8jOzqOSiKETbdsRSUZwlhuFptuuR7LN61D15JB0oBRZ5VIKdZGGEGlgYC67TALzFqtqASrI5VWgEG1KuRkfnZObnbUuyacTYJabmFBo2Ikk0k0IhQGZ7w5q710eAmGhwbR290j2JGVU/OaOa5XayBeriFSrKE+PY+piQlcuHABIyMXcX5yTExvdCaxfN0aqbjx4Dp29Bim3r2AdC2MVNVO9GiEh1oM9VgEO3/uUVz3gfuAZEyIinmJBqieH8e+Z17E9DvnMD05hYX5BSPNDfbhjkc/gPV33CK1PAr1cOSLyyN7YQxHXt2LkaOnMHFhRLPicV43D7rONJauXonbdu1E19Jh1GIRvHvuLN55+yAOvvIagjxRBRvT4ZFSiAQIutOI9HejY9mQwepoBXIPT7OCJ0tesr0xTl3U9NvADW7OGFJ0gKNbXamAsIhwtMiVyDsakQCNcB1zuXlMjE3o+aajKQx0daIzFqAj2sD1WzYgHu/A6bMjeOXVN7H3yDtoJCNAugPJdAJDw4NYuXI5rt6wXgeony5hBcSDnc+d89oU+WE/ldWvIHhWjvG4idgQ2m0GE/MQ5y+5bjnfd3nGk2EfpYub9YTNEY1GRQ0FUv5i+4zXQB0HsyGlCh73s+Wy3iPeH0hWfbk2m/QfKnpPXp+9p424eRiXCBqXCZMJr2bIStyjAAzuRBA0bufadwx8fB1eM4O4H62zCtzgYwUzbR/7bJaIuAPXXKP0y7ckhBxIgMdaBET0GLzlPEcPB0knEyonvG0tDxKA9x84gO997/tGxLRxA/GF1HoQKmkGNRLwiYTEVCc6kEonhTgQTrd5ctOHZ6VtAcrOSCIiDPoSkJH3uZ+uAHZst0DO84JJLltnZmlq48OSbXVBxqufWXi2qtVb4XrDLHU/7H8WVc2tr/mkwKB6u4EOpfUe5e1R8goqbIYet/razUCul/KNfEOaeB2+z+wTCMUNr5XgNAR877m98veXcSmk3Sw226/zZ/i7n6bwCbNn0HuUzAdue3wt9r/ngvxMgTyXnXfsfSeFyiDaaKAwl8WFd8/gW1//Bk4ePy6Ilr85pqVerbMsFKPVyTbKQIC67Y79aImBffIWQ9IxYmUrahQ07k6fTXLm0jPhzXLUM1qNBc3NKEIRof0oM++YVNtoE0k52FQ6o5l0vm4yncb45CROXziHeCatg10exarIzS3Nj934MRE/I5+OB1gx1ItrN67BbduuQxIVxIMyUrGI5jPJTOYByUBeqrJ6jSMohjDyzgjmx7LIZQtYv2Ej1l+9ARvWb9Thi3INx19/A+8cOoJxQmv03e6KY9X1mxB0x1EI1bB683osW7cK/cuWyjGOlSoffKVQlvLXwswcZmcnMT3J/OwKfQAAIABJREFUfvQsirk8svPz2qDcnDbrzL5rTCYjw0PDCtC9nV3o6eyUo53EWYlIsBIjAiJiTA3j01NSNDt94TzmswuYY9Aen0YkiKCzHkKyUEO6ZPOnSv44NpiMYscj92Pbhx4CEs5Ugc+0AcydOo8nv/Z3yF+YRCJqbG0+L3SkcOeHHsZVD3C8zTEkooZalM+N4vUfPY+Fc6MoLGSVgNDAJ97ToVG9ZZvWYd21mxHrpIiGQbajJ0/j2e9+H4WJadSLZQRk/jZCcjULUUOdLZdoCFlW1w1DaELFMmoLOWQoYUtjDQWiJKK9nahlkqim46imYihGQyhQZVdVms2umpmDTTewPREl2tOootqgpjN7pwwerAhjCNGCtlxsBvK62pMM/HUFcxrt5OazSMfTSEaSCFerSIZq6IyHcP2WjejqGsDsfB4vvPgq9uw/gBKle3kgUhgoHpHiIA1hNmzcIEleHvgcT2KAoSc6DwVNdzgZY65zEak6OxS0GDy9CiLPW1+h69kq4NQNpqXTmIhftmekRy6JUZuJ9sHUNLttLMwCeKsqMQ2IloSrh/slx0lXQVrJ0gmsRAMUokiWCAhKVHVlf2cLzM/Cc82YaUYFXd1dSmB0ULpr4ms159gdKaqdgMXPYtK6rO7NJMV7WPM9JN4SgsiUkrNlYqEEx02+uH64t/c0xq8adQrup0+fk2IbbUkJv0uJj/bIPLecjK7uqSBwjkkmbUyxUVMQ53x4R6f9Zt+cwZyfkX/yXTRfLjcvIzDyv+2sDTRdIgW7aAT33bsTWzZtVKJPDot65ALcWtogunav2OmDtEcTrZS8BOpeDI23quFmaHSkLR+O3devFLR9srTI96EVyJvxs10oyPpCxmlwvAVfrfvMwQs3NYO7vwQvUtO2GNoD+fuT2d4/ohtT3opZ8SkcAa89kDeTEMcNse93s/E/U0VecspuRg3UhgkzQ6s1MHb+Ir74hT+R/CePWQYLP29uwgOeqWqwgEEglit5ElrTVN5/bsUBg/MYtOVlLuF/L8dqohqa/aWWtCo1UyjTRiaSKZ1wwpTGJmUCwb4rpVVpjlLi6A97ZEEDS5Yuw/CK5Xht/5u4MDGu1ybsrOrCwXFeqL95QFBsIVxTn/yaDWtx3523IBmqWiBnT0pz93UXyOMo0Wg9FEOsEkFxMofxd0fxztGTSEUSSITjiAbsqUcRRRjZ2XlV80lBxlHEhruw+qbNqHXFkK0WUKKiXDyMjp5uOcZNzc1qMxBOZAhmT5gzyplkGgO9fZJh5X/HHTznWbL8b5LM1JPOF7EwOY2R02eRnZrF/Mwcxi5cEHkr2dmBhWoJZQrg9HTi5nvuwF2PPohMX4/udXZqDi89sxsHd7+CxsQckvmqxrCYJHV1d6Nr2TCu23UHVuy8DSCyV62qrxiPxlG+OIXd33oKk0fflWogd5vmZLvS2Pbgvbj+vjsR7u9SrybgyF80jPy5ETz35Pcxffo8SgtZxIneE8ZMMBgHCGfi6F82hK6+HiQ6Ujj17klMjYyhtJCT3j2rjUqxpGRLYkTc5VRSSycQ4e9MEvFUAl3RpGbJOyh96rTGOVmRQwPlRBRzQQ0jC3MoxyKoJWIo0CfbKZUJwtN+sf4qT8RiuYBqnfLCNOgh89glio0aIrQ0lXgFv8Z1HoX0fMJsM9TlRU5YvZQtoZzLYf2q5dh2zSYM9LBFFMP0dBY/emY3Xnj9ddQoBep8tE3zwMQ9+vr7sWzZUqxfv16BnZUuIXBWUpyt58Guys/1uxn4PItbMLQUs9jzNSU2VZnqxZpFpK9qxd4OWVD3bHLK/PL7SsWSqbPJhdBU0kQ8c5MmElpxqnjWMzRWuW+VkQzH9zGEwImdOIUxVZ6OrMaKs1QoqvKXApsLxsbkrisQCtJ1M8ZM/vkzrPJ5rxgQ+RkZuEW6k/FM3D6ve29Lckw6lp+H16n/ZgKv/nNELQO7H9Sgt+SBo4BECmkedGD/2xgZGcMcPeY5M86zTmdWXKdhpWyGRlZl81lZO4PPhtfS29+Lzu5OBfFEgkWSib+wP65+v0SQ4khTQdKNhjFoMxlIJVmVEwGqoVwsYNfOexTISeYVXsSWpA/iTTKhVdh2lrtqu73q9qSKNvIhr99D7JcHcj/XZId/Ezr3jOw28RYfeJuwcxtr+72U24zD4ZjlThymnfHdgrHtOj1CfCVo/f/vQO4/tUci/HteDq1b69hukiEQdtudY2V78uEQEB9nmylToZCXRKsfK1GJzz50AEyMjOJLX/wijh85asIJZItXqBNNqVKrlCXeocUVNearq9ZUlLXxFDzjMB5LqD+nrDQeN2lLjuO4jE+JhFtMBkWY4IvNspogTZUbQLOglCytSUyE/VKx2rnhSIhhX44kHiIEkYgEPXLlkg4gBmzNA2s8hSQh29hyJ3KjK/FQFR2JEK7dtA4P77oTXfFA8HqcM91KKOoKnqFIQoS3UCSOeDmCylQBk++O4syRU4gxJtdIIIvIqpLBmEGVB386lZQ/dq0jgqENqxAf7kIsFUepVibyimRHWp7uoXhMn4PBk5rhsUgMSUQRb0RQzdHAJCsdb7K6L4yOUEmcuxTpjgwGB4dkPNKV6URpdgFH9x5AYXqeLDN0UNWuUsdcqYBQRxLDV63GPR96GMPXbQCWDaBYyCJcriMRTmD6zAVcPHgcx17ei/z5ccGxPNRIqhletwY3PnAPVu68HWiQIEXZuRCCag3Z0yPY8+TTGD9ySs5kvF/qddJbffUSLN2yHtt33YWeZUukUrFv93M4tv8tFKamEa3WJbhTymYRUI2KUHQ0UBVb5zgY/y/cQEdXBmkqBoZD6O7oVFXG9oBMNRJxkdBKHCOqVxU42c/WjHUtQFCsoVGqap0SyaGUap4jRfEYpitlvDM2iiK5H/E4qpopNmERbz5iaiyE7+pivbMq51x3jY5nDZP/jYdDSBDmdKSmBll+AScP6siXiihUS6iV68gv5FEr1dCRSGLDmtW4Zv06ZOdmcfbsRex/6zDGx2cwTWMf7jOJGzFQcW+QqV+RyBKrZAr2rFm7Bg9+4AHz2WaPOx6Vr/pCdt6SYQoesdqkDnfS6ZtLV90QDqt+vcug9YJ5AHrxFQV2y/oNmnZBszXu2bbxXWXMe6EqujmfbXP+NrplfXVWpKyg2RLiRAUrdBHYLJWw6yJTv2qjsoLvJfhiBjZMFKRjT0iefXWnM8GkQh70ro/PZIO9ZQZnT4iya7H3ojuZ5whIYlamLBybtaSD65+HLM8N6xfz2ll0hFHIF/EPP3haOg+xOO8v5VUjGtvk94rwqardoHrTUec5VrWJh2RCiQgTElbkafbIO1Lo5Drn/DifWYrQvlX0kpctVzRtwn/zZ6aeu0hzYVXmu+65G1s2b5SYEgsJq8j9FJL70xfdzT8pL9wMRy64eIJYG9rqztJ2pMPaJ54ZbhyM5hy/1dBW7bmetg/kXh/dF4V+jXkk3S0G18v38r6XV+S+n+0h62Z/24uO/RTz2/+10PoVA7krTH205nVpXTfJbq0xvp8pkFerNTNN8WQyBXJaKlYwfnEE//mvvobDhw5qxIizszIXYZbqmNKCbySuYNKP3h5O/W1HmPGwm20k91AF71KylP1RGyPzMJyMKsrlphIWsxWv0awCiPprHPtxG4rv48faFNAjUbkq9Q8OSJCGgh2szErOFalUKqJUyOvAYE/QawlbT8MMYOKUcmmUsHndKgXy/kxcvUtS5shApsALd2aIfd844bco4uUoGnM1TJ4ex9lDpxAp1BEvB4iFLGsn3KYxOkJgCesDFoIK6nEgPdCFoaVDWLpiKRKZJOZLeSxUy1iolTFfyKNS4r2vIzu7AMwVkCg1kCxRrjNAJJ1EjdUsYerOFAbWLMeuRx7Cui2bgCXDQDYH0JCjUMGBHzyDF3/wYzSyBcTKlMgNI5RJYsXVV+HhT3wMsfWrgK44SvUK4qUAYfZ0Z/OYf/e8KuWp0xf0/KV5z+y/txs37rwD1997J0ByFp9kuYTRixcxcuwkDu95HfmRSYm4cNFSqIJVdS5cRzEWqIdNq0getBLA1ygkq34maiF0dKSQSsURS0TQP9SHnv5uROnJzdvJipYku6pBq+wZcv0ViqyOmcgBRXICECCVSSnQliuEWqsIVTnmBoSEDEcRjdM3u4FZEjsTSWSZyOZyKCKEMu071We1PEUHlDRd3AgPGfgUsmEgkGtcRCRMoSMMnJyvViJqiQATTyUX1N+uUsq1hmQ8BYr9MEHuTCbRk84gN7eA8xdGcfjIcVSYeBBlSbHJwxZRSWOQvrfPsSnegwTbA65NQS2ArVuvVUVuAa6uqo5/0p3NgjDZ3MZGpma3Z5D7kTFB8zIEMbieMDvhZY7s8WcYmKyPHVLAa1Ubztvakey4h9lDF5rmqjxeLwl0/OWFZMSO9n7qqqAcCUiCU85jmi0kF3iFPDhFOauovIe1m+SQW50Ffw/He/jS2gTmbGaqd95u1fXH1cMmCY0B04/o2Sy1VfkpteqKxbIc/46fOIGjR4+Z6x3bf2wj6Uwxr3ZyewjRp1MZK3zcnLnnAHhkQfc1GhZTnT3vVCaJdDqBeNKqcgnA0AGNyQQZ+wlOSjhE0xHXmORJAU6FUYAbr79OEq09XZ1O598CuZ2nvlp2hiiO4+TFYFSUaYrI7F/tJ1qOY57R3t4u9wY2/F4781uTE8pjHAL8kwK5rzRV3/mg3yw/XX3voHUVoo4A5vkXiwO5/35vCkM0qM1PvP3N3uPvPzvZzaWgfhzPox0uiTBuhrPB9e3K/9KKvFppKJB71qkyGAoghEISL3nqO0/ISOXi+fMaU1KVQes4BmWSpiTLyQPVejT8zQdH72ZfwXj7Pg+p+96BMFVPVCBTkwQOiqg4yz9aZnrym9SbHHJglQFbuwZH8c+h4WGJyExMTWJmbk4SsCTmqHqKx1FjReFIL2R7Sgq0QeUvZuvsMbV6oAo4oTrC9RI2XrUSD95zOwY7E4xviHGenGQiJges3lklJ1LyD4+WY0jUExg5MYK3X34T6XoUmToh9Rjq7PeJ4Gf3jr04wlvRmDkZkS1QD2qoh+jjXkMOVQxdvRZrb7gWt9x5O5JDSwRxVEbHMXHoFA4+swels+OYZ2CKR1AKB1hAFWtuuAabdtyErbfdgmh/r5rVsmEt1oBiFQefe1E96MrUHGLFqvgFxaCG/uVL8MBHfw59V69G0JdBIxlDjNlPFZh5+yiO7n8LJ946hPnxKSMzUZkqEkaRxMC+LnRR+W7FMh0eU9Ps4U+gOD2LSKmMZAMK4GKGcwHFQkj1dyMz0IN0dwe6uroEBw8ODQpGJGksEgsjGmfQoQ0t53tL8hHXHHiduudUTSOxqqSNzmBCYlfJeQ2zZcPWCiOVCRJxVLGq3iN7x5FGRIEzqAagomadQhxBFJVIFPkghJlSCeenZhBi8Ml0IFdmwOUaMVlUEgB5MJM0Kf1sQdJVJTgyWHF9XO4ZolhMeHmoUeM7ny+iQMvPGAmahNsJSPBgjoCWppxsIKkxFUticnoWBw68jWK5qvUTS6dlX1urlmnOp0OZrHUFMAebew1xrvElS5fgkUcfRk9PF/KFPKpV7ilmMDycnZELeQTUDJDXujfnyChw5/I2Xy8hJirlOZIYD04vq8qgzkBNEprGy1jxOTiaeuOE3FVxOqczrn3CzzxM+b1igUeokZ/Xdan/7uWYnbeCzIxcQs/gxWuVB4SSAjvujbHvYUnnDhYzpzUm7XQwYxXdglDNGY5rhNfmR6vExFfC5UxwwjQpyrgWgzGtCY/ztX78o2dw+PBRV5mb0Iveg6+haVOiiFaImOKiwfB8DY1XUjGNXhIkD0qJkuOcPJeYxKaRTiWk4tbBhJcJbZwtCyKNROjI9aFdaUxIBRMgIizkepA7YSN6htqsWrkcK5cvw/KlS9BBxr8nu/mAqkBoz7kp+Wt9I3sWgdlXe8lUP2evAO1G05oEQVcQGZfOM8ed2Y0QGS8yZC/vofn25KCdwb6oU/4Te+SLyW7tgXxRUtDm0ncpue394rkI2h6QeL9vdskRP6vaUq5H7te1ByPM7tUTK1sjcj8ztD49RYlWyxqF01Pik/2oehVValpPTsp56lvfeEy9FZ6lrMY5ZsRKiDeMAZ1Vrs2jmuSmAjTnPGVebwQhT27RDaFZgFN848IhMSmWsEDO5ICVytz8nA5FY7m37iBNBTSX2Whgdm4OM7NzGgvR4SlovarXJlzKXjltASm6YAhBa8SkOUjLT+Ze3/f3YwGZ6w2sWtKPGzavx+Y1y7BysAfRgJU6e54UxWGYDKNaJ/M9ijhSiIfSuPDuGA6+sh/pIIZUjdUDMLhyFVasX4/ewSHUCmWcP30G4+dHkJucQoJMVznMkDMXRiQZQ6MziTt+4RFc9cH77abb7BMUdU6N4O3vPYeJA8dxfmIUkY40atEQ5oIKBtatxJrrt2D7fXcjMcxZawa+qqRISbZ767kXsffHuxHMZBHOFu0ZsldPBam+Llx96w3YevdtiA72AoUiJk+dwoFXX8XRg4cUkBiO+Hz4XBkci7UKSmRrRwIku3jYEE6kPWoG/V2dGO7rxZK+XvT396qqYCXBa6oyXLO/65jDvmfaiMCSGZLBuHYIoZPxXa/ayBtYBZKIRacpm0FmAmcSwMZkJ+pBroQpadmWYaUuc5OAB2UgOLuUp8QuxXo4C010KIEGxX1qDcwUSxibm0ONkxDRGEqukqZSHCtyH3hVDVDu17WAmCiQUV8nOU66+BEp0hH+9D1lwWmhMPJMVJnXaIoiilqlLgGcZDSNvq4+cNiesp1v7tsv4xU6CdL2t+HGPXkvbFbYz9+aQ1dAhTkFJ3JP3PhnYFrjv/jffRzr1q3FxZELSoS84qE/UE0ewSR1uSVEToubfC3Z4F6iVbauVZM/9qM9voUqqN2RKfl8rOdqQk1+nJBBhpUr1f28BSv/W22PJn/F5sAN3TMUTkS7WFRJFO+vBX17Bvx8ZnFpELn19au6v2K6U2GQ45FlOgiaDoZxANg2cGihlpIXMTEo3JNqdWbxOYTCOHHiFF544UVUq84Jj/RfN5uus1TWuC0tDauYWQVaBeYnd8xm135W+hSxqEx/eLIMDvbJhpTJPl0TKfySTtssubTWiYZGYhaUXfDk+UmWu5H+uBYsNJO1Tvczk9i28Vkpv7kJIj86J0KnC1LGW2pxn+wQcoiqq8x98WZ/Lo5uRnR29f4V3Oz0M4tUzDyB0KMwLc0Ry9cusSR1FblHNJjISq3QJYi8IBkrSWuj7kifRjxrJQ9t1+zI2TbJ4ORrvYZ8sxtwuff5ouvyaIN/xq7ilmqiZ343P4uTgG2D+e0j2Y30DaorQvxtQjgqvn//s58PduzYgQ9+8ANWacg7hOpVJOFUkJufxTM//BH+8stfVkUucxHHeJSutpM79MP8YvU6P2TdDrcY/MbSHLnbRNwghOwoqkDWeZJCBp0ZVVU59fSy6OnvQ19vr+A8qiNx7EmT3LLvM59o3iQKcTAZINzLn+drCuaXnaAJN9QJTxKq83mnWwjNa/RayQxWjSqCSgED1FtftRQ3bL4KV68YRjJcl9FFTOYDdH0ze1S+TzRMU44URi9M4tiBIwhyNSzvW4Jd9z+IwS1bgOXLaVwNMKgyHu/eg8N7XsP82YuIZIs2opOMIdGRRGSwG9c/ei9W3X+n+sPC6vhkyZAfmcfc/uM4/9pBHDxyCNly0ZTFYmH0rlqClZuvxs333Ia+q1YD/d0AZ5lJcDt9Fm+//gaO792PUK6ESKFsvAfZqYUQTsdRS8ZQTUZQCdURoYpdiEIllDytoCvTgU4K82TS6BvoQ99AP/qHBtDZ16XKOprkQcpLJcRMqVaa0VQkR8oDlQGcFTu7DBaiuVbsOZEzwV8cEWSw5b/5cRIlX1x7XpFK/Vqql/H5MymgMA+97YkE2W8GSB28zumOSRz90KoUQ5FJDlvF7B8m1B4pVeoolKpYKJUxWyygyKopkcBCsYhssaiJCFMStCCl9c6EtmoVaJPo6cbReNDq60zyGjYy6aFJzShr7JFCPQxUUZSLbCUVkV8ooivTi4HeYRTzFYyNjeHoseOqVikAFKOrmfr1VSXcOgedCplV4sZYNga6S4YcKc9aV4SLTSnsrrvvwq00ZinmFaRpyCECaEAY3JjQEpxx1b5BvlQPjOh72Icm34X+8UInnA2oRvRYmZN0SuTJ9avFQq/XdLAaksaWnPXovToYAy2LAo3JcT46mdSomTdg4SHNPnJ7zPBBxLcFvOWnetNss7hJDrMpNRU1Es2I2Hk7Up4p9vNhtQA0KVKumCtenIExiT17XsFrr73uYHbrEVP0RQWCJmBMWbFAbwr26ck/cGFb0rTOlMTHQyVb7uv6N52ddSFXiVgYfb3d6GSPPJ1AJpNEKsG+PwMVEUWrPZgkcu+wuidqIeRCdHSonURlx+3bb3We4vb6Gu11xDuVBy658BW0hzXapWX982lC187u0HhvFtxbZDdrUfog3l5RX0Zcc0/S7lOrb/6zVOQ+6LWPcPlxZSaihrQw6bUkSkWls9NdVGJf0jf37fvWRIJ91jYGiHu6LZJaMy1oJ+A5CL1JB3C8kcXB3YpVQzd++kDuryd009btwUd+4SP41Kc+pWqYvyrFogJ5hAdvo47vffdJ/O+f+7wOcjIkBeSxZ8QN4huHjn1ps6N2CMsB7dJA7ufIuegjUR2qEmcj/K2+ZoCrN25UUJ+YnsK5ixckKyrBBMGBThDGyUG66Q+rIggPEkZ2ghSeAMdZTlkdKzkVy4Qho0nzF5vUQUqGNIUUyFmRdyfjGOpO445t1+G6q1dbICcDWGxhZv7WEzUCFEUhopiensfImYsozBawenglPvRL/wMwOGjPmNaGtHwj1D05h+yRk3jh8e8if3ZEn51kNwbz5IpBbH1kJzY8cCfQRTtEIGA1iAjq747j5b//B8wePqPkxvqSAWrhANUwA1AUvUuH0DHYg1RfF7LlPBbm5jAxPob5+VlUcnkkya4VtG8z2QwQA0uHNOZFK8/ugR4MDnRhyUAPujoTxoylCUe1ijKdyHho8DRhxyMcqIoWc9v1YtVFkA6/9b0psqGeHYOJD+Te3tH1HP2G9Ha48ou3soZ9Ea059UjEDJdIHmpBCFXK1kZoJsI8h4Hcvs6Kll7flD9tBGEUK3XkyjVk82QrU6rS9K0pElNkAKnUZFdKJ7N4Rxor1qxCqVZBtpCTRan1WimyYlVOuxKVDh6NmRBLYO1vlSir7HKR/XsGH5q2FFUp1SkYQjlKHYCEWy0hKBerSCd60N05gFoFmJmZxdkzpzE5NYVsLivUSm+lqsIshe0g9SMrrpIQcGZkMt17qRXbAcvvJlSqvzn54q3XXYdHP/iIrsEY7abYyPequDYGq28S0vg6NBlRC8qdGax4iIqRaEgSJIMgzyMv2qIxN6qoKbk3x0HdQ2dZyTshlUIn92lVuM2pm+qcVbP8b2+A4it921j2WjZKFm/azLJdZ/BmQyZOTLw6Ojp1zyUu5Ui65VJF78cgz8AoeL3ewOHDR3Dm9BlMTk1LlY2CRnyWvPPkNhAS58+YNKjdMiY0/DzcC1YRO+euNlMVHw0YUH1gJcuc6oJsVRK4YuBOxaPygOhIJxTcGR/ThM+TCZNhJVwfjqCQz2tKY3jpEpGIO7o6cc+uezEwPCTOiM44FYBWjfp76RnJPnA2bUEdSuD73p4E6YOa11o3orSv1I1p7fvjraq3NX72voHcVaSXVd8+Qi6yKbUA6itWz3USd6mt9+wnonSdxk5sPqvLYITFoMKiQO2Tx58qkPvX8XPs4szYL9/G9ii1IRMGsfu5/EvfQ//k/90lT+3fE+rrGAx+7dd+Df/uj/8Qecpj1mrqr5g7U02M2ycefxyf/de/i/7eHjGDJSlJJmfVeoS+R96O+7u5HBNJWCTr52ArwaABAkJwURNNiKesquahtZDPKSiHWAFoU6nzqM3q3c+0qFRltHSB2RdN0BGJ4zB+RpY9SE5P8zTWwWcirk1HKCcvwOfsn3U0qCGOBlIRoDMGPHDXdtxy7QYkI/Qlb0h6M6TK0xyTnN+RCG2lYgX5+QLmJuYx2DuEBz/8UeAf9c15ghGBiDCQN6LAyCQmj5zA3qefxcLp8yiSQc7NGoug2hlDat0y9F6zFpt3bJN5SCSZxuHX3sCpNw5g7Og7qE8tyA2Mz0Kz9VFjQ1NhjXV2kIggmkkoMUh1pNHd2yURkSXDQ+jv6dHzTPX2Ahx5Y3+RVWRQazG8yYFvUJLUjGG4kNhG4QElwQmp+fHwVW1twcElbwaHGztM7Fh3iPhREQpekOgoHXJW1WWyds38QONIOu3ZtiFTmf7efHMGdkakKBrhKBpkmZerWChXMV8qYzqXx/xCXv3kiqK5WYM2qlyDDOQBCuU6Khpbbq5WycUKhmdyyGSISVw6juGlQ6jUyyiUC4I3GZwJOZM0p8pJh5hTM9QMHXthFPOQc4qTzuW6i4CBIghqSCaJQplPeYyz9dxL9YakSNlrzmWLGOhbgZXLr0YhTxjY+stHDh+SJz0rZa5hEy9xdplip7cUFEXicm0uI3bZsxEXxtmTsgVCzXk+S+4FEb6ScRHj2INet24drr56PVatXolCqaD3YnCTxWcQyKOAr0Wymq+uGUBVPbsZdn9gsYI2SN72sWbZHUudTGsRAEn+IxoglC/seuAG8nICgb9VTSnhYUJhrG2K2hAV4AgcORK8X0QCRD7kzDbFjdoMXZgEap2peo7o3OH9JxrS3z+gs2XPnpcxcnFEz4RscxtzjSto8me8Hjhhdp9H6exwY7VMbkyW1MKf3xPt7mgeZZWroQI9r4wTMWxbFhENBejr7sSSwX4sHerH0sE+9HCWPMZR07B4Ol7whYkA1ftYpueYYMWi6OzpwbYDe1v2AAAgAElEQVTtt6Kjp0f+BBGilerbm38695j2oiu6vO6N9WZbsLLFjKaWbzNw2rpy1WmbHn57oP8vgdYtYLmQ5yDoK42fNRGAtuuQz4Czueb6EIBJcxg9N2vH6fVd68TCalsi4ALtlYLoZYG0LeBfEfpuC+T2Nk4i22ms2Jdcoevhd60fs9y+Uv/+vd4n9O2vfztYt249rrvhWvUNNQ4S4uFpgZzmGC/t3o0v/8VfSHiklCuoVyoONheEF9lryu+5bMgRJZrVubsTnIjWgVdvqBrnCHY0ncbwsmWYW1jAxdFR6y0pl7WMWQtQDmb24f1sq0GajvGqit2rwzmtdpcNsQ/KYGCIOjeWvYM2mvQb/JiFbQ3+jjRqiDZqiAV1jZ09dM/t2HHDFqQZ1FBDOKgKWjeN+KhVEgHlEtOqquamFzA1Oo1MsgN33L0LA6tWIdbbD2Q6RSDDXA4Hn30Rb7/0MmbPXUCsWNbcJ2eRSXorxRrIpyMoZSIIdZorGLMMZt7lUg5BvYxMOobuzi5ZeXa50avhpcMYXjKEnv5esd/Z/6Y8Le9mvpj//2h7D+BK0+s68LyAB+AhZ6DROUyHme6e5kTOkBxSWkkUSZGyGBRs2btar73BW7u2t3a3LEqy5XJYW5a9lGTZVXbVlspaWSRF0qTFpCEnz3BCz3TOGd1Ao5GBh5fD+px7v///gemRKFUtSFQP0gv//33fvffcc85Vb41kRcqh0DBERcxqGe+wR2lezqrmuJGyaTGsuQm4ObSxvR8pqNRle7ZuTLdu5EkbE8t7Eg7NoOEUAUas1xj+ZsBmZUMXO9qvEirnLSMxbGVtHcsra1hZWcdaoYRShclGC9UmZMZTqjcFhTOo08fc+phZkdmyzbRc01KpNrQ49zuTQwMGtzFRtFqCPW22F8Jsmzra2tPo7u1ERu6/hKzJ1C8LdWjQVCYQf1zfzPerIOVVGIl5supsUcvL/i691qm9LqGjg0zvTqwXyKA37og06jWyn+vo6RrD0OA2oJkTu7xYXMP58+dw7epl3SMBIUzalNw6ASnqCZuTmgVyg3qNRGQ8FYPiDDET9iTxSNwHZbDl7xBmV4XbRre3Knbs3IGPfOQjIiTSJIW9bQXNGnvQZg1K+JsfGuZBuVfL3docho3RDBvCwiOUiWCoqvj6mBSEueRBSWOGL665Jrnwv4zRXVtd0/sfHBwECXXch5Rt8SAkHK6D0JnM4kzIwInOb5SCldHVRZJlnyrqCxcu4Ov/6etRVV0s2vtQD517hQYwUdEZPOsJ07dJOcOfMdEgkY2BgdfBrF+DN0Z8YIeiI8TGUI0zTbTZ9CmsryyDjI5tE2OYGBnC2FA/Bro70dvZjjx74PLCyBqhzWc+MDixPqAZFttH7d3deP+HPoTBsVEUyhUNqOIQIZ1vYnl7D9aDeaC4xcZdfCeJkBasiQOSHvavJypxXHPyoffHQ1Ue9biTAfA+PXIlEX8Wo8wxagsxcUKRDOS2Jm209n0DeejfJyv6PyOQJ176xuo4+YPN/+0ZW3A+DaNiQyCPyIPqkNm+DD707/Ww9wvoqdJSQWNMpc3M501qIj01h4s0RLa4Oz2NMydP4tnv/glOv3NCntwd2TZZfJaK62bb6mxWsYQjer1JuSTaF6Rg1bkhdim0MlmM79iBVlsOp86dU7bPQ1zEJR4C9IX2ZpCmEimIU6YULzARhVh9c1Y1+72OAPBKSzrCg5aVnCpy29wpWorqMGuqGhMKqwXKgG6EFlbkBNDY5aLH+o8+/RieOHwAfZ1ZtKWbSDcq9Bmx9xbceFo0lKDzE80WMrh0/gpmbs8K0h0Y34KJnbswNj6J8tIazr19UpruOiuaRh05VuqUU1VJGmwi05VDq6cdqb4OdA70YnhoCGNjYxgfG0P/SC9yXQxMNrCEizaYXwgq1QK36pDkK8GLbkHJiokJWk8+L5lhuVhUlk8SDJmvtqFtlxt8zQBl14iHFe8tYVP1c8h1UK/YYG8GK8ZDaqXFgJUXPaF7/stK2iSJDLKEONmn5LQojh1dWqS3eh1lEifp7kXDDvqo1xqoyBeAyR8TNRIo+Xqo3W+D6G/E6tM8+ux57QKY9r5FBjjheN1bkpCEpeh9iEnKwzbDr50YlCZjmKYhGfQPdKFcWUOpvIqOjowqbQbxeqNiJE4lpKYxtkrEDu4Kh5mQTU+dcC6PfL5XTn+01M3lSEKz9gATvmrFSIMyaiE3oJ5Gb88Ehga2o9kgZMvqvYrjb72Bs2dOoZ2sZYsXUbIrDoGg3Xicrw64kFw7gUuHvk6BpG+E9U1DAA4VGQOj/NsVaC2osdJk/5pEVx1EmZTkUb/wl38Bhw4dlJc4FQ28JoTeBS1rBCiDIV3g6PVvw0tUITUaqqKp27Y58l6ZVyqSn/J6dvd0C7XhOie0zXVH69vk7OxAsrI2ghmshLMm9OHDRDQ+xvz8giDz8+cuCIgKH0xaAqSuayl2us3Htse1ityCsBG1RHR0jXyQQVkwNPtT3RuvAtWXdU95LlHeCkLr+mQg51yDTAqF5UWhgXt3bMNWImhD/ejPtyuQ95DFTtmnYHj3Zyd6Kn5JSooGBvK2ri488cEPon9sDEUa2WhqorWedDN8tK6x2r3NYSabcdda18B+n/tWo3gTAdyuW5IUZtW7Tmf9mdng/nl65EFH7g99/6C+KZBvhNZ9nse7oHWzFbfHdUmcVYYxNP8XCeT36ZnbVYlhclXeCWhdCWqQy4W1EUh1npC/FyqwObhH7726Umg9/9xz+NrXvoZf+qVfwvseecQck4Luj1Uue3fFIr7wL/8Vvvutb4t0xBnKnXRLohtTo6FqLczbDS+SAS5Jdgsj5hRW6WLUlkO5BZSaTZR4aFPD22zIpYp/u7C0KPY6Fwc3ughuDO4+7IQQ4PDwsORLnHFNjWZYALb4TN6iXpZGgNqMZGKumtrllZjqGmapzrBkMMiQhEVCUbOOXKOCp449iEce3IfJ4T50tTOYN9THEuuSVY0fTsbiTUsXTH7XyuIaLl66ioWVAtbLNZGwcsggn82hr7PLzB568ujt7cIAmd79vRjoyaOzuxO1dANVCp05C5uQGm0kqzbSlfCZnlsWoW1qQSggWQyzw9KzPLK7CW+zr0Z3Pt5fGfzwwC2XkKMDmCbHGfEtbNYsJVpo0/9aZEZn0ijLeIPrw/tMDb6frMaI6slTRFBy6kMvFoqYWy3oc2mlgEKpggrJeq2MZF80QCmtl40nQY09e8wMQFz0tOikPMcnvUm7zdaIvN+NqKZRpRp7yOe1qokJoPPbbMM6hC6fbyabcgSk659JxKxtyXdM9jvdA1k1U+ubweTkKBqNEiqVNVXl9WYF5eq6tOuCgLmGvUKxQ8t6ufW695h5ljP50LAUBv0y6o0yslkmbTlUy1yH3OT0Sa+o2l9bq2BtpYlSMYO9ex7CyPAA0mn2ak/h0oVzaoPQnpV9ayo0eP+T1XbSKlT7LbS1/FAN9pCSW0kaZf1z00XnXKLG1omNHjXJkR3ghLRFtnICkbTFImdZIJDzmLep+De0jWUVPz4xpseenZ01uaC7tXFvUhLHCl+T0dywJexz3juDsy0YBNRHZi+EhtEyoxXdC7u/PCc4x5vvh6SzUydP4eLFC7h69ZojEj7pzLXSfA0abdrVbQxtdmTC65CowhAl2u2ysAgjY1VZO0zK18trovjlsyW4NYmw2XRADxhe1YZi0KpxG0LFlcQUk5B6ulFHX74d+7ZvxcTwIEZ6u9HdlkZXNq0Aropc88e57g2+pxqE+0bSRHIXuntw7P1PIT8wiMW1AtKccphtUyDXOae2pJ0R/qJV3HjNbuRDR23MRtST8Sh4xyElWXVvDDSBuPUX65EHiP9dlel7VOSBHMu1Eta5mRSFiW0+yMeTDOvDJ2mT71UDv/v779Wv3vx989QP8zxitCLEyBD0Q4s4Zv8nXtd7JAvJhCG1eGe69Qd/8Af4whe+gN/8zX+Jj33s42a84CeUKnN5ITfxf/3jf4zvfPPb6Ml3SWdu3zfdufqnYWSia8PFUVIP0WfM+qjEwBgkSYl9zTXKTsJwBA5NoHSCAyxo6egps9lLuoSFm9jlMKOjoxgaHMSdO7dVBchu0zMeVRLeCwuTt6zfEsB7iz3K03RDbWoTt1aWrFwSaDgxrFbCsYN7cHT/buyaHEVvnrAt2evea2ewp4RLr9uCCccXttHtLduOXHunhmmwuqWJRDsZ7nweVrtMKjgatT2DPCeJMegyAyABTUYolHrFJCAG9DS16KqyzHjE2sb2/JS9CGHgXGNaP1KrzMqxRqvGkllQtnHsqvV4GRuleUVLTmOaxtSRU4DM1LPINtqQQzsaJDgxoaOTGM1ByhUsL69iemoaJcrYyvQeJ4rSRKXaRKlcw3qtgVITnOLOZgQarZRgbbY6yFmgZppKAlbT6Wy7/Zz3QUmDSRiVVqj6z4ibQdkXw7Emi7XsMOUtDa5iopkxmHvbJNxbg3IZ2Cibquoa8fAzfTk9wLkGmM1XsbKygPZcCrt2bUO1WkChsCRzGvLjK7Wyfi/Yi0q7LUUEkwB3etOAFCv1AoogRIjeBGn2iMsykzHMwJIT7hMLbHUsLlWxutrCo49+AFvYp6+W8corL+Cd42+gnTpvJpCZtAxl+D7VanIoOXBJTI7EyteCk7kwmhFGqNZlLMIJXhULrrEcy2BysaoVtIM+26BwHk58zkB40hhbVe1h4plp2jUoSdr2UPG76ZOqED+GZPRCJYwdlvTEYd9869ZtGBoaUr9+YXFRSQBVLKzUY+KqPY7eeoB8LafQvhE7naNxfepZ6OsGU6aYiGtIndp4rP6jcakN9dCJPEW8HI1ubdfvcA+EKt7ODas95YWhxIfkOPIpjI9hRY0FRWs5hd649cdzaXigzmAw347J4SGM9/dipK8bA/kO9FCCluXo4TbkeF/qbPFYe4UfqsZ5chA96enF4UceRf/YuCSURaKuLKD42iULDjO/40CupqJijd077hW9pyDHi1CnmJVuy24D7coeI7JD9avyQ8rPwmO9J2s9jl7GC4lGogY/c0MBiODygwmdEC+eh97OidniP1wgT1bXdkHiKv5+LPYNAdZfY4iN1g1IFLibJpmF8B33yIODXvyv7ZSkSgBIzd661fqTP/kTfPlLf4S/83f+Lp7+wAdFFlHv1AN0mJLzq5//PL75jW9gdGhImSSDg6Y/qbhx+ry/Em4WTiXTRaNxgcwvvOvC32fVlWtX1bZaqaryCjIVmlBw4wQ5Bd+UJiP5sAZVApS31GuyIGUwn+Kgj+VlwfPSseuAMA1pgO2sj0k41SU0lCm5XClNC1WxWw2aZQ+Zn13tOYz0dmHX5Aj2bBvH/l2T6O1MI9MqoY0eW60q0Kygk8Syjk4FrKaqg+C/bHI7PmfQw2qmOyFHWcoac9xs+uqyjiQbldW3a4tiyNT7nTYhykYpmqEO4WGTMvFTchhTizqvwC02/UDVQe4dMMm0tPPskCkT7i4WsbS0hvm5ddybXUWtlpWxBV3SSlXO5a6Jz0Dou7OzC9VyDeVSDR3tHK5BOJj3iz76aeS7e0Q8Y3WU7+62ATdy5LNRmaogwSDLA9Qm4WnDBYcvtWZ86brjV+gracCNkx/Zs+V6MScujritGWxL4iPlXW4ck8mmpItmgGEAs/GPKRSLBR/ZmsbS8gL6+3vw1NNPYubuHVy/fgW5drJBqFFntU3Pbg6/yMiYhcOEyCUht0TDd0iIc5cwayvIhk4qBxrZMGqx7c6ZBszwmPTVOUiFTPZmFiPju7Bl234srZaUIJAF/sILL+DN119GJ19/2m1wlQPo2PV+cKiH7XqZAsOtVKPDNkzLin8W6o24J7pRE2xkVZ/h7DW3vud/GI2IdNg+PtgtoIeDLfq96PCyRzCjDWsFmBQtlvjo4Ns0i8GqXquyuI7C62NvnV/LMc1lXb4B4p65T0BMXqlQmW3UA/tBtklbHKDkAEAnSUnhvy2xMM4JE3Lr+tq0BFvX/Ncnl7mSgHwbkmhzqRb68h0Y7urEWF8Ptg0NYsvIIHo7c+DgOyIyLBra2yxJY4HFc0NDXPje0xlB6NmuLhx78kn0jYygxDVGRIPnL88Gr64jzoS7wSkZcz246pqIU2Gol90tg4kZIGkHTJRmcJDGUza8xoq0QA43IrLQCufOhMVg+94w6CgJl+GQewZIlUFiIpE2Oy/VP/ZJleG1KGGw1f7u6jqs/7DAA8gfFbt/vmo8/PaGtCWpCU88TwjwIXDHbPRATgjFY/xHgZ9gSZTtHRZephAyH/7AG0kmT9qby/dmW1bOZwQv8SAmE1rZmFcY7KkSXv8Pv/d7+P6zz+Le3bsiw5GAReN9PrEFdeNui/ThZDclyN6TEXztmzQE8kY6i3KzhbX1YkRo0WjCVtMYsXQwcqclmVAQ8ubNJMksncLgkEHrrMgZgLgQZBkpwwlKaTjogGYY3ORkw5ofPAOd5lyzWqyz/0b/9pQGoXR25NHd2YnRwUF00uu8WkRnpoXhvjweemAnRvo70JVroDPL+rKCVr2IbKomIhV911sZQtWsCGxR2nxll3rJ6zoefMBrb71DmuKYxagOJ7GM7VATrN5mXtqR73Uwc/DRoKzS6fOthCTD4JRTcBcr2tn4/JfmOffmFuTNvrJawHqRrGgaibCyJMmJ0HkV60U6p5H9xRGY9A9vqPWhTcx+pspgXusO9a+rVVb4TAaoc2VQI9nEWKRWjdjgCR7RhJFZ6TCgiixEeBkGXxqMGnpZzgp3chZ9pwXBijEe6JBWZTLxkT6b/gE+g1oGJm1tprFtI2O3jkq9Ks9xjiAtrK/punMgRV9fjwxSVleXVVGNjA7jwMH9GB4ZUqJ14sTbWFlZ1O+Wy+toVF2imW6J9Fir0MPaArxJimBBXSdVkCfyxzVzuGN7hFWR4G2uyzTW12u4fXcRY1t3Y/9Dj6DaIGJgBjccgXnuzAk0KV+rFlGpV+StwMQoCtbxkRaS9ohOEshtybPGj7+onL3/sUajElvHlhyY3CgoPkLItddgMK/OVJEAQ81k7YsAsFqMiI/DuOIJzxGH2XDYW9drE0TrKpZwwIU+uPzwVbGY34TXL5aCiJ5tsjuTUoQ0w76MYOLNF8p/zV6BfYYKPwpOCbZ18ExoEb1hG4ivSKqZUJF7Ve6mPUwCGcTb0y2M9PdgS38ftg4NYLQ7L6Jbd0cO3R1tyHeQ78IX7fJfBjzfY+yDk9AmX732duza/wCGJyfROzhkaBpRB+r2+XvOhjEiZLhGIfVXT86vgN/P0DpyxJPyzTNnTmNlZRWPPvKIZqfzbKeCgImZjaF1QxdfD2GanaGJnshT+eLcHJ7dgT8heaKSfSPeRslkdN19PQRrWg/oyeo5WmGBs7XZiOV+9/hP+d5fJJCH1RWR3Sy79v25cccF3pGUDp6XqMATQuSoLNEmmqfJN8CGIMmbZX5mqsUAkWvrwK1bU6oOtm7d6hamNqeZAZuB6OzJU3j9tdfwrT/+Jhbn5w2O0mawYQZhiRvf0V6kBRGrfB31svnfPIAybZjcuRvp9k6cu3BR8hvevG18/mwG9+7dU9ZHi0UGdzFqZYZhRCNuJElbfNgCf49kLkGKkjZZNmc+ycxucqoKrVrjHGEOhmD1246BgSFNEhseGtFBVSuV0GA/moMYymtoQw0j/V148pHDmBjuQr6NA0UIGlcBkpgyHKbRjmaLAdWGGpg0i9AngwgPbFqPWsbKwKgbwklsHEkYtSO80lGmau8jsI9tGlWb5HrM89Nt7YLq29o6REgrrJcxe28B9+4tYHFpVcGYUDcDJYMtGd3FUgXrxQoqVCiQBJiijMcqYonCBQEzmbD+rwbes89EhIMBiO5T7Tn9t6bN1ZvIcj4zbSkVuNn+MK0tX2uSqa6pTuk0urq7BH0xcBLeFTGu0ZBtp5GNDKZmocZBEVxKJFnJ9Y8TrpytzftPGJY7g71WLmpqkQnD8vFI3qSjF/9l5b22vob1chFHjh7GxMS47lFPd5dkV+QRlMtFabVfeukl2czu3rMb23dsR09vN1555WXcunUdpWIBe3bvxPBAL9ZXl9U0YC80RRetZs3aIoT1OA6Tmnolso6O0LSHMDZd01ot5HNkIfPadaHeyGB1rYxrN2cwMLYduw8cQTPToZ5msVzBS6+8ihPHXxcvg8+pHmZEXrPYFAfVcFDEvND3CuTRueUKIzvT/aTxxwyHaHzGBUeuwOqJny9qOfpDhK9DoI8Otk3kHqePRQ+UTAySFVeymBKr3hUjXBM2GtRc2iyN8JGQoRLzdotnLvGL/lODdgjwXkHqDYT/jh8/PIRViOZzTqhSqoDQDFIgj0RjljgYB1RKBAZyfo4N9GHb0AB2j48KYu/KZdDdnlPfvJcWxrQaJqxOIiL3ib8/s4E2UUwzm0W+vx8TO3figUMPokBZIPk7hNbJNfJ9HaERkdOtBXODx0O8CVPDnBfiVtfaoynyEmgvawQy7nHbl51KEEQ69OfSdL0aPf9NaWHIWhqcescPnuVMvkmm5QfRNU2l8xaR3PGC3FgHS4JX7zlZFMgt64xiZnR/dP9c0fAXCeTRgrbHjtj49+m187VE7ZvwnI44WfK3MZAbYz/hseA/17mmVqihEsHtMJBAFchvX7/UUgVTa+C3f/tf68L/8t/7ZekyCT3yQGSFwclVhK7fOf42fvd3/jWmb99x1qUxl2XV6uQac3YzOMksOGMme5A9kGzE1liaA0eyOZGPAmyQhEs1CtGJN2axaMFAMCoDBVnl7e04cuSoeuTHj78VufYEH2f6JJfLdIeqSndKaIujCHfs3IXR0XH09Q+gsFYwpm3VBieAgzWoCWbwopa6WcFwXyeefOSIKvIsyvaZqqMtXUdne0rJkPin7N26jCCC+HM5LVRKnpRp8j05pC10wofM0MRGSUo642xeBrKUoGna0S6vrGKlUEKx2sAagzLJYjUGVCZLjB90yWPbgddT4LMCto6TNBMGQnpWuZOYRuKZEbEIbRoyw2pajmMkzalisFNeRDh7KPuaygLabpJ8REOfmvnVU6Yfw+bOag0zrAFB3oZQ8HniSk8QG0yypDnLvF7u/014mX9HeRfvN5O++YV5TG7ZoseZnb2L0ZERbN++HVsnt8qYhOvp2WefxeXLlzFAq9jxMYxPTujf6Zk7+Pa3v4UyzTI415m2n9WqppixVUPvfv7ejh070DfQj9d/8CqWlxbR3dWJXbu2Y/uWcQz0deP7f/JtfPUrX8L7Hj6C4cF+lBncqyXkGjWRkjq7OL2qR/A44VBrWFP2R9Bd0n2kUjksr5WwvFrCAp3dhicxtn0v1uWqS78F4KVXX8Nbb/4A1UoJVNYwsQ0JT/I8iuB0D8dJmPvd51YCQvcmcwjk+jsvHmIL1kQVHUGaQZMfKl1/Fi94g7WyESidQOWchgBFRz4TjuIF2NpSkwC1h8wgQPF2SJoZCxP1uk0W80AeVeTO2wmyL6vGPTiHCjp6yYlqKXHyBwKhrdTk4bvJMjT5OKr4TdJo44ctnDu70seEEqxJIZ01pzZKXZmij/T1YHKwD7tGRzDa24V+9sdZkbczsJHk5yY/oXJzhj3lZ4TV+S/5R7V0GhPbd+DIo4+aoyHfnngn3LuGlG4M5IagOPhhiYb3dM0zPQ4kNvnNLIGpBCA/gvvS1AhsW1V0b2zCXDwhzxQaFoz43Dzr6B/AJ2ILNEDzpgSxijxA65Y4uJmNR9HYS2SDWO7PDtEBEfpTyG4RGuT3fENFnqjyozbLfYJzBIlFyUO8rza/SHtvbkfu7SN9T4O8fLhKIomKzHt4JRdmbiiQUwr0+c//Kjio5J/9s3+OkdFRXXBWTpQXBRHByXdO4B/82t/H3Ow9dOW7RNpRxVtvJAwTzK3NGiAOs7Pf4XAA/yX2yKOswgCEtAaXcBQfA+z169f13Dt2bMfMzF0x0pXJOQNXLm9krJbLRtAhwzmd1gG8b98DuHjhImbvzcrggQkJWwb9fdSb5k2jrr44h0SYdEjMQofZFKeYmLAfypF/dZLPKkCthL6uHB45egATw73o6eTglDoyKQb8iv3rWaDYqEyOfJYx7WMDnMWxhhp1yWvK65DKKhCXWS2XqygUSyhWWElzaAO/X8NaYV33hT7f2bZ2INsJDvmsCJINbvQ+bS7k5+w1SUdMaD3otgP0Gfe7zCCDv2dEH2W5ko/pzURaXPLK5cjGzUvmNP3QWWGy5+sDQozdS/9nSqRsGh43K+8XWxsmR7I+F9EIbn4RrXxWdqFYkE6eTlT8267uPB54YB+GhocFb1+/fg2z9+6hp6db643w3WOPPYax0VENxaBOmNW3vP19RObVK1e0nqambuHwkcN4+gNPo1wp4e7MDC5dvGhQXiqNlZVlPSf/nrAh1wV/xkBO0tWbb76OtZVl9PZ2Y2igD6PDA9g6MYYfvPoivvPN/6zpUsND/WgUVtCXBfrb0ujguFCfDMjXz8qdRh6E4nmB2cLSlL9yTWY1hXIdi4UKrt65h5t3F/HEh34EW7bvQqnWxCtvvInjx9+UfpvGMuqd8dMh73AohEAelAchkMcVebL//cMFciOxbaw+Q29SsLazm0MlH8HrfgjZSkpKT53w44fo/QJ5spK3nrnLoESj8AlpXpHLFY+tvmQgd1/zJLSus9Q26Z990Cd/477aZoeN7+MBbq/W36/6zgrlFsijLMJkjybKIOoJZDm/oVXH+GA/Jgf6sGWgDxMcJtTfgx6aOhH5ob6DgV/3xCFYFVAtWRWzGmcvvE7CF4CRrVtx6OhRZDs7Jfet8gx1xnoA0pNcCr1tv59hzUS9aT4mPUQytLHtjMjN1PHzLGU1rQRdEzFz2qNS2LjkzuDyeHhKIGDKI13xwYjK6hGTxMmzxP1BwutS8peQj0V3MnRJ/hx3dkP1vunv7kbMBs0AACAASURBVPez+wXyKLVLEuD8sUISFF5zsvW0oSKPkoKNgVymU75Wk056QiTDRDl3PEwVFu60mD0tLCzh13/9H0pX+YXf+i30Dw7aIBINRaFvsuY94p3j7+BXfvnzuHf3Hrq7emKXJLKKOW86bb1RaasFtZJFbAYEjATBQMWq0Dbku3qQzXWIGGdmEAbH6rCX37LpxJn5MeNjYE7KVAiRy8+ZtoyucaZLk3k8W3ASkUpk9TAu1TLjYFZj+JYJ8kn0U8uA5BN+m6zQGlnZa+jIAnt2bsHWsQGMDfUgzyo8w81khLeQaaqC4bOS4AegVKH2mJaNdPAqygpU1XOdDG/2nutielcY0Kt1fV8Oll49S3/tbHpW1M0UEwGiHeQCmGEFL69Zfhpkw+vrmYUCLv+bo1Plhe/yGutBmZMaN5IhKgZZBSmV3Lx4jambz2UxNDKIyW1bMDE5hv7Bvoj5zUyb94kEPj7Wa6++hksXLumesRDjQUvEw4Kk3UtWyUeOHtE6u3zlMjo6OzA2NoqjR4+qGmegnpufEwLFYMqKnHa9Z8+cwa1bt7C8vISf+Zmfwd49e3FvdhYXL17E1StXxa3Yu2cPPvLhj2B5aQnT09M4d/6cvvfoY4/Ine3e7D39PitjBiJ6mTMR3L17D1566RVMT89I2sjXsnvXLpw6dQrLi/M2lSrfgf7eboyPDOLS+bN45+038eDBB/S96so8elpV9KUbyGfJhTBJmqwxWzb0hYcxdwf3FREGJrPFahNr5Rpml9dxe24ZsytFHHnsKQyNT6JQbeCF117HW8ffUkuGH+oxugZ5c1GhWtDJYJsr8gTnzcDn5OmUcOiKK/KoobcBCYwOfy9b7HHeHSDfDa17zzVRvYTnMptKB4pDOUR51X0CuQKCB3KuPcnIPJArCfOe7rt65J5U3Pe8vw+zOuSzgYUdinK7domK3P82EL0slPuY2Ahaj5uP6veL6GaBnB4SrMZpV7RtbATbhgcx1tOFUUpSe7rUH+9k4GflTgmgRs8SMeT5Yy6CDOIyjSQBlC2qTBojk5M4cOSIpua16LdBR05dT/e/CDJSr7zDmjC0JFSPAWq3xRLshHk2BH/5MMrazHAInZshCw+eQNRiYDduk6spHIUNI6qjZJSYQ5hKF1XklnYIjWWMSQyoMRlkTL4Mj3PfQB15nDgf4j0q8vv9bUCXYmOl8A5jmHwztG9GYc78T3BIdP+TcLtf/9C0MQ5B0O17UhjuUUCukjyT+TtXfPelkc93CR5mYKNDkPVx6REdZD4p3Lx2E1/64pdx+tQZ3Lk9o76zAniGLlTsbcL6tvQgbiPUwoBtUG1wFdJCUmA3chS/JjzDDwYDvg7eHFZZrPppGBHGjNq/Jp0Kcpmga9WGd1lW6MGQJMDqlgAXq06y59W7cSKZbaigdzTinqq5ehWV0rrkI7QaoZtbPpfG+HAftk4M65PfAw1CqiXJlrj22JMm7483u1SuiOHNbJXoAb9mCh4PWiFxJSvZFUlN1FML+ub11FhDY5/zZwYvcfHZNRML1qV1wVaWl3SD6YTncxpzSUKW7AqdReqEIxujGM7gENjbTMZHmJtuZiRYoY6+gT4cOPQAHnn8fVhYmsOlyxfw/ee/h8WlJSUJTz/9FPbu3oP+vn7cnppSsKTXOV241teLePyxx9Hb14ebN29iy+Sk+tQkKL7zzkl8+zvfxY/86I9iz+7dWFxaxK1bN3Hz5g399wP79uGzn/usXtPs3Vl857vf0eMzufv0p38Ghx98SL1xDhihLzaD7paJCfzkR39Sa2VmegbPP/88JraM49ixh0XI4d9yfa1zVjvIy9huXItSRTOl7969p+9vmdiCgYEBnDt3FtVyCQP9fZi/N4tKcU0Wmj1dHejqpEeBmXn0ZBvIlpaRq6yitz2Fdg7+0JhQHrrso9ftXw+03OWNVAarxSrWqw3U0zncureIG3cXcOTxpzAwNonlUgXPvvgqXn39dREOeZrL85yP6VMFjXxlB4sdeZvlKv59R7UCbBoFNEeco8M0kHJEzPQJZF6VG5RtBCQLVkEfG5PggnIkqkK82RYqGKu6kgehz4dOMG0sDiQ6/wmyWxTIaWDlgdy03Ma3CLLToKOProzH0s3XRwFM/ddEsHVNeHxtk7B6CATW3bf/e5sooAeu0kkzMeZn4r0ZwZg2xWyjsWpnECdrvYmto8MK5JOD/RjpoqNbB7rbs8hTO551foKjOmzNMGmRdS0TOAZxmj9p/kAaW3bswNHHHpM0TUOFaApDAmWozL3Ctels9t4De1rvya95IJzxaxZbHCxDNI1JfiStojopTJOr1ZzbY2xrVdxOzLRzOrYRTrZSkusvJGq2pt3wyF5UNOM8+ttQkW9SPGzuQyfZ5OFnyeD7npX4BqKlG99skN3FbYh3ZbyedCR79psDvnUKbAUxZvG/xAmL3rurH0LfXFLaBLl0ffFOi9UrmcpdXT2Ynb2H555/EQ8ePYJjjzxmQYTwc539kZSkRsuLK/j+957Hd77zrPrBFCPLRCXDgG79VwZKVZYa8UhJUc4kJhrmEPyHab3qpLV2O1zlGuZENRtEYuSQkKEZHZ+9XfPRlbNbWzYyg7HejfEILCtk/9dmSAdiG+EhBlfTjRKmI2RUdVtFwjuc8kYmOZl6dWMjNzj/uYF8exbjIwPYOj6CerWIcrGA9bVl1DlxjRV/iv1+ypssCwskNu1Wbmw+pPfGWXWr8OYCl4woVNJ0Q6MyyWB/VceabNTm/uVsY/i0pOAQJPmesdp5TVmVBl9tVr7cONPTt4VwaC6zEjQSB1m9EKI1OJzXldeL16OVaaK9K4f18hrWS2so10rYs283nv7g+9Fo1TA7N4M333oDCwvzgtwPHtivoMtg/tz3nsO5s+fU3lheWBYkzuE8Dz74kK7Bc889h9de/4EOBErY+MnWARntvK8PPPAADh9+CL29PYK75bWdgiDxr371q6rI+UCf/exn8L5j79P7YUuF1fqd23cwOTmJDz/zYQV4Dpa5dOkSbnli8MTjj2P37t3o7+sT0rSwsIiTJ05hdWVVntoTE5OaasW9wIDA10gHMxrqdBAhIlIj4hoZ5PT0rmgd1OiRXStgsL2BgVwdbc2yJsClQfMg8kxS0oFzIBEPP6kqvCKXzSxlenVgvsARqgXcWymia3AERx97P5596VU8//IrSLEdwz3m07IoEbVKwQJ5gLzj+jiukrX23G0shNBkRZ4MU3ElbxWY+pWSwATmulkm80ltIlqMaulvQ0EndYFXU4kgGewo7SGMYR5z0hOvJBnI/VALGQDXutQK7ghnFfnGQM4AF85bg+dN7x5aAmGql8H1nkxEJCN7r2L7sEeZkPOF1x0FcFVXfuyqmrBZAgqMIsnLSSAOlCoerGWezgi7FKwuaH2AjPVB7BobwUh3l6Rn7I8rkHMOgw8moiKDenKiYLyerMYbYq23BKvzc9vevbJq5RS/AttY9KAQedVG6VrwsHNZ10QFjjGhrWo0abH5V6RFOuXb4zli64K9bYPZrVCISWwxAc5m0dORTxMr5RxKbo1B50moOKgj+HgxmTEw6925MFIj+PWUKVeQNjsJzdfVBsjpPhSIkFjeL6hvruw3glf3G2e6ucp3hFM1q2toNySv704M1ZaV7a5JLE3macOmTKYZRu4avK6Jg0Rl525dVo9c/YlGCy+++DL+3ud/Bb/01/87/K3/5W+LzEQmOw93PQqDVSuN//yNb+HLX/qKLCgVuGnXLcWar04yoBPmBya7CFTIjcSEDb2EADG4jjja3HLvSgharKT373k2HTLiaMOFQ8zZ3qpu7QLITz1r/eOgWefCs1m1XLyE121UqUhfmgRnhzfdl3ggs3/OnIlVl9zvGimksh1oZYy0Yb1Du4mC2iQlYxVuLmTB5pNsbJFGqmTn5/VzVvAcIKPhL9I7t6O/v1+s6lp1DbkcFzVRAJvqxE9KQbZu246BwUFBww8dPoxPfvJT2qDXrl3DN77xDfWRx0bHbYxjuYpquYrenj605zpRLlWQy+bEJeBz1lplznOlDQqK5XXcmZ5SRf6JT31clfry2jLu3JmS//bWrZNSDCwtLmHmzjTuTs9gdWUNHe2duDszi9tTd/C5z/0sHmL1XG/g/IULuH7jhp6byURhbR17du/Dtu1bBaPTbfBb3/4WRkaGcfDgIVX7ZKDPz8/hy1/6sqrvrnwnPv3pT+sx2RK5c/s2rl27josXLmB8fBw/8pEfwfzcvF4TYX0eQmTILi8vqz/NRI8HCcdUWnLT4WMuzWaXyanZF5ubXaVcEtlMVbC7cHEdsOLu6mzXekFlBW31ZbS31pDP0DTIJuURj0rTBrZelaELE1Ky/hnMaUPLmQP0j1+r1FGoNbFWbeLu4hqGtmzDj3z0E/j9P/oavvjV/2TGOTIEIgJAzwH6+xP5skNBByrXkixOY4mUkWbMFjVmocdBXsEqEcBCwFcg25QoRFVTCKzhcPKRxoHE5nE+JqyFAOEy1Qg98OrfbCwDPyOqRRJl+yaSWqgY/X2qPRT2c4DWnf/C6yM0z+EnwdrBoCCCJaJjPTpuTQ7pZleb+uHx+4zPpoBOBFREg4H4nupNtDFZzpJUWdP9YnJYKq9rIl5PVyfa6DNQLmLHxBh2jo1g60A/xvt6MdjTRW9FGcaQZyGCnCyxTWsinw8GYcLWVJSQP0S3zEYd49u24+HHHxPRTca6ZPmLqGpqCnscM8GR3WwY8qJr6f4BfoZpjSVaCEkUaMMljL6wQGtIiUFFgU8R7Iyj890fN7RRkmtISh32/9mfF/nZ5mpw79DZj86UMgyTas5es3l2OEEs8b2QwCWDsmnT47Of54IlF5ZMhCQn+R71zsQNsr2ofeU+HTrjvTVhsSb5sZHsFsU+R4WVoPu10uhVDcexSYZhPzMJ4qMK9QordXnmhj0PD5JKDS+//Ap+/R/+I/y3f+Nv4m/9r39bfVtVsxRaVRnUmYlYIP/iF7+CbIaHiI3vlAlJS7ZTG/WSnvGFpr94kR5s+SItoYphqdB/2rBRQpkdQYj2+8nfjR4j0evTW1OV2VTV2dHZqb9iwJaXO12fXHcuP+cKCXRpTfciDCrf+WoZ+c4ODSog1E7tvAI835dr/HioIpNDhexOZ31bNh9befI5OR+Z1poMynx+Wc6KlWhViU2jolYwZ7pyEhE1VpKZrDnIZdqoRa9gvbSkyvnJ9z+lYPPc8y8oiJPcxyB5+MgRBToG+CuXL+N73/ueYJvR4VE886EPY7B/AEuLy3jrzbcFP2+d3I72Nk6D4oFBPTyH2lTRTHH05ypOnzmJ/QcfwGd/7jMiqDHE87XddBici3Drlq04dvSYTorZu/fw4gsv4eKFy6p6f/Gv/CIePnpMWf/FS5dw4+ZNkWYY8G9P3caHPvAh2XrywOAgi3PnWNEPKSgzUSDrf211Fa+99ipmZmaE3hw8cFAHIqdVdXd1o7urS4FbvbpGE4ODQ/o+15vmW+eoAy+ripMfgbtW8T4UaE60umaIDlsXGc5J79Caob8AXcbIbi8W1jRjvacrj3qljPJ6QX1zBvRsq4hUbRGp6iJalRWkm2zNNEVU6qCZCwlKHAsaoGm3BjbYk/a0OSysFTEzv4T51XVMLyzjxswc5leL6qGn2jpRbdk64T0SL8EhuCAH4iY3NMakjsGDnP8dvAkEVoYGsO+jCFL16izs0dCyChV/2FOhwk2e24ayx5VGDPdvZK0nocWo+jcmmkXr6ITyY9BOPKsFApQdVfixdp2PJS8BD+SyoPXBPWZlayiXBfJw5ng/ItmbSPYjHV1IVt/hAI6h3SQk7YUK77UCubk4hkDOpJL3hNV10JvzP5uVEsprJezbMYpDO3fgod27MMAgRRlIrSpXt96ebj2lVWv0sXC/dkHqdHZrSmZWoZqnpwe9w0MYmpjAwOgoOnt7Uff1xiAum2J3AAxFUnTdIxJjkFDFt2YDt+L+EdwRIjvTQjL0wwTyMM5TDoLysTcXQVWdPiCGZ93i4qL7+TewZcsE+vr7LVFzspz5+/tMBcpZE66GyfeYJPJZEWdDuQzJsZ58+JDHh3MEeHbzLNW0xmC969WzxRtLmHlmiK/kqzokerGVckIm54Wf1qVX5PcN5OzhbnptqaU7V1vmGawOK9555wS+8Nu/g0//7M/jL//VvybdMatswuYyDZFMKY3vfe95fOPr35IeuUlMx/XIZGEbxz22IvTugWcmGwA8L9Jjs4gAg4XsI77ooQCPJwpF297hIduHtus2HFLuhMYbxZ4sMzr28JlNMQfVoBVJvoycpOEV1Pq6HpTVuSWjLTne8ZAQxM8Kp1bX4A8GkM7uLtOLe4+MN5LZE5MDwsMk6hERYGapipu9cKICbnlJuMosMO1G+amlAC7uACVHzTrWyquYuXcHR973ED70oWeELiyvrKj3TI03q7HX33hd8qlnnvkQ+vp6BVlfu3oFQ0ODkmwpqxW5r465e3OYn1vA8uIyysWKwV5uzqK2Bs15imu4ev0KHjjwAD750z+lSV03pm7ge99/VreIDPOFuXns2LYDP/5f/QQ62y1Av/XGcVy7eg2LC8tCBw4cOKhNde36ddy+Y1A/ZY1Tt27h0MGDGp/JjcnASmtOVtdkq9Pwh2Q4XkMmQX29vfrv4PTE6opDfDraTdPKNc3NROIjq2khHqWSMnj+N9eK9X4NreG1ZcBma8akNi3dK35Nn4GwcTVXgFWBDmg1tEwvTitOkkPrq2hPryOXWgdqa6qyaPKBalkT9XgYp5gcSvdsUDDtMqkBrjYaWCVRUxNYU1gp0q++jLmVIq5OzeDm9CxWS3U0M+3oyOftNTFr9/GNfM1EmewAM40vtwMPnCgPThy8EWEtVmRFp3XYS5sTgeS5bdD6u75jh9YmQ5hYfhZOAwvMyf0d5xX+fW+9R63l9wjkCmril3jrSkxpUyMkA7kSEN/vG5KSkJlsCuR6Hwm9+8ZAHvrp4ZJtDOQKjJmUEt1mjchMRhJechuCHlgmOUT6qNrgkVkto1ZcU0W+Z2ICeycnMNyVl4a8i9IzN0viGcHHpeIhl0mjq7NTCWaGQb+zQxB7udWUdry9twejdL/cOoneoSEb1et0SyI36gJ49ZoMIEFuxjuhMc3urhZJ8fysTd7CkITF3zPo/ocL5J5Yhco8GNWEgk/9dxv5S/dOJus8v9k2DCZa1hpwiZwrmWyLmp+HqTxM8cBkz0YRB+/9UJEnArlP+AwVuaRhnvyrsPLWgnG1bJhXqL6NwBknApG3uredguzPlp5zs1wqaXNBbOzpD12Rr85cbfFNaRhAlgYjHWjvzIuAI1sFjn2UmQgdqdh/IjwNnDx5Dq//4C1MTc1gbZUTuwj+EE4OIwAMVrHwF3p3G3Z96MxEvb2wn5L9vogd6vs+6dYUZTnKKjc+dsRWTay00IsL5DDJzlw6JTYwDRkIc9Nwgf2eNiYwJvXQXG1WyhzrWCGkwyq9SyMUWekTpq7USpKGcHxhYMzzNUZDGPzQDWxP9orkVCfLQxLxjCHOG0gofX19TRUie0/sFbMqJbt7eX0NW3dsw6Gjh/Hggw+q/cFrxtdOpvf0zAy+++x3Vak+8sgjGBkZ0n9T4P3888/hpRdflM764SNH8YmPfVww+9LCMm7duIkyRzjS85xmOZQFEsptNLGytoIzZ0+rIv/MZz+NWqOGK9ev4Ktf+6peLyez8bXs3rEbE2MTmiM+M30Xz36XToBzClo/8RM/iQMHDmjjnT17FleuXlViwRVSLBQkM1xdXdVmYZCmY1/Qk9NERsMyvB8bPM6lLa9axk0GOjcYJWwM4kaC5NxvQ0AMgjbfbK4Xm4VtqEgIPtw43Atcs0RF+DhsX4gt69WFyChMvrixBW02US0Vlez1dqaQaa0C1UVUCvNI1ypop7tXvYKOTAr9XXm0qiRBVl1u0xKTmB75pGQymPNTE98ArJUbWFgtYn5lHXfmlnHm0jUsasxmFmlCeDRB0UQuVmgWyFWVBjtecUTiHveGsJvo+Wq/hOlQ0S9ZBZxMisOPNvfiZfcUZeGGQqn6cKZuCATWZPf4H0H5XhlGFfbGQL5BMpas+J25bkHHx+g6DC6ym3uk8zVH1qFR8R0Ieskrkswr/HUmA7mtkridFx05myBnN4UxKhJbKxm0U45VrWnUKtcwE9gOzjTQoB7KWJs4tG8vfuyZD2DmxnVUVpbVJx/s6ECelsWc58A1yzXZbKDKsbe0IKZRDBNa9cc5MMX+raWANfbEc23I9/Ziz8EDmNi+DVkmqjyTfG633NdC1WkRyzgNXlXatYur0vsF8s2tl7ilE5/QSQa8JUixRaud9xbITWdu6JmtH58T4P1iomlMzun7wd786JjJpLlQIwhfvCNTz6h37utS5663dyOZW5gYeD9o3We3i9fVaGBxYUEJgZ0ldM+0IVxSAskMxyTSTBZkN87K3ttJQQtvwdAleJ4UGL8kxrGIFlqL4M8RyEvzN1uCJOoN9WfZG6QE6u1TZ3Dj9h188JkfwcjwqAI5JzbRvKLZTGP27gKuXL2J5597GTdv3jGHsLS5hEl+FgXxBHx1nz0TMuMNMHoChkhCcIL+nNih67EBdUuSfSwbsn1nZI6weJh9mmENgzItLt2UoFoWS7uzqz2ehtWsYXFpHjdv3VAwpcvQ5OQ2u0YlGh7kkO/oQm9vP9rb2F+111CtllAoFBSMGJB5c02ekbUZzj7eUTay9aoCGC1BHzx0EKOjI9I5nzlzSt/nm/zEJz7uDO8Cvv/97+P02fNy/Nq19wHB5+PjE0rA6G72wosv4PTpMximmcToCMbGx7Fv314F8pnpaSwtLWJxfgGXL13G9m3b8NM/9dOaHEOI/cLZC6hV6kpOFKLkXdJUIKRX+fmL57Fv/1586i99Si5pRB9ozag+b7msxc3fL66XRHa7evkq9uzeK/ENAzTHR3Kj9vX1CS4fHhmOIE4RaqTptsw46jnR3KJKNzrz3ydDmegCP7hZhoeZpHRrLQTmbaSxDAQtBkglSPY7NurW3OO4hxj8OjspdytjZXUVa+sFmc2QULf/wAEcOvSgDHm44dgKKBWLqFeqaEunjZXOqVLViirydKOIyuoMauv30I4KurIp9LZn0SgVNFGvh5PmHAJkosADdZ1QK/tsPv5CQ29SLRRKZZTJO8nkcG9pFVOzi7h0/Y4C+uJ6EVnyU3IdNlzGZ8DbpDJLHsMHr2WY4hUqFjtsE4ErMSlts4ws2a/ckAiEczoioXkQUCXj8scoMES1isOGyf68SvgNZLcIXdtEdttwhARyn1diIq46GpMM5KHqUqEQcgTD6DcQ2ALsmSS1haAUB6uNBcPGI80TH0U/H3EssiNJjjlJxcwH3sEIIn3syGUpY03hL/3Ux/GPfu1X8B/+/b/Dmy++iLHeXkHrrMh783nkc5bIXrh4QT4ZlFNSRdEhnkcbmpkUSjSyolsiW0CNumxan/rxH8PK8hKW1wsarmTDiOICS5wdJzXzgvC9alaEJts5w9x76eE8fe9KPD6HY+wlutCRLnpzIA/VbpBrMejy+cN0OgvCZteqORuUK2ez2o9MigVj+xx6G9bjMWBDIcd6zBBYDf3xIB9IjjICc5J0ElpP9siNgMd2JwsAjvq2Sl92yR5vom2xiemuJCn5uQFud+FlmEGhnOrPEciXps627BDwVEErMIN/8+/+Pb73/Iv4tX/wD3Hs4Uf0c/bC0+l2BfRKpYW5uWX8/v/7RZw/dxnZLKsdC+YK5ErqEj2v+6z/0DM36UdsgZispqM/8wEJyQPIKGvxBYiQ9cTuCj01yySNmSpiB0ehyvLVTE4onyK9tFguYG19BdV6BYcO7ceuPTuwdZv1Z0WOa7aQy3XKY/zWrTu4fOkqTp88g3y+Wzpizo4mi5m9a7KlCV8NDgzIWITBmvafM3dnBBMPDg1qA9Jl7OChg/jxH/8xBZY703fw4osvyPebycMTTzyu10B4/uzZM7h5c0qJ1c2bt8UG/4Vf+Ms4cvThqNJl/5njSQmJdXf3ROzvqakpFNbWsLayhutXr8kB7Sd/4mNo1Fq4O30Xr770qiaTTYxvQVdnlypQm1/e0ojN2zO3RUZ76gNPYWZ2Btdv3pAsi1OpRBhMZ9DT3YPhoWH09fahv6df0i0Fd/rgu/RNmSxYNdaV8CjQpNJyawt2jbyFvN5j42PI5zuNSOKMYxuEYlUCK2r1hsVXMJaoiC/OCg+yIpFSHDKnGQ297OnqRhSEiTsJR7wPTNre//RT2LN3j/zgCe/PLyzYunFyGqF2wutqTbBCWF/H/Ow9fT0+0IWR3ix62+ooL82iWV5HplY2iD0F5GlwwYqc7QsOWvGDlRUWfeBJeBSJhuzkRh3FWhMFDqVpAOs1YHaxgHNXb+H4ucvItLUj1Z4XaUnIgXzmLbuXyYZXxYLWvQ8eEd02kJaCZi05aSkRaN99auvaJ6F1q+IStJ6wcaOEeqPX+rty+ogIFSfe3gpPYPEb/yqQe8J58a5ALvTF2lTB2S16hdHrix/zvQO5nRs/XG84QIds1cktQAkxyW6syvMdbN1Yf5vtO5/Sq4l4n/nUT+E3/+k/wX/8vf8Hx19+GSPd3RhiS47rnWcU+TxtWVy8dBFzC/M4/NCDGOjtFSrEcySVy1o13uLUwQZWSkWMb9+Ox55+v4I7e+jWIze7bJPdGtktSpxbRsTkHgoz3U0Xbn4Tmz+sHbKRzmXxzF0iAwPbq/wAPr9XIE+2MhjEiTAyYQ9BPPAd9Hs+GCpMOuOZqvucCORBWhyS0SCdFMQeArmjLskeeZBHmpbbSHQ847gm1R7x963X4bax8udIXguv1oVAOaEuqDuintQmG9mAY0c9ch+UtYHslvCmD/cjtTR1usVDn1VUX9+ANOA0L/ntf/Nv8exzz+M3/sW/XRBj3AAAIABJREFUwrFjj6JUrBgzvUn3L0IGWaz9F2LG7//+F3Hh/FW00zWNntlitScC+MYmmlUBSUhKX9hiSv7sXXHfJ6zZhYuSaTtNXCKxeaNFma87KpEwwayNwZXMUfabFRzcYKFSL2N+aQ4HDu7Dw48cQVd3h4L6jVs3cOLECf1LOOfhY4/g6ac+iNl787hy+RrefPMdDPQPYWSkD+XSKvKdrBSHsf/AfmzZMqnKX/3yekOQGl8yn/+ll1/G62+8IQb2E088gZ/9uZ9VMGav+4+/+U0tHk4W2rlrFya3TMhtb/rOHczP3kVxdRWXz5/DjZu38It/9a/h4KFDKJbKOH36tPrP7PcSdmag/MAHPijr0uJ6Abdv38Gt6zdx/doN7Nv7AH7+cz+v8aNXL1/DH/7BH6Kvpx9Hjzys9gEz1ny+Q9UuteTTd6dRqXF0YwYcYJLvsk9mo9zoHBJicDwrVCOD8M0WVteU1DAp4QFG5n1nZ4dQAl7Pjg7+m5fmnpUjK3b+LYOaNpyIgJbV8+dEOeLebeziRnkL0QS2J5i1h6BlByc/LVdmIFciQdc+yX9MAnT7zhQuXbmEDz7zQWzfuV2V+czdu5iemdaQGb7HkeERzQBo1RvYt2evDGdm7tzBY488irGRETTWl7F29wZK83fQiSo6Uk3k0y10pFugPRBZGRnXUJufAGfI0664LgtcojSEW2law5njNUo7szlJ05aLdVXlF65O4cS5q6il21DPtqv9FaB1jS11Q5gg3wy+C3z3xoV598Frp1X8/aT8zA6LjRV8COTGMvavQqXpX0bB3b9vjFxn0m828PhTAnkSWg+w77siisPs/P4GQ5iIte4JfGDqJCry6DBMwOjR8yjhCdBnuAabr8VGaF3Xv8mWTM1mQdBKmlJSkYXpbkiUK4uu7k6FVFogD/T3oINwcL2K0f5ebBkcxM6xUQx0dKAjm0UHFQoykEnj7LlzKgZ27dyJ0eEh9PX2iJzLYE0z/nK9hiITQzQxtm0rDr/vmHrnqtRZ6baaIlsqtXIioEHNTs5lG0nz6hNGJKEiT1z4mGORXE9xRS6750QgD0iZdSdsdn1YW2pdaTiWcYSC5C8Q3URE9tG6/Fu10nT2E8Gz1hHPVq1xn+Ymh84kbJ2o9AK7XYTkwFpXsWA98mQgt5ht7SojwMXG7kxuQpLAvxHEv4npHir1ZMUeLmNIOsLr4WPx/NzcIw/9eP48OWQmWrtzN95umYMaD8CqDmDqv//jF/8Ibx4/gV/+lV/FoUOHsb5eUiXeoqtYnb0MYGV5HV/60tdw/vwVHVE2fMOhdY0DtQMgZGiBvGVvyCKwBX0GZ3P7CVlxsjcezokAv4RMfcNm8x5LMgEIiYFZMdhcZunHWRkSxpV+uymImMGiUFrFjVvX8OTTT+BHf+wjkljdvnMLp06fxM2pm5i9d1dkOSYebW3tqsKHBocFtxNmr1TWcevmVezevR0f//jHZHJz89YtPPvs98Sy5sL+9M98GgcPPajslr3s69dv4MzZs7KW/YmPflQBnpXzK6+8qrfNipaaZ3p/M8AtLS6isLyEWnEdZ0+8g/PnL+Lnf+EXBAGTQMcNubS0jB+8/rpc0LiQP/qTH8W+vfvkXnbhwnlcPH9JiRu/Xl8t6rp053uwa8cu9PX1SzImaNLhHY02ZKUnsMYSKWbKNvikJs06PyMItmVe4MYfIPzcrn40AzkXBVm7HBTDdRcCLPdAR2dev8+fywnNJ6bZ6HbOhraEga2H6zeuy5mNevNt27bqOulnxTLOnz8vliuvm+92BUiSNQnDsfInPE+ikSxmUy30D/SiUFjF3XszeOL9T2JicgJLy0uC2kkeJHueBwVfL9c19wnhyipNfpotDPT1q4d24rUXMNmTw/bBTuRTdbTTP5v9TQ/gKbraaf3RCMhcD5lQqkoS1GoJCwlQ1PpSklYg/6IJFGstzK+WMHV3AZenZnBjZgHz6xW00fY3WCFLqmKKjHCI6TVHvU4/PCOIzw9E710nA3h8zHpreEOJHI8bjRC0wAR3JDU+qK0pblWUt9p8Vnk4y2Md+aZS2eddu8lw1K+353RTlfvIzzSZUdwBElVdehfGsXoFlSAARGdUdCh7BRl97Rdj4/kUHaNxMeFVBs8exhDCrww6HTnuBdIjnQSlto9Zrg4ND+C/+Wu/iIW7d/Dvfvd38eADu3Fg504F876Odo1S7unMo4OButXCW28d17ny4KFDGBseQg8VNR05VeNr5SJa2Qzy/X049v7H0c9WHSFqJq7kS/BWuLsauR9KjhVUk1oDe7OyVPVAF1VZCbh4YzKVDOAh8XaTGedi/DCBnHef65XnSwhqFpypU6cjZM7snmvkufAcNh4L90+YlKbpd95/5jXm14LNfQ8Ey2EtU0dr+FwxtG5JzLskXs6aN3Z8MCUzJrt64AnWe4DQhRJ56ylwTQICba1Ai5GxciOMPbP9JU251CYJ+ZlIihsZ9amFmyeVhgUWnf2bRUe+R1OZaCEq1N2Z6E0S2jT6E1hbK+Pll17DhQtXMX9vSd8jo51DN+Q+RhlamFATemBWgAe2S5SRxSzXjcE/ki8YlpFsfUdBP5lRG5nBftcSCJs+1KjSBctIaPy55RlNtMgolod4DYXSGmbuzcj05OjDD2FwZFBs7GybyX3I1Gbw4oHO6m+9UMDU7duq1rlYKFGjoxgdy8bHxlVp02KU8i9+FteL6O7pwbZt20UMW1lblb76xMmT2LF9Bz784Y/oVTOQLS4sKshTZnHs2DFMbNkiHTW/XppfwNLcAmZvT+Pu3VlB7qzaH3/8cQVUMrz5mAvsSVPOJvIIdeh9MmgZ6BuIJkRp7Ksc+AijU96WU7+dAapM3/diETVqqCWBM59l6jbVF6JJRT6vgGwEPjswzXoyPrTNjY+z1qn/ZBCsmqSEJB6/SbaRrHMXyalIIhPUnEZHZ7usZklK5OP3D/arx76wtKjXyN/p6e4WtM/HZuJ05vRpDA4OSn7GhX939p6q6V27d4sZPzw0qPu6vLKMS5cuolBYU8B/8KEHnatQlqnN6TNnMDc3hz17duPjH/uYNjzvPW1hCZcy+aH8cH5uDpdOvIHRjgbG8kBbhX3xJnIcPQjOm2YvNK3eOs9OEgY5WlVsWx/dGpyxLI6kNN++3krJb71QqWGxUMTc8hpmltZw4uI1TM0tI5VjZWeTBgXVC1r3A8JZ2qorXXkRgknEnvYg7tF2g98D94/1C8NYS9tt79U3t5/Go9RCEmGMYp8TnnAX1OGpXw+mMFap2XlgPXdzFTPmcZQceDVmFREPy0DI8uAejk/vlcpUQ2dD0AXbK42KByc06fDkWlaws5aFKlVPFuJAHt6pu4yEQsKhVua9WY1SJpLJwU7knZAsbCMpeYjzvGC3etvkBH7jn/4TPLB7B25cvYwXnv0url+6iOG+HvQRueroQI5oYtbkkCSK3rk9jd07d2B0oE/zy9uptsnSX72FBnvuvT14+MnH0TsyrOqcU9E4r1yhO7SP3QomjMzcWDnaGR3sVXid+RkIXXz39r2gs3d5oa0OXddwu+KE0JO0TRLF6LROkCWj6+3JY1T9O0JiP7d7xP/mOuO5ySSF0Heo+pMkaGnCZWdLxYglVfZ+gilZuxEkOdgqkcVaUE4kono+Wxfh+ZNJoZ5Hb8rMmsyEzwhxhgAEB01zIlSiEpxGnQgohCJqA8d6fv4627Z8gWFWuV7D8u0zragBrydXHoJ0tgPLK+v48pe/huGRUXzu537OpmwxqrMXLhewDBbmV3Dq5Dn8yXefkwwtk+bFYFXOIG4yNA+pkZzKAmkItHGPIc7YvUqPNk+ifx49Wly929IJ3sVRORCx4elc1k4IspUyVjhlH3Je4kSvBmrNGjrynExWxfTstOD19WIBE5Pjqsy2bBnH9h3bMDQ8qICkalF2spbxk8DGKVtvvXkcB/YflMTqwP4DChIryyu4ceOGJpdR1rV37z5MTm7BwOAQ3n77uOxAlfmSdZ7LSU62a9cu/S5vGN3FvvKVrygB+OQnPynb08W5BZQKJXNwTqVVeTOA8+aS3U2SXTfHc1LGQA2jL0S+VsHPHZ3q97AiX1xc8ue3jRkmzBH27unqkcyLvfJAgjEZkXsei+TRZl7sNLPJszK0+eoigrAyz3dqo/FA5HXiWUpSpc0OpwwsgcJ4RcdBIDZvHLJT5f1im+DCpQsaQ/rMR54RyY7Q941bNzE3Py9OQICNeU2GBgeVHDFL5rW5O3NXDNftO3YoGaJBzsmTJ3H48IMiC7711lt6Hwz8Dz98VMkYrz/17FeuXBHCsGViHPv27lVCQphv6uZNn9SWE3GQVfrN8++gs7aM3mYBuXoRba0U2imdYe+RkjdCdzoFyXZtiJfBKjwMitAhIHMlOzzqLQ4tTaHaAEr1BlbLFSytFXB3pYg3Tl/A9dlFZDu6bPa8u/qx0iJ0SpRLQd1bC7SJZXAxmVFgmbtDVdTipuNXkt8S3M3uA8eHDPpd/3rADX14r0pMVumtMG+lhbXEQGxsXTvWrVKRjZIFcs488IM+ZtJ78A+B3IsFW1M8eSwVsFM4VDBhmpa9rxDI1arxil2QrAfyUJmFAzugszFuENuFxf1SBmxjlVMWRldLrU2uAx8sRN5JubQuAtv+vbsVyGfvTOGX/4//Dbu2b8XOyS0YGexHu4CwFAb7+hQQVpdX8fbb72B2ZhZPP/kkto2PaKBKd74dKU4LTAFFSiFzWTz06PvQPzGuCp3DUqiCsNkMjpbqsjgt2eVlds29Ivf/1nX3a2wJuwVQS85M8rWZtGwEQ/vdEF/CvbcAHCdc0Wz7kFAmvQJCII+qNWt1hEAetOV8DUShiLTKLU7ImXEjwuPrdUcmSS7Cc1tZvlYWGEFWRtSOjxmQOCULDudHhGufcBmY8ILWPRDrPatq54yFRCoT0KNgCx4ZncXqAZ4jvJ5BC8/HDOomXjcaW3H9sX3KM5XnVGrx1imv+O322UVPI9PWiZmZOXz+V/8+du3eg3/+G/9CMpxKjReMsi2OueQc5xZOnTqHr3z562jUUshmbJRnMpB72aXgGeD1sGAUUP1NbQ7kypgjG8GNDPTQF7fUy/IaS7gDlB8qB7vxlEPxXxtcb/CweYlX1f/NtrPCzKrKLFdLYmXPL85haXkRK6vL0mJ35jtk6MIDn8/18Y9/XExzLoJTJ0/ixIlTmJtbwIMPHsZnPvMZZWz0GScMzEVB33iSt2RVWKvjrTffkkZ6bHQMCwsLuHrlGgb6+wUXlUtlMaWZPXKYB6VYDCZkhtO0hVAdtdqstCNyh/q+ZoHI18hKlUGM/TguYhsZaJrq4eERVfjmk2/DZUI1InKJYCQbIhOG2ofJRlxgwWNZ8LhMNmIDBaIewZuZhzMhcY3d1MAPBi4n1zhcpIzUkwMGGmn5pdO0Kp73lH976sxp3Zcf/+hPoH9wAKVKSVUt4XJm43xcJiLnzpzVe+R1o6ytI9eO/fv3q5/PhILXnO0HqypMR87ExUxhCuju4bS8Xm1isvtp70o0Y3xsDNu3b1OmTDOauXv3cO7sWY1J/dAHP4R9+/ZhqDON5VvnsTp1EdnaOrKUvxH0IbuVc5g5MpVBglGdsjSxlo2hyyxfgZdjZWWJbIGco1ZYlVc53KVSw0qphLlCBS+/fQYXb91FjYk3D2jN5jb4lJC9vqeD1MidpiAWkGec5U0Vrh0EbteZ7KQnf+89g3f8g1gzbgeYtLCeUIRgHOwmDdokWkADJtmNefVvwZfrJQTy6CyPJHEh4TdGc2C+/1mBXOiFznmqFrwACGOYQ7IQhla8K38J2rng0LUpkDsiSNkq951OGd4Pv5/q/TKZy2TENm8x4a3X0N3ZrsEo1IuPDvZjfHgQE8ND6KA1M1KSmM3OzOCVl16WC2K+I49H33cMe3dux9bxYVlKV1Mt1DMprFMVk2vDI0+/HwMTY3INrLJn74iNEbfcwdKxDIGkoWC2y2oVuZBdmwXB92BoBacc2nkRVZmhdeIPYkm1Beso+AsNscQxIl06uhP62bGbXKJJ6vdbEcorckusAgnRX6s08UzCLCiH8yxouAUGRyZQ3GN1BUKeoTxXed5yT0hNornpLbOy9tdtBZc9hlXcdpZtDuQGlfPHZjolyqO35LTDEnK+uBI3p0FeL8XggCZH7nR2voapenwN8h2RkqeB1NJUsiIP9Hge+hncnJrGr/3ar2Pf/gOaiFYs0we7ibZ2Uv4bKJXofJbChfOX8c0//q6CepqUHrq7cfn5cA+uEINcDXYNgI1xJ61fHs+VTchQHHLT3zuUYpBbYEU6YcKzfLtItgbjTNwuEA9HuXWJeW5CH950uqfxk8GcTHWRKmqcj9vCkaOHMTI2rAX+/AvPq79My1D2exlgHn/icQ3VoHUn+7KXLl0Vm3xlpSCp1eOPPSb7UPp+F9YL8gm/dWtKAYCZNZnsDA5h4hpfp0h4NDCQK1C7kWUIFXGyGyFpZ18Tpqe9qhlDVI2l7IuUGkxqHUkoI3Od1T0PLFbMYoJWKKVr16Xn88mvXlBT6G2xgnbkQZmhTfDi3xpEaXCaDmD3reYiM2vC4Odt1Q43CatzbpIwulQZpvTZJi+5NTWFM2dOK5kYGOjHwQMHMDjYL3/1IJ1iMnDl2lXJwsYnt2Dr9m3Yun1rlHxKluI2k7xWHIhyd3oaly5e0nr4yIc/rEDObJYJjmnJ05Lk3Zu7ZwY08wuYnZ0Vy5+9963btsq7/fy589i1aycmxsb1+ogSUM7G8ajc8LwebKOQ0NcsLGD7QDsme7NoU0XeQjt3BWF1Xg9C6+IccBpexaF1G+8of27Jpwhnc1ETeA2BHHINLNVoCFTG/HoN529O4/KdeUzPL2qcbbBEJolO1blrcFWdyG7Yg6QQpcTcabubQf9h19SjZoDEox7ehsroPlBpRGyz2fKSW2nPO1IWKnI/HCMiHvXMgcsSTfHxg0tWoeGsSPrIeG+XpKpEILd3kzwHYutRa/mZRbKqJR+1amYyMTphhYIdJqFCt5MneXU2ZTWJSlKNO75mnm3OBVJQ03hVu9b04Wf/O8++L5rI57LozXdgZKAPQ3296Ce6RrIbSVzNBq5fuYrnv/8aSDXhufPEo49ix7YJDPZzrG9VgZwTzwr0/8+m8fATj6NvbETDmNq78vIcII+GH/Kl92tkXgh2Pbyc08+IhKlglNc85VqWKBsUzXPB5HBR8AnXL2q9hP6wFYhxRR6QFHvsMKnPkBiv1h1y1uuIMAJ7wferyJP5llBSl6hqRoPft6hP7vFIDp5tbTpXeQaLRMvx2i5/5Wvj97i3WLgE+XPcNnBo3TkXgQOg9eU6cAO/OGaXA5Nc2qcxz+5J73sj0VXwZN4mI9qZySTXXAmtD2/yUp5Bkbf9vWsnyKmJXKCsR86pWzTnBxaXVtDd24vtu3aruqTGnPIrGr/Q5Y2StAvnr+DrX/8mKiWyDZ3wpmBu5jDhwA+VtzI93VcfuxVV1EnP9NhzWZtyU9X+LjvJ8BieKFjCFIazMHth4Eor8IVdrmClBpEdojSCWS+t4+7sDIrlooxPdu7cofnYtnAzCi4ayekOYZzQ9eILL6iSHp+YlAyPc8TX1gry9FalyH5YvtPc3ziAQ3OzuzTsgNfb7EKZpWdViXPRMEDYAqsqEAsGlPykTSQy9n0JkfNrW7Tsw5mrGXdl0kkoHKQhG+bv8PkZyAKUZPCrbwdngDIZbDRriTaIGX2EijzIxsLUqACj8TEZ1Ji88HsMkNN3Z5xx3iFYfOeOnejr78OpU6cFeT/zzDO6zpSfMfAHMoQdAHaPuJCLZcrEpjEze1fSO/POJkCUETN/z67d2Lljh5zauDnfeOMN2bo++cQTqrrZ23711VfkKsf78vjjj0knzuTu3twcbt28qf46P3bu3Kmki85327ZuVRJw7epVtRs4A50udLwXNi2PbYI0etoaWJ+9juLcDWSqBWRpzUmOgvfI6c2eY/8ry6pZ9KPIh18tnyiQ255UICe5jmNveUA1GihUqlgq1XF9dhmX78zhwrWbGgPMilzh2WZj2vhgN/4IB2QE9yUCeeDHBHKqFeZeVaiacKfBTXHrPb/UfAJDgMzG0qonHckRPO4ubN5r5HOLsJesyB1aV0CMWHHW1w7ogY51mb9YImrkWQs0iTCiR4rep4ZueHAJihdnIidZ8cm2T5TZRFVh4t073h7Btr5WSWLkeSGlCu+h7J6raCNSQrSlUkZ3Rzv6urow1NeD/u48+vOdCuj5HN3c7DPfbsz32elpvPnGm3IwZDvo6OHDGBkmOZUSypYg9FSuDUPjYxjZugUD42OC2udXltFB9I2DqZx5HWgMOpstWtp5HAx8ol+wYKtRx+mMbLotIJrM076fvLcx6c1IZk2dayHgBFKYzbyICWU2KMu9wzf10BO6CL/ogeQYD7qxc88Sy9Du5Cvn9Q+Jhtax9+9jCWDwW3Ak1+Fd/p1J8Oxv+FMlMd6OCfr6eI3Efx8CuY1XNWRR0jVXXoVrFkyTAhIdtQA84SYCEJj4xdK6Cgiea1T98NqxyDMIv4nUws3TcTITGImSDbC/SsMUk2y1dXWJAEVYnVkt52czYGUy7ZiensPbx0/i7vS8mOzqAoZALmwmMSLQoadAXoiuv2eudh1DPh1yxsC/8UEHiZ5DgNV1mDvZKq4n/LG8T8OpYNHcbJLePNfjcqIGkY/FQE7yEyF1zrsmzLp37x71RFfXVsVMXisUBMlQYjY6QuOVUffUbbO2QjhUPHMlQ1muZOmMoO7VlRXJllR5OzNUtq8ksxCG7rCgH7SOXOCE6TRzXRPRrPpkJc3qm69NnsR6T7YhY0OEKBHWAS+yH1Iib7H6pIyF0rVt27bpMRWoM1n1mxhkMiT6NcxwgQuJ99IqfOs9Mdm4cvmKHOcYGFntsmr+xMc/IRc3jhQ1jsASPvmpTwniZqLC8aSUwr3++uvYunWr+v90nOPreuihB9Hb06Oslc/Fhc7MlJA4PeRn52axY+dOPPrYYyIMcpOwX0QiG4P2gQf263Vdu3JVLRGuJ6Ihu/fswpEjh5UkqSrJZtUrp9yPPTG2L9gb5+AVasNJDJQVbHe3WgPsd/KwZiZshBmXFclZz7Sm6VoBxYWbqCzeRqZWRJvIbi1kaULBYJ4G2ukWSKtW9sezMbQeZirH0LqB4QaVQxBpjeNxOYK12lI1fv7WDM5euibok7bDNY0WNRWIcHtVPIGPYlWXdcADc8W3v0tGrb3mdafhh14FxYErBLvo32g/+o7y5MumaDU1W8Bct8JwCUcgwsMHtI0hxSvDUPnaWo4Tfs8xEko510JzzyVMZRTIkwzrUBlH1yOBJvjvKhGwiBZ9hL63sY+9Ig98Wj+eFESEZvl542Ra/rqZldDq1wil6klr6I5xJjrbsuhkQGw10ZfvxNjQAFK1Gjpzbdg6NoaRgQFpxdvb2jA9dRsvv/yyAh5lkEePHsbw8AByuTTaO421vloqYu+B/dh76CCKrNL5jpg4sqqnkYkqQwvY1jOO+8ZR7euJc0BQrS1CkphPREsEw4BiiJzl88ljDoNfoISDoM7r6H7bZbYCw/5rQ0Xu1zP584A5W+A2KDqgOgGR5PfMIdOSjRDc+S+vHeXGwZciTMzj4waUjmdNobCu85l8I+4fFlThem1AbyJ0OLQCAqpmiIxUKKrKE8Q4T7CNCOoSQPeFb7rhFeNFIDfzvGJrjx98TUQS7HpzGp33yOdvnPIE3DIaSy4zKJU5YrGJ7p4+3Lp9W3Kmpz/4Iezdu1+DVLgUU6AUDShXGiitV/Hm6+/IHEZkt5bNzNaI0zBiLkRtz2B540wKEPZOOHBi2YJl8V5EB2JU1MdyiNe3nfVZgozCe+eepdFBS/Ai9ZH+9wxqXCQ03hB8AYNkCBHzZ9Jhr60pCPEgF1RNWMTH71EOxkVDGFcZZzqLcrkq2Rk/pUdkFblOyVpLwZwkLD4WP6gX5PuXTzT7Zm7tR2w1aCYZ/EPWF2WWfkEEPIoIZDC2vIi9QiUUrdGLLl3gleVrpB6aSAFhYzLOmdjQ+IS9HvW9pR01chld7Si/I9HIelJAf/+A3OKIzgjqz2ZFztu9a7dvDuuJvXPiHcnD2HPm1yTrETIn+57Z7osvvojjb7+ttsOB/ftx9PBRnD51Cmsrq9i7d6/aFyGDJXIictntKbURjj1yTGRBvr+V1RVJAgldMRAzAaD/PStpziZnBsuVyt+bmrolRj8zWeMBZFR1s9rOs2Lx4QZ2aFuLQPdVLQ9DCZhQifTixBZ6rxsJxtiwqVoBa3PXUVq8jVyrDA6L7cykQTwolwLafBIa0jRhsmSJaJCqVh+VSaIb+5GyyvUgTj92pgusDyrNJtbqKUwvF3Hxzj28eeI0qrRYznWoMmcvlEFcALrkbXEgt+0QeuQeSUMs996ctodX5JsDeRJiTwa9jQHQzVDcA50HY4BygzNXHCpjNrDii4/R/PMGcu49tRaSFbm35PRcTq5lxW46Yz9j/HpEsK9XBkkxlv19KDA2QesemJKBPGmjwbMvKlbU9ufY4JSUCwzW1I4TpaFOnFas/KQ8sSuXQ393D9oIo1aquH1rSo39ifEJ2Rr39PTq7fYP9mJ0fATNVEOubsuFNRw+9jCOvO+Y2OpcYdZmMe6EkImIbMYgbu/LArL7LXgrQ8HSCWJh0FVIWgwViZ3KGPTjIUQRoOYVcEi2vGJ2ZCb8fQjs0k6HBDMQnR1ityUaEJ2QOCULPltRkhYTORDZ1oJn8nk0Epr73FuAPO8DWkAEj+cCJyGykFEV7cEzEHP5HhUrVAnHssoA31uiaWoHEXqlyjCkLRr3663F6HzRawraeJ45jiW1WDxRCkyCW1ln8vp6QXMpiO4M9A/YTHiS3ZZun/O+vS1QS6ZZMTAQkJFcxze//W38xm/uvD6UAAAgAElEQVT+C/yff++X8VOf/GkF8WD+wh55rcaMpYUfvHYcZ09fVCBPS1duoyAjhzeREwLhzbJbgxcCyc4D9ibf9JB+m0TFdlUc3OIjwX6elJ94e8T7MDwoeaMEVzcaCiihn0J2NX8m8kDwuXUdM3+PC4PBmVA5Gdo82Ckp4+8zwLM6Zk+bdqEc3KHn8T4sGeT8MLjcAjyDTsimWFWHvjP7InyP7IsHtyWDruxo0032AG39K/teWJhiQjPbzxkDnXA1qwH+Ll/78bePS9b22c99Vn1gPva3vv1t+Z4fPHhQi5Cv69j7jomtz8Ni6vZNQeUMugz+fCFnzpwVQY+LicNZRkdGdS85vIUBk8kBYWddh1pNKAZZ4swyP/GJT3gQXsXUrSkM9vXj8KGHdFhxJjh94LUB1fNuyLWKmfHNm7dw4+YNQd+syB974vHoGrP/f/bcWU15Gx8dU8I00NenpImBmEiBDcYx4lyUnXuPL2TwvA8hSMdzgbkpzD0uvC5VNFzPnl2zJcLv0eG3uDSF4tIdtMqrSFUrSJNN26gjiwY60tDgFPrx08NAVXnGDtqQYCqgeY88ENcYjFmN8/cqzQYK9RQWKy1cvH0Pz738GtZLZWNHK1vNIpOjXI8VMBEcI+XY0AnyL9gCS5TeyagaQOwETGnDJULbJQQ0+yM72P0jEezUayQHQpLFMKPaDn9jObuPtgcPorrvBa1bjzSWv0UVn8jUphdXII9IRg6tRxW5PYIJ2iyQp0nW9X3D+xZek1V6cdBWzuxckCCI20ASTMLAUQUZmvSWoJlKwIoWDttp1Kry6mcAZ8Am0a2X7ba2rHgUnHFfZ4ttfR0tol8cStSZF/pHExjuIRUW6nu3UEMdzXTTBqKkgD0PPIA9B/YjRRIl5Z5Eiji5i4RWJ17x/UYVpl+niKQYBVM7r80wxfgI5NQYRB2GDm2E1pOtk+CmmUQ44mu7adEl11DCOCisrw2BPMH05p/pfNRwIJ90557t/KZIeQ63R08hhDhWJtioYlun/AgqD3uPtr54D8URYpUvJVBIiuL1H1AFBX8Fcs4vCdcnniIX4HCuQ/5cMVB8paqCP4l3LEQuX74UESNZmDFu0UMj8A14v6y9kUFq7uYp0UxCH9XWHG8gA6yZu/zhl76Iv/13/3f831/4V/grv/hfyxKSEHutSqYtG/E8/DJ45aUfSIom5rqqcmYWNhdW7D5lQillEPYibKoOf4tVbrigrMa4cOSzGw20LyvTIgQeLigr2o3Zlh20ZITzg0GHcJBpv30OuBaw9dVUkTuJTPIFmoUUCpHtZyA9MLAzGDKgB/KZTPH12hIzYX3umw4rSn14E1VlxZlrgKTZB+bN4TWwkZPOtmR/mNU7q2RnMPL9iGTmi4/rmDdcB3+q5dWlBSgmKOxNE4am7p0BjkxrypHePn4cBx88hEcffTRatPx9jRJdXcXLr7yif8kn2LJlixj6HJTCgS2sdKmz3rlzF5588kmhEGwTMIsVeW9l1ROBlKBqVswk3PG6Ex5nQkGr0/X1ot4LK+HJrZNo0oGNo3IrtciLulapGpucc4GZDHF9sF/VbCjJ4OMwYWC130HuAfXjvb3qgRP+V2Xg+s3ouJBW22Fj5ZDOnk1MHgqHUCBWyggnhotCI1GVUdS7dxg5bP5Uo4j2VAnN6hJmb11Bq1RCF2dI16pGaGpLaxoaH5Y9cp6PYq3TOcrd/8Rk1TyfjO4nHfvSHI6SzaDCKovfQxZLlRauTM/jxdfewMpaAS3KLDvNspVDVwilMnCVK+SFmBogyM7sgCTMG65Q7NFgUd5Zo34IxhO7Yvg4yi4TwSxUdnElnwj00WPF9CXrW/P/PENi1ro9XzAT3TieLc4dnLkc6cgDW9h69LyPRJy436WkUH/Y9r5Y2E2OErWAHjz+RUhy0mGkmPEnjExAouAWiFqBxGRyq8BEDrkPK6r29jYJcTkamfrCFvdvtYL/+X/87/E//PW/DhoFkQRJmP13f+u38Pyzz6o33t2RR1e+U1LS3p5e+RvY8CAOzUmjkWmhnmqg3KhiYGgI73v0EU1hJJwuCaL8HnJK9AirE220HM4SUy94LSkTF8mMaqyStd+z0aCW0ISeLQM69zaDiP3cCsEo8FKp4VB7SN7EBWLiLBa8MboDEqoV4NbC4jaJYGfVdcT3SfAcJFX0tRsqbD2+nxvBvyCMGLXntLggIzDXdRPBND28EflUGGVZBFk70VqRFtwZdPlz9v5DMsnCjH8bZmqoExW4R2zhueWt5lB4i0iDt3yWOgsktmsXFuaVoJFLRZ6QWlI0s+HZH2KWqz8iRr7zUNQjn7uV6JEnUmsmXay66WBGT2hm+/zkIVEss6LlxmcmzJFr7A234cUXXsWJt08jncohm2GQ6hDUJdKLVwcaJ8csRzNmPbOJOVaRvpCbjo5arHL5xtWzlcDeesnGlnZDB18YBl84G5MwdZYVdkNVsIaV8OZwYUpKYQQlaZ6rNbmmserjxQxwjJKPoPdzGY2R3eqqbsN0G8K9DOqsHHN+WFpwtgpEEDTd8zhZjRU33c462gWVaGSokowwxMB2lGXOtjmkJ/SqXJPU7JSX29zlS5dULVNHzd996umn8OhjjyqIMnOmM9lLL78EkvLYR2ZVTbY8AymJd7wuL770Em7fvq1eOQ85ThZiz7he54SujMaLcjjJq6+8Kg912snymjKQ02nuxImTuHnjhiR3ZNNS183kgNffpj1llZgwSZi6c1uSrSMPH8XDDx9TO+He9F1cOnsBu7btwMjwsK8LjoxtKtBrc0R6c5cLqcpLu8NczV2ZfBqZn0/qanoc4VphIOf6i4mA/rhu0BAUEWKcOvkvDE8IY2tVsQsy9jGI4QDzDmoGFdTKi6isz6OyuoBGsQCUS+jryMndrVJYQZ5QaifbGXxrdBZkHzknGJOKAnNYZGbeoWqCgVxDGTIZFIrrCublVBvurpZx+fYsfnD8pA5qBns+DuVqnKCWEqrGg9DAdKta7GCwOB5PQwhonA55K7U3sH1lJeoDHQJCZH7hntS4RWo4yK1qi/3Vo3QhJLVRj/7/n0DO+xUFchJV27ImAVKAYAFgQcr2lr3pIIlKmlOFai/07pXABVAx9NQ9DEYyJEdruP7NA5/3k5ryDLo6mWi28PDRw/if/ubfwN6dOzDAGeP1Gl78/nP4t7/zO+ju6EB/Ty+G/j/S3gPI0vO6Drzd/d7rPBETgAFmgMHMEJkIBBEpkAABkmAOoqrsXclW2ZRYK1GUZFLetWSpbEklueQlRZtJtFx2rVeSi6QEgmAwJRIgkQFiIjCDASbnPNM5d2+dc+75/r8boER7G4Xq6e73/veH77vh3HPPXbKExFgEp+BqUPp4apJ2CgnN8OhwrN1wedxyx5tjMhTE01khAcj6PFAZ/Iyxtx0Y2oSafaqWybapHKkvQ9f1EqdcvAI0OWfDyLaNcORSz0NbqVXHqvY0zhLPjcj5FoSrnbwYhlYGqxKlkAPWgdOR49wcWOHz3XYFG0k7O6uyKF7DltWceIfgVcQ6kIFFOsQ9cgCB45QAPgMLBCtEQ7leHOmidKbg0sdm0EapW90RabWrZMpMmW2qEywH4jtgcQx/AnoHn4AJmy7JwQ8hMEKQJpEkkZtd/6fsa4oqsTzMEdRIeBLtOnMYjjyj8TJykKeazHSw47o5uB0GBcMe4MwbcPANtOFgobbF3Ex77NsLDe/Dce7MANvUMERFojAi38CZU2cYvc+oTbPxXRAbYQhAS5TBzFYiEIVaCAgQTefgh4S+KginIjzgLuLCzp0/TyEW1E6RXfb39UZPL4RQdCwtCDj6Rt7wKqsuZIpkKRJeoSKZWnfcgkW1MSAHOYRe5DKoxwG21Pxy90ZjAUGRTJKmIivAqbIOg4whhVXg6PEaZJzoTR6fHKehRECDe4MNDEETsL7PXbjACWIgcKmFYoJCJwMDF3gMzOlFBI+Wq2NosTp1ipPPAE2DUf+hD32IQ1OGR0Zi186dFKwBCxtKcXv37CW0fumaNbxHL+18kQpnyLwhC/me97yXC/PkiRN04hjkcub0mfjH/+gfxbXXXcfgCwsWU8KAJpDEB7GK6Sl+NtTuli1bTmU2cAAO7NkXzz35TNx0/Q1ks3d3YnTqTExPKqIlrpOLl3aUQY/+c5ZEg8QIXo6WjFgOU0nSk+uEIBfWpBEVMtWy89RpdhlH8KMYq9Rv5yQxfE5qKmdtHAEZjcLMWLQaUxGzIzF45njMjgxHY3oyutCG1jYbXR2olUuCFagNnAgCOeyrKY60bXKy3uDgcBw6eJjXDYIgsgSsIfTNj09NxtDUXJyCIz96Kp7+8RY6cog04f9ZMtYxFhUGXUgP7LlbYtI0L3Dkzskq08WAMo2HaqtSpCJ65/GSRifmOXLxBQxnl/wgiU2GJYuN/P+bkVsqkjVynfM8R54ZuVATX584H0TMEE5xXQhtKGQmliQEK6vO7d7Wqk5ed/p0ds5KUVKE/Wo0pYPejnMC1AsQbTruuP3W+Le/97uxpL83JkdGODnvqR89Hv/lz/9TXLxyVVyyalUsX7qMc8xxXJSbEIxgbWOGA3gp7c2OmGNWHjGK6Y05AQw2BU4FaBzey5azPHevA8+rL2qMWcuXXa058iQQe+AQs+U2Ea0UDKksYY0J6UtgsBQmZVbzyPEa7BFyJFLdDsEpbSiTFCFEhauQa00Zv3go1Wx5vR6BA4IEOHBlz0L/EOwgIUOmDb9hp1yH/WGL8GXyL/4tvlZytpB8wgal1LH75rEOiDRkAER0J/vR0clEMvPQIJ013kvC7qRkrNN18XNhPzTUqCJyO+mg1CzKUpgnn51IQCI5HrU2zMaJLQOqs0cqR274TNrvgI0BOTQJ+cGZfPnPvhInT5+OX//NT8Vlay/na8ZGYeDw+laMDI1zvOm2rS/G4MAw/w7YHU4PmT0pNpmRS+lrUjWCjDbMxNMiwwSo1OJOSMLMSCwzvAYPDYuBNeCE7RipMMqSLKlgFwQNE1TRQv2akBLLnoI4baAcKboGLwgqW3iSRAajy41P4QDNzGUdEEEB6q/TiApV+7DGL+fV4nxnZ5g9M3LEAI6VK2LJ0qW8P5iyBQb5ihUr4qKVF/E7omc4ZbwGzhALBvKMJ06ejF4wqXsEu+E4qk9fIDsbNWSMQEXWfdddd3HzQ8UNbVtHjxxhT/f9b78/Vq1aTWQBbHGM7IR0Kfrfjxw+Eg8++CDnn0N2FNk8snSwyVF/xiYB/LNv7774zre/TVY6SIFrL1tLZTmcJ+B31Nx5T4mujFMhDesIhDcEIWg/w0AVTIZqtnVEV0P98iNDw3wfnDxZpjUDTWOJftksI9gY4/7L4GpUJEmAcIyG2fFsZtC1IA13ETszIEiij4k2yrhMd1LwKalOs32xkXNtwFBkdoFNi+XR19uIvp6OWNTViFOHDsSuzS9Ed6ANbSY6ZqaiqwPlkAaZ68AJUMMEFIqwY2oKU9kmYnhoNI4dPcb7gI4C3CsEeoMjQ1w/Y3PtcWF8NvYcO0Vo/fzAKMlw4Gq0Q8SiAWGj6ZiamY2OBkB9OXKvdwnCMNdKP7sAArf3LfyVKvOu4PB8T5XQFdJULRyo1ZwVNr3GkWdG+78CrWuvpkTrQkfO/Sho3Rk5HuHCGjmeq/QKHAyKNArnUYdtrfZG5n/iuqxPZvuVM3qPUMW6ZXA3i2AWjgcGHPOqZ+nIf/e3/y+OJ8UsexDfThw9Fts3b40jhw5xzd91x52xfOlSOijsK2ThsDmwCUwAMCEPk84QKPahnRVzCMZj8wubY/OWzbwmSDfDBlArAqhhp7pz3JbosaGUVTaHyc+o1o1gQlo9KHOWzW4XONWEpBlIJRrKe8g6s1j/CpwAQKgt0QE6HTUQErSzmfhVeA1CjnB+ItQpuPGz5wREBm8N+ZOcUulBJNgvuBdAIC3/PANHDi4SlSlRex7PKoP2PTq1mFGDrZ5lKexvlC0xuAodP0AtYQsFuad65eQEyc24n/g91TUp8jSjCZrt7YLOkx+GtUmCHhjoQI1BuMu6urJ1cUPcCifOkNrO4B8odY01ePYIWOvzxxfKXrFaEE0Y1yQM/ItPfzr2HzgUn//CF2P9lRs5DQ2iMHDY3V39MT46HSeOn44nn3g2hgZHoqsLRj0hYjbJZ/sLySNqqZKikBs7nGdV/d/uE+bEqlyA2lBaHBQVIbtQ9XE8RNRvcKHIekGCQTTMYmBb1t045Qc9ht2EbscAS9aQASwuq5vBuED9DQEDjQE2eLZ3eWODfIaFMjY6EkcOHYxzZ8/wgUOxDbrkqIGsuexSZlYcSs/AY47DUo4eOxaXrFnDBYOWrGuuvZaO48mnnxZs0uiInTt3Eg7/wAc/wGuErOqWzVsYFLAX+rY3c0oaPgcODQvshz98jPOKkXmj/xm90Ltf3k1mOmDva6+9ji0NgHAF+4zQiUNABdPT4OjRdoeFB0gIwcFTTz4Zx44eYbQJIRtk7GCrA/rDeaEOREgJAjIpToNnC+eNKBWiOQh6NmzcQNQBCMLyZctjxfKLYuXylTxOsx0Bi0RWPEYV6WQR5eD0H02twwAXZ0F8LjURBr7ff/cIwozirdmd5OyiDY8Nw4ArVeVMPKQSF9CiZiu6OvE/BsBAqCchtKxdyZ9Nx9QEWlfGorsj4tTBA/HKti105C3wJuamo7td5SXVx9ujCQQCqJTMFZW7RkfG47577ycc+OQTj/PasN6gbAfN+ZlGV5waGk1ofUucPH2WQ1VIzml1Rnuzk8OPgIIBbidBlR0OlTSrHPnf/5UUWKEcdcNe09IvB+EEs2T01+BnZ7oMjH+SI2eGn0mZ6+M/RY18niOv9ZH/Qxl5newmpbPKsWDtLHTkMKh0Rikf/HqOnIx7Du+QSh2MMlQFmy1kr7CTM9FqtsUbb7gm7rzjzfHgOx+IRb09FIZhx0o7pKSbHDOMbG5RXz8NOUd5AqkM6IljDn2DMDlh9AZUOJsxVloiG2zhRMkL7bEohQGVI5QLrYMymEqOxwRLq7Ut5AVofVQMdaxblQunCgvbAjHziI/5PifZyujh1AGzy5GzHp8cI/8bQYpq3R2a+8AefCFmhpmNDjABy/o21ifsuLL24PhmPFdweYBkIumZGBfDG+ileRMgKtNhzqmriNeWUDjKgni/hWSGhwZZisRrrPwGVjkddc44pwWgln4q2mU5i6hqEtMUNMqBE8HgNDwFQuJ4qVSoEpgQIxHngO40aU/xe5R5qd2Paz5zeGuhuzgDhRMn43y2jXA6anPdPb3xW//nv4xDh4/GF7745Vhz6doYHUWhH9EBmJh42B1x/uxQPPXkszE4MMLRpggGkg9U2OuqUWAofBdV0RAd4cFJQUzQHS4OZA1FyVpOcAKlXQAXBbZ36kmLaS6EBkYWESi+Dhw4GDtffikuDJxjXfLKDetJrEH0hgEnPd04xzZuOCwMPER8piM3PWTVpPEdtejdr74S23dspwgJsiSQ6kC2gkjILbfcREjMo/gE/86yPgxniRo1HgAyYcwVPnr0KKM/ZM9w9CDbnTx1kizyiy++OGvZEOCZJVQNBTEMTEA2fOrkaW7Q9773PXS6WED4GdrrTz/1FJ3/ux98Fx3vqVOn45Xdu9nOgHPe/OPNsfyi5fHOB96pcsS5c/Hcs89zQS5atJgDQQwHQRQHWuJ4XmJyz0kz2hPrhMEWkiAWHghocDznoeWOBdnRRgU1jCYFTIiNhYACkTszYzgcqKSg1oXWPWa3Tf7M3vkUsihZM5Z3CqgkoVbGN525amoqh3iOuDa+yig2DoC3maGhtgWoD1KZQDt60W6ITao1JeKOAs6F9XFe+4wgvclJRPaQccG40uloYuzr5ESc2L8nzp88xpp5Xwukzc4YGx/VOsGah7wqyG0YV3p+ME6eOBUv/HhLnDl9NhYt6o277rozbrzpxpiYHKc07eD4VFyYmImjZwfipVf2xJFjJ+L0uQs6DqB1UKuylxxOi/3oWeMT5F01i7/WAKdzJ69AiIQgY8HLZnbbONPBG1ovKIf71etZewWf2qFXzl1rwIIwPy3ZTWB4QrP/ALTONYQyTbaqGZ1gr7qhdbasVY68BOv5eyHA86F1w8K8D2a5M3vEBEHcGNix2ejqasSyZYvjtz7963H3XbfF8OAFEuDQTz6LrHJKnBDB8SCSSQoZmRrbI1tql8W0Rv0v+VcFpNmPnJkh9oxsKrLUDuoioJSHDFScJckBk5FfRn1qsTu4owpdknANT8PmYo+hg0dkN3EPDMkbJnfGzOcLJ55OQDZbuvoMEbLlDOuKc9CBVBGuBjtedZDCXchzFU/FbXQiruUS1PVksI/7YodqBwvfAFIsBFbgmJEMofsGLbleDzi+pK41dhY2CgG8kZhyzmCGcVa6Ap2C8JX+cHUqEQLP+ntBcLPVWGRCqbjVoX/5ILQzj/P+oY0WARNLs+7UcBsc1pwduQ8iA4dNpeyg1QnCTRsZj2h36OrujU7Mjp6YipFRRDaIYqCNDRirLS6cG4qtW3bE2TMXYmoStROQeqQ4pfoaJomJhc06AYcCzO/N5CbP+lUnnEdHewwODdEBAWLE4oZjhLLX0ePH6aTQrwk4euOmTYRt0QaGzBQymgcPH4h73/62uHz9OkY7Tzz+eOzcuYvyqYCK2U89KZ1tDCWBEhlqzThXSHJCDpTki0YHp27t3bcvdry4Pd714IPxhqvfwA2BmvCF8xfI2F6xYmXceuutdI5o9Xrmmaf5kJCN4+Hg/FBrxjWgdo0a9uqLL44bbriBCxGOGEIqcNq4bmSADGSmpvgZMMgrlq9klo3X/vzP/+9x3bXXctFwctq5c8yswTTfuHED+6nhmBFhbrhyQ6xbuzb2vLqXUTsj644GISIQ1eDECUGlgAcWGPkJiDhZF0vZTXnDFLXRpoRwChY2XsupaVMi+QFGplhNKl7B6ZHQRYJHp0RmICOJzB4s6zEtXsaizMZFYhQ8J3lCa5MzA8R/VugDeYzRrAYWMPJNeJ21+paEFuCs8b9Ho0pkR72f7Ot2bRAGk05a94Fwfc2pV8Nf1F6Ca4WTxOz3vS+/HIde3hlHX9kdazCtbVFPLGo1oqtd9VhM9MJFgqTW3mjFLFr/JlSqmhyfir/93t/G3r0HA/zNt9x9d9z65jdxFjwc+emB4RidaYvTQ6Ox99DR2HvgYBw6ciza2ILWHlO4b03MKodCIwy+CFACnqSWR7NdwviKGOhAR05WIxSLIy+tSM6+kyBVyhEqV7yG7EbvUDkJ8xIqmN2DPHJgzk/FWpeNqjtz121fLyNn5gJmP9T46CBmUnXOSEDWht0jPW/qWRYLFpDdjO7YkdqYK7xIvkaggwX1eLS8NuLXP/krcd+990Rvd4sOHO1o6JAgFwTcHXAdas6O+wPrEAY/1wwum9Q9CrrIMeI7yHHMKMfHCcHSyaSGhghp2aqqiEMRWw6MUR1aDHQ7Jjt1ZOzIplUb10wHKZRJLEYBgTJTOVl3EORzT/4BJUfZNaDMGa/Tfs0Gs9r7YUtEXFMAaFU4EqezfIrr51RGTj/s5z6F88Pexj5Vm/AAofC9e/eSs9PX1xP9/X20Z0A4FOCpHOrPxDFQoyYSlpwAZdQ545zB0CxhcqE1CgCNCqvzRJ1L7FCxgiFZ8UIsjY5gHbLcmt1UQh9kx1y3VzdFPmveO41wFe9jLtrOHNqa7W/z2bxkq4N1PIbUXwMYQOwaGh6NV17dGytWgGiFPmQ4ctDk1bY2OjxB0tvJU1B5G45mE1q3agnjoPki16glj+XIDKamx0xDA2JIs0FJzjNnT8e27dui1dWKK6/cQGgW87mxuMCGxgVBCMMLCtEiHf2Jk4SEzw+ci59521tizdpLCHk//qPHY++ePfHWe94q9ZyzZ7lY4IgwYpT1hwn1e3NudqtFBTG0CGBsKeQ9UdOGI8e54CE8+sPHOAQFikvXXnNt3HH77TwfRHrIvKnO1mrG0089HUsWL44PvP8DzMzxOThHOGQsOIwsBUMcmSwEUwCroycaKmm333Z7nDlzOoYGhwMT3V56cWds27o11lxyCc8VDhxw+ppL1rBVDM4S2SMCCPR7A37HgsCmxyZ3nzQ7AjDco4lhAdPMiO3I6AjZMjLHDB2Ln4EPWiv4Hjx/Zb0imSmDc1nAi1g99cmcztYKBnWQPaRRURaEc8M5IBtHfQkGg8fO3mOsDW6wzBABkwFyxFrB5kSrHPr2EUGzPdCCHCZi5wakrGoty/emUluJlPE49ACQV5ZOcPoq3Uwwit+18yW29G3ZgjLHOaEZixdxQtr69VfEcnRCNNqjE9nP+Fg0ZiYJt7dPgZwzE33oAw6I70xGs7OLbGrUtE12e+aZ54jYYB+iFHLVNVdF/+L+mJ6ZirNDozE20xZnhkZj36Ej8crefbH/6ElCkaiPY2Jao9VFYRjMSEBYxNqhIXLDZFmHtMGWbfd85Cy5lS6KqpfbDG1lVZnBlx5cQ7bzWev1zH9e4pARA6YT6rOzBPZTQuuiQ/q9QlvmtZ/R6Kl9EeuM6xzrbBpDecTRUd+7nJBZ3CbrGfY114XITGZ+YjZXwzhgyKVDkLAx0Zy56O5uxrrLL40brr86Hnjg3ti0cT35NODVMCNH9JYtXnaocBQSoGoGJm7zM5tQ1ZyIyRlkio3Ubs/rB3pIh66AwEgUSmdUJsxsmpKhqIvmlDsjKgw+6LQSGbUDLdLNCUaY+JfBvCFzODoPU2L3UAaJbtHlc2GNPKHoFNfiXkzNCAVgKlUW5luuMaMHChKckSuTRxnj7JkzcRyjo0+fpqIjBzoluxs2jupsRvpyf9tZUsuBpQeUCDuJsAklVJCEgJ0IIfq9kaDwHqlDil05mIhIeempwgdgoGI+DsoJ5O7oOSoBmKItxWsMseN4TG6g4kg0QAkMkeEMsDgOOpn77r4n+6oAACAASURBVDxoO7F385yjyQpuVFsGHijJGm046SZJM9u2vxT/+nf/Tdx//zvjN37jUzHFGrigeKxf1MQhInPw4OF4edduKcDh/e1NGipEEhj2gS3OASCcQa32EGQbqDej6R0RKBYtnDAIPu2N9lixamWsu3wdHSKYmEePgo19Ok6fOcv53crkgnVX1KfXXro2LlwYiOMnj8btd98Wq9asZAS26+VdcfzYcTphtU9tjbe85S2cUX348BEGAXD4YGJDB/zOO+8iUxzH+u53v8vJWSCbve1t9xK+Rm1m85YtsWf37rhk9ero4uD7qdi0aSOdKIy+4Kjx+Pa3vh1Lly6NX/ynv8jrR381/g6pUDDVL1q+nI4Yk7RQ28FzQDCACVzQDb9y/ZWx7rK1dO4TYDcPDPAhwyBhuhqyDT7oEtWp1QLPmIFO5i+ielUCOqo1Zp+1BTLY3ifFITGsFdHDkKn9Q06W6InHA3rSD54wGNlg2pJtLVlXDqppNKQjj/aL0vKiY9BRZz9n5YQtf6njQb4Wc+JR+/NAFwUeep3hdfdfYldgY87PFqq6E/s1UZeHYAeD1SEGen/3d38bu0AuPHGcZRiIcWDNLF2ymBvQcKL8WJWVYLIZykEw0O1Ue5uMHnQ3oJf+2NGYgXY/SCtACBL+ZPbU3sG1NJjjZZ/78Qtx4ODxGJuIuP3OG+PmW9/EYHoaZZbpWc4l33voSDzz/OY4PzRGshsCW7SdMTxOrXZiG4DjGJDoPmheqNeDsjIOzkjI3SSoxD+rXHp+63FeedW25Hti126jW7n6hFPdx28nQY11vUpQvp15amGXSMOdcQmpE2YQ2a3A/g4MsoRScYDU44vMshBvKZvqvursoy7a4Zlg5LoUci70kOMyk4Aqg69gV+UBHQcInjoc8J7p+Nmf/XD81qd/M6amRmNqciymJ8FE1txyPA89kjxGcn4Y2GRrE4OmLD3iPBBMQ5AIlUcjEFzjmaWRxEeUKUuUCaGLXKWsmA4067ueHohjAYJGZo99QweatWhkiviyQ/ZzJf8itcHxep5bMrtFKk4xpWzNY6ZqehnFVqDeOEZkghA7M1nZJ9hB7G0gprDNCJpBwB0EUXZ2lk6bA5bIbVFniUo9OazLxNU6xyNLIGTF530wQx62iZwodsroeeseqKxIXY9EHQytC+RSbz7bksG7sNZHHf3INal4udKld3lDJUoJ25hoWb9PsuOVBLe5Ym3nDr2YbaMVcYi1gIS3CfGkg4ZD3rJlR/yr3/7deP8HPhy/8zu/FyMj4+wpbzTQeydWMGD5fQcOxo7tL9L5i72eMFjW3xFFU+Q1a6TOrNCtBvgIYgedPV0xMDwQZ86fjROnTsQll10St7zpTXQCr+7ZEw899FCsX78hbrzxxjh39nycP3s+zp45R1LS0sVLY8P6DSRznb1wOvqX9ceK1cspTXru3FlGbYhs4fwuWrGcUSCIEGfPnWWWjrnU6C3HAsFNRlvW/n376bBxe1auXBU33XRzXHrpZXxwL7ywOV59eVdsXL8+zp85Ez9+/nkqmKEdC7Vt3HxktA8//DDr1B/96EfJboQTx+JE1gUHhZoNWueGSKyY4GNAyQDngwAA2SZV36CwlBmlxpDKMasWlWpHdeuZC4i1roTPvFhMcBFRKTkBBiyTBMi6GhdmskuTnMHIOyc9wRly0WMmOSLgaSkV4WcpLAmOktyhNhp+LwnWMWaTyByQVUu9SjV5tmplJMvrJIwlg17q1nOapIbNTH5Dsq0pnhBznIvO2tzMDKN2IBnf+973NCBlbi5uuvlGBk/gAhhZwINGWYPnkRKLDpJcgxdMpjqd9iYkf4EygJzSEQ1seFzz2FiMnD8fp44ciRmMSwSkCjW2uYiuljTbcRzAg2hFQ0nl6LHjse/godj16qtxzXXXx1XXXBvj01MksU2CSzAXcfTkmXjimediZHyC9fHRiamYa29EZ3dvzCFjQD2xDZKVGtkIA0Uj7ElX1GZI+DMdlQN6Z1TKpO1JEwJ1jb0Q2Dx21M7YLUzO7qvFaOfO3n4GFRkKFZhfaAgHymRLV3l3adfxIBYJjOj8atDAAllnOQXNfUAZzjVbZK4lEEu02fAxzkHKZpntu1Uxe5wRPEuwA7BsnoeRjiRjiqKPgHcqPvKRD8anP/WbMTs7GXOzgDDRVcFKDmeXE4ikQp1r3spec0trR6ZUMp07s3i0vGqanbM2IomUIJbRl4CWbrOJWdxPGZSbZ4TPJWcjna7ga3FX9LnJj0jkxagKHA4QN07jKpr0uBZxjcyyRlYsPQYR5pTpSofe5FEQ0jDYCDb6xPET3J/4G/YgbB9JxWOjhMpxrrCZVtIsHRmeaMd1W4lxlXKSh8BkrZ3oW7LIGXIRuvYkyCogqMUB2dZWUxtkj714EbRp05m88AGLqZ87owSs84Nb7UEHncWRO1TOvaFEpS4wll0bp/cvILu5Xs27YsY5IkvUPttIqvne3/4gbrrpTfGOB98b46MQWwFMgIvCRhHksHfv/ti8eSt70JGN28FrJriGi8B4mS3OFq5mBwkdgErh0JGRj4yPxMkzp2LL1s2xbv3l8eC7H+QmhDNAhouLRxCBejAZ9rMSGxg4P8hZ0pNQDGtEnDx7MvoW98XNt9xMiAUDUU6dOkknjLnTkBhFxIUsf/ful5khc3IOa1XTzMahSobFfMUV6+O6666Lnu5eQqkYroFFd/b0qbho6dJ4dffu+M63vxU333wLCWtw1hevXs02IixMDEwZHR3LoSsrCcc7YKDhqo3Rg/OhmhIiwZw9i3+T8Z/OCs8azhkBjiNF9XFmNJ8CA4IbtRkNc1aQjSJzL7bSH5skDm7yFKMx/KgMXsQZzxoXQzlZ2ey/liP1cdkR0GpqGEl/Pxc/YClA4TBmCBSsJUCiiMlWc1LXY/tGit8I9lKmT4EVkBWnJikR+8ILL8QPfvD9OH78BCFFtMOtvXwd7zknG7GWLYOJNQBFJar1UaRIGVZ3lwiQvJ4kq5AVnrU9GUANt5ZOvdj0MJizbWiPnIq5/L8Dx4SBmJmOg3tejYN79kYnNLcReQfGmzaimXr9uFcYnYjZ9nv274/NW7fF+o0bY9NVV1PYA3tpcHw8Nr+0K3qWLo1f/pVPxDe/9Z34/Jf/nI66ial4XT0UbqIGe7LiEek74FPgoYC9DAzMrEKGTV8Mvzn6swr0EQQ4YPRz1XMvtiiz6ir7nm+0KoGRuiMvpm5eRu7RmpWvNqwvkptmOjjYyDph4k0VCYx/r/2vREs8HWXkFTohaD3rxHbkHoTiNr50UiRtzapbgNefxEm2mkEvorMZmzZdGb/2if8jrrpqYzSb7TEBkiPbVOHsFPxBs99wvIuObF9l54G0D8SazyFUmc1pLYrz4No1a+E1CJsOPx8QcYwUuWLgm0QsPjrbmtQXV+1YAicK7iAdLYIxEQFO9JIKJe9voit4H5w69hP2npy2iLjubMGBofMBW4jWV8xuwHmjPAbHjz2OIIk16hwQwr3JR6PPZotXcnJ4/cn9MO+iKtEYMXK4J+RN9XUJ6Jg7wGClIxHHWn2cyGQRFEqUMts51RYnu1EQrczyJaddCzDrG4FrrELBZLsrRTwRB7moivOvo6Z8ZpYkP7n3hQKtM+oiGzjfTEgSzhZsQrHT4RWhw95q9XBIAwhtINMgGwehhpl2e4O62Nt3vEQni99hQSIzZ3THVhiQMFKmL/sXcQOxutHuNTU7RXgdN2JwZDCeefaZuOzyy+Jd73qXHDmyuImJeHnXy9T9Pn3qDOtDGM+5ZNESOscr1l0RrUYrRiZGY9/B/dHb3xd33n0nHSXqKTte3EH4HAv67rvvik2b3kCBgs2bN8ezzzxLpwBy2AMPPMC6GrJl/B7LARkyatinT5+h8Aq++nt64s47buf8YMy55sjRbqgyLRZTO+drGxqRkfT4vsS102Bi4dsu4rtZj1rcgsqkrJWQdd5D94JaclLReL12DREcqV4hsmMNOrW0tShy6Xg8qKGc7KFWFJ+kt1mRwAgpZYsWjAoyc6AHIApiepzrkIDnHWgYIhodxbS8iO7OFjcvnCGcEQIA/C9mO+ptEueAGhKU43784+fjsUd/wJ53nPPGTRvZ575hw0bqmDsr8ThCrBdG9j1CWMjopTyniCcFistZ64TGWO8SaqB2OqEehMwyalebkoQjcE2QwwTSA9EWQvtwFrj/4IigW2N2NnZu2xYvbd3KyVdQ8UIvMRx5C7W2BgIaCEhgEMwM2xNf2LwlBoaHuZmXsCNiLs6NjEYHNPy7umOu0YwLg0Nx9vxAjGHMJPZgoxXDYxPcm90Qx8j6nqL5FMyhxcuMPPmmhR9QMzjgY5TAL41lnXVeiqFmzmVAYDa1M7e64TGTmX/LQScMHoqcMZyIatYlrMi1WQWiFhJxgJpZY2Y2PpYOWwq2BVqf78hV4pOjUwBssqSyeKvWqnsF+8CZF47DXt4Mf6AjAfGXVrM9Wo22uPLKy+PjH/+luPbaq6KvtztGRgYJq6uvHOtLawyOe3x0LDNgdfvY9bBtK1u1CIenAwZhEmtP6zwVv5Jx7cC8Qt4g45xktJTFho3CvgBaCKKsiJyVkIsgfI3oxTrQMxTJrv4FRBWJFWwcZiygZxoXIBs1Iz2KAwfJGIctxb0lIx/DQEAYSz6AGeDsXGmos8lBJFu+0lbhvEmezoSTCUmqsZk4x/bOWhusz5fPGM8rhcis4MkyQrLJgc7ivA3xe+1iraO8IF10/F2iNC6ziByn5AC+Dgkq5JfLZxcbm1PSavLdLkuRT1m7x9571f7Rupj3+8O7np5z7dOqNopQciITHQYyK/WktrU1o6urL3a/ujd2794Tb3wj4OW10d3dy7/TUER7nD59jvVmQO+YCDY9BQIU2hWgviPNY7Y3yHdzvbpHG857FsIeMROt7k4qnGHYR09fT1xzzTXR09cbYLMjUkRNkdA1J0aJKAWoenR4lP8GdI7Wjd179rBF7O33308Hi2z8mw9/MwYHBwhdI1LEd2TayLLRAoIbC+lSOHbUxZEp3nzTzayPg1wBx44Ht2TxEsLdGHPJnuqMVsvCygyPnIACwc4fzmG2JY5DLeAy1MCeVZFbicCSCVkcuSG3hMZZ90kCGs6b0ojZi8nNkKpn84UgNIpTbVwpsZm67jAyrA1mfycyWGxKZNXodZZggYIP9G9LUUkCJGZ2c6BLDi5x7QnHg+40HPQiSFVifvKZM/HEE4/HY48+RnIfjo0aNZ4NlOwApQF6R2eCIljJMsJ4kOzFXaCt41nIblHD9UqqUYRGQ/bO0N0qQlyhNDYnAW4m6161ecw08hjnmsdCDZvjct3Tns58GqxUtBbBSYBZOzwUe17eFRfOnInZyanoxNppdUZfdy8dG7oJ0KGAoAVlHRBgoIg4PDKqOQH9/TENclF7W4zNzMaFweE4c+48mesDw2OE19u5lhqajQCoj8GGg/wqg3Em6TpfBRjqteZTZIg3z4DTSRbnXr2zZLhJ1HGW5PX7eo7ccLeyv8qRF8S85shlyHLaGe0IjLoduc97fu1e+0d913TUqG3Pq5GrdUlIlgIek5VIrvQeyzWsSXiSEGYwmPcB+QhkL7q7OuKqTVfGm265Kd714Dti+bIlbLft6gTBTvtiJstPVApkHVrCRsAHRI6yNKrgbQU2spewE7B9FwYHuB+wLzjPIp0D7bhbtnIwh5j7ukY4bjh22DpzJzj/gkp3GtMr1jSIgLqXsE/MCjMgIBqGdtrRUZUFMQNhZCQmxsY4EhgIGIi34PmAxyQEUKpl7BPvRPaNoKadMDkd5DSIZZreiLUnZjmQOmm743cIHKymqOl6Go5iKMlcHgcl+JMY3hUngFk0y3NSWGMpM/XkNbcdaIDKZuYGOJCxNDFZ7mzxE+9HAkDVXAyPJq7s9vzBXy5j1b8rWFG2LSDl9YaFORDI1rvT+7coI7dQQEazkvlDjQiLR6pYIKtBW72j2RX/9b/+t/iLv/jv8Qd/+Edx990/ExOUWxWxDTDQ+DjauUbj8KGjcfbsBQ6kBzzPKGUSzErUTrQowFpnLYdsSmRkkJmUEAuEDzCc/fCxI3QwfYskU4o2NJAxAIGjvQp1ZzhUzAYHQxu1RkA0Rw8fjd2vvBpnz5+Pi1asinvuuYdtaXjf448/TuLS3XffTdIYZErBYOekrNnZuOTi1TwmFioyfQjMuB6Ns2YWBli0JbY3MlG3aDljcwbrcaSIPvHFofDeDDRIqgMbzodjUA/iHK8D1476kaJH1crqDpebr2geK3s07M1sIeFCnKOPyyCK9expog/4TPyMliy1Z/WQVIYNBmKZtaNRa8VGwvrgsWtwlwMVBwJ1fQBcMz4bPITnn3ueKAt016FBveHK9XHFFZcHetbBO7Besgh80ttnaxeY7jkbWLUz1b7RX+0MBEbA0J/FHBA5a6ygBvHgS6xlwX/YsDQwyTrF3230aFgzwFHkLyKWOjAqPX0adT4X9WJwIyKgwuQ8rCkMTmlri04EVdNT5FScPHo0Bs+fJ2mp1QEt7p7o6+mL7k5kbqNU1MNAGgU+WCYIRLqi1d8XA1OTMTg5GSOTk3HjzW+KKze9If7k3382ntu8FT1tMT3XRi0G7E2cj/pPE+rLXmg9uoRm9QEFVrcTF/ydhiX/WiE38x25M1/WrbMEUc/InVUYqq2g9arX+Kd15EL/XCOvt6FlRpPZ4zzYP+H1Clo32U0MezwzIk5pkwiNpka/9x6Jn0lGckBMh5dlsWYHuD9z0WrMxa994uPxkQ9/KKansF+k8sbBKdAZyIxRy0SMZhFSlf67tcz1aZHeJHGqtks/EyF2qptnf3aGW0SWEt3T462yQ6JcHB7VLNoIjoCZW9EnCIHD3sc+gJ1EcI0SIfYj7CM0MHA/kEChZRatu9xHyStBgIHzgKNEAoB1CD0OILK0nxi5TLa/YCGec4p6wbiU1lOXd9jaJUI2bIBQxZyol/6L9yiddlV39v2SY8RnUgfeMzHQiZMs9FpMUDn/ZPMXglxylLhmihyt1g/nt+eIaa75zFaNeroE5H1dfzbaWxUcvxBOryD3qq2t7dR+Qev+oz9ASmjWgwWkgukw0AsHrDATf/lXX42HHnq4OPKxcUztyoiYUYzg9J07X44TJ09rolrWsziBqE3ScupRVk8hNwpqTcjI52boyFEvB3loIOeCnx84H7fe+mZOzkIk1+holsEqDAlmZtkzDRhnx/YdZLKjTr9y5WoOfcHoUQQQYJOvX79ejEhOZNMsbjhi9j13SBLVMI1vNDdKMhYVvadoQkbrgs1zU+accerl5ibSMSsxfkNChOG7ukiAw2bF4udQl4R3KVVKZ6R6dD1rYPaQDFWeU7K3JRAzoc0L8RQaAn0+slLwCtCSRgGUbkk3ivFq1qeyXZDW4OSpKEQZUJyr6tUeRoPz4iYFwWpuNp566ql48skn47nnnuVzgooc6tTXXXd9rFu3VnB5m3rE8dlo/UOPN7KA0v7DGmaS5GpDDAj/5cZh+1oiHn6f28q4aYoVt7AJInsxYm0AxLMA01SMedb14VgRoCVM6U2vdjsRAutGEc/KtWXJrWgjQuyIwxHAHIaCEzY5Xgu1QNZnQeqYid07d8XRQ4e4ttBHjP8R4aNcxGsgMUwwJ6D34amJWLtxY6y58oq4+LK1VIU7euxk/Mln/jR+vGUbW9CiHdrrkLzE/8pmxETWGnb64rVZTZnKjJa+OGuDNSJalZJXipAyfAtz+f+ZGnnywdMZ/sMZueviFWM9gXGenkEZGsV6/d6OvGTPWU50zziDA84pY4ujHSSDZDjrHIOLElKRls5xl/wo1JEbcOoTMTUxHJ/8xMfJVodQEOrlIGyNjAzxZ9wxQbNSgoPz0ZrUfZWmeZYj06mKfFfxXLDWPQ3S/1bQlTchs3Osb/5vQaQMDHFdZWpYQ0EtzgHJDEYMQ6sDsPsV6y6PDRs28N5CXAZkNGTZyOo5ZATDqZjRSr9cI6LVC02kLtv66oiH9jDQXtk5JBlUd0zN9BKYgyMUypiR1MDxmyhnZE8iZlqZTGAsfpSDtajL7pGklGv2KNbczx4klDajSMkmDwAHd0BU9bZXOwH/qrPkgaixTc36F35+eZLOwH2E4rxpg6uavtey9RFkyyvkQd1DM9F26sALc5XGrl7AGlDuBLL4phFNYe52b7Q6oXYFw4A+XYz27CGrfWh4JCVYZcRkACK2b38xTpw4HS30tAZgH0RBGqbiDBIf5ZoPnDhrkCRMidKJv42MjXLgx86Xd8X111/Phw3IW7CMNgLUb5YtXRbLli+LJYsWs1azZMlS/o+eamUzcECqrdhIwwiz5pJ1Li6+HFVnkpPTFDmHihzjiJf3K/ukrbKBWhB+z1nXSSTzWLy6/Cc2bEVwE9kB5wOH4voX/g3YyiImNPIJVbMsQYKcx/ShF1L1ebRJoVYtKUKrKcnxsx6atW/XIxXFavPhd6zjNdQqqPYLTdDCrNxtW7dRChYa7wgMMBXtDRs3xurVF5NACOIKbgv7LHE+IA+CkMZzVy0JQRVe5BIBnV86GtUpk4SU/bn4nVAA1bXh2PAdWbifJ37WZ7Z47/kaCD6ATMk+cMks8h5TvUnsXMDXyPDLukgYEuenlpZqUIohTtbgzFLFJD1KTyo7FAEOTlN1aNzXyfExZSpY15SijeiC9C8d9hwHxoD3AeU9SOCChIm1rGyxPXq6upmRN7o6YwzCOniGCCYbLfagv7Blezz17PPx2ONPxuQ0wWTOJZ+cApwpBUWeX5K9zKJxJboEJ1b9oqBI6qPXCEU/qUauZKJiqhuxqJs8/24+a71iwwv9SF0CG67ikBcQ27L9TE6hymLZPVFjLLulDWghSLWGYSGNSnJZEX8RoUzPV3A6yyzANNx6OSMSJjoZkFmr+0bkU67pZkfc85bb45Of+OVY1A+OB2we7M1UTEyMkZyG9kS8B+gS9bUp9yvJX6whJBWctY6SAbstNAhFxDfdTe7dRPWo6c0OIzhmtWFxj6c1FpFTugqWn8V6hF4FZiXAtsDWLL/oIvKLAIkj88a4YCRD7E1nm6bau+xk8ZmwqSQgso04JVwpI6qhNOo8qeB4xVIqHeC6aJMzwKA+RWBITC8DY+wh2seURdUQLU1VxGdT04LOTBCzHGQVZDvRqtZckhgzeSU3IcuQsGH+LJ8PPp9BPJ+L1OZok3J/4BnW17v5NwyqUB/PpM3JsrkF9STA6EBp1yvXUR8LW2Pf1xy55VzbztYkWm04XSdU3WCSjlrzyZWZI7uG0AsyXThyENc0arGTjPSJSSxEaSe/+speSomivxwkOMDrZJvOKdOq6Hg5eD0hY0ceTczx7WgnwxHs7xOnTqpdobuTcDoMrwlR0u3N3mjF5Tq+P0ZYVFHgKeBFjXDgB8TaUhmcoRqpJSlpJPLvtYSPdX0EIhz4xs/KgSFjYywXIMsW017DW7CRuAgt4sC+RRkwogsc/CHWJqH3VPrBfUMmjAwYJQa0ybE2D5Zskl5AHBP8q8ERrper91sT2GAssXEoepLyuA5oIH6zfce2+M53HolDhw9QJOaqq69infqN198gR51KbnxvsnZ9X9xi4utl3y1UmvKe2JEwA0k4l/r7Gc2rr3RcynEZzZNAwgzdcHApiWVtU85d6ETKbmZiQmEbktzklA271WtXsotVfcrKUEBrvBHV26mVU4IMt7HkhCc9etewMihKUhwQEsd8QqMQRMxGg6RHIQhc+6kvj2vhfHaeu3pv2WaITIbDVkCw62SLGVxKR6MzHnviqfh3f/IZDk1BFwl03HPsRBE9cUBqmyAkSbCm9bftMZizFgJbqsLV4L/MpelfXKKrw/V/H7RuiL0EFNneWO2DwvfKWMAkn2pQSoGg2UpWSAD5L0vLVscxDx4CNM6ibTf43aOLfY1krFtZK80K9O6RAHDfqJ2P6mzsoZ6It91zV/zOb/9W9HSjjp6KgBRXUtcFrg8zyhUk5ajiJHIQlp1B2xhIrdpbRgmUSVb8BgSAM+ACYa5EBgZyHqGseBbSzmNx7NhRDuEBJI792o/JiGzJTK2QhOABj4OZDpui+nJVPsKzqpfp7NSYjSZT3mU2OnrXd7musz2uwNHOYFWac1BnsR07Xpcb9BlVWUhcLNl2O3ElQEAeJNxitAEf4OMJpVR9nvyc7ACC6I7tBl5Tr607OLVzdxBjm+Auinn3I0WG2M2TnAqRhFXSw3tFTqyyb9l7rVcHJQ5ynFzguwMK2yB6ulMHt9SLJhnROAsSvOMpaHDo+AsycvSyDgwMxQ9+8BhlW9/znvcRwsNNxXcw1AG1nz0DLdsLcf78AGvjkvhVMGCBEkc0Iiio1uP6LyO6zK5IAktxDy9ow4EFAq85ahpGEmFSHjazi3LD59WLbJ8rQ8A6dxlvZyOrjFU1YJk6w7zugcdEInwGhrKwx3JqMmsybXROjjoZveU1i6Cink9lj3L8CFIAS7s9DQYDDxrZpfS9pSRkyApRPyJBfMeiRiZuljXei5+xiMEWP3Bwf2zfhqz6h7Fn76vkFtzwxhvitjffRuGdlSuXR29vN/t58QVdekKLIE4la5PnykxCilO4bk4rq305uynM78Q78Q2OGTVcztkmagIVLOjBi7jG1paUpzWMJEdjgYnqg4pTzl+ZeaykLh0QM/GsFSfhqe646CQTqSBkVVj61TYR+pFkwnTaFt3BR4N5jEBLhqdGmspuC5FLhUKAdSyDoxKTMxuch1pkkLmjJ10QawlMM1vEfkCPOGri6CgZn5qOx594Jj7/pa/E6Dhq49hLEk1BdseAjoG5UlzWdU0EKiWDjK8zkOWOyIFHDr4N3SY+VeBrtS2611V13IWO3E+sZFBplCuIX/vHfAt5W78rSW7ZcgZbYkee4VP19F0+yLISkbLkAvGW8Pq1i6Uq+q3XOQAAIABJREFUl/9O+D3jl9I9TpEcoCZdUL1E0ACHC9h4NpodGhp08apV8Ru//sl40y03xOTESMzNoV88xXeyAw48jaJUmNfpJMTn4DIBsla25qLk1xLD3G1V3BfjEzE+MsquGNwzqDuixxqEUTxrHBeZpoeTuHbNaYGJzMDZSNu9mvblFtCFA1EMWdOxplwpmeYs72UJL5Eri83YyaNsSeQySbcm2FEkCsxvDH8ZHyPRkwhHMujN29B7M3i36A7bnSu1OAeG5hzgfOHY5eBBNlawbphcTl8kbc4AyRY8wfOY0KkgngNL0HqXnAl+DsohJfA3aU69+0ZQKHKWnT88/+Q5qFQnR47fu1tAAQjKJQo4zHXyIDC/lsfBIJWWdPnbzhzeDn2Ekr263mqVLEUCajGj8exoUWsd5DUIVvz+7/9hLF22PD73uf9IQwOtaMi7wnjgfWA7XrgwFAcOHI7xMQkTgDAnZ17tOUVwimjVapHQKbLJdJp29I6YqzplBUHM8yBWriowoephFQuw7m30b0d5yrZ0gtWox/w5a251GAewNbIkTDubmJ4koY5jVJMt7teScDWl+kkPRQ76JPTSq/Y0PtAORZBwlmyBqk3XUhQ5w4lkuEVYXFq00iumolhK16KOtX//Ptapt2/fFvv37YtNGzfGLbfcwuwamuurVq/KMXoaUqIefU3fgZMBpNjEhKVU+eN64PAFRLQSg+F9m5tjGwluMKfy5DNjD3z2ucsQChq3AhM1nDualKGEQ2fbHWE31JaryBifQvGVhNUdbXuz2yhxA5YhDm7jkI41yxuFoCfjw1obz1VW1pvNBBkcT8SVClJztK4oX6tGmxfrfVoqW2ijBKzP9TvNgETEQgVaDrYI0dIgVlm+n6VabHJITRpadmYQxZmmE2YvckeTLPU2CsH0xfmB4Xh174H4+l9/I55+5tlodXVzv46MjGXNTgQxnXpVm2ZGngMoFCtlxqpLzNe+NiPnH3NP2JYY3pyPntRyBh1OicNP68izZp/hczpws9XLzi5GxVkg+SHpROnIc569uQfa46hr1yKGWmmRl4+WMmbGeK7jMTMjQZdFFGjCzGmUz2ZInv2Xn/5U3HnHbdHejmsDh0Mom9TPJPtrNniRkp1WayY6FtgdRBKtSGJsnQR/JANQjCpGhn3+7NmYhBAQ5pVnmyb2rQNeZ5AlkMq1ijIUnDsJujmGl+s+nawDYmfUdNoZ0NIucIJe9TuTxcz9Uaaqe4nPxlrX7IM5Ek01alS2Q9wAKczh7y5lkn2ffzd6hvUpV6XERecENcQxXjOcMhMA9rVXmvB26rZT2M92kNiPJLyyPOBZEjqWSnhqN4Vjtc563daYdIhj14N5B6L4HV5jp8zEILXbcY6aSSGSHe0K1mbNuWt4V9UFZDQACSF8jLkPbcf3VX3kinZUPyXvlhlTO2vhWFTDI9CSnWWdHJDdufMX4o/++I+jr7c//u3v/yFhdvSdS1tdbFn0kcOR73ppd6CDqdHREumNML1hcC0iZzokRlA4RDULnJUMorWQPU7QtYqCdpb2DGxiy4GKVCeIgzcrDZjhVwcKrOwX9r4gWmIQmWWkckSpwbiNS/U3TCWajUks2oTh4NCwYbBxAGOB/b18+TIuHECs6pXWIjcsRDY4FZVykldG7NygmKnbhYwamwDtfKrzQ78dxLInn3yCTmnVqpXxwP33x00330S1MsHdVnuTMeUmT2UtGRVBPmKZIzJGy4cWL2vLuIeIZJOYgqzZQYSMsSBZCby0dH05zo/OkNdjwQNlmiwXpGYySjdCWcRjIFEG9bgcK4qIVPKaGm+o0oOCy7LhMwPz8AIy+zN7ZjsNAhxE5bmOioHLmq5rh6pZSSZShjGNbD3uyzYaQ3+WvSQLlumrsnY8X/ekYh69kBJN7hM46NpXirMUXWXdzxm833U6Bnl6FjCGM2hpA4Ta3R3jE9MxMjYRjVZ3tLVj/nhHfOGLfxaPfOs71HsAqoZ7BYOEDhT7Zj8DP6OsRJXwtSBOxemb4W4RknKk+gSWDBRqdT3fu1rgsNCRK7Or2MavyciTiMTSXK0mXheEUclAa4KuJLHz4qc4y76qHfv1CvXE7SlOLZN03hvuN9x7rDtkbkLFxkeHOeluyaL++LmP/mz8/P/2j6OFMhPFtOAAgFJNFwEicYHUsoi1obZVzMTGvpd9o7AVSGVj43H0yNE4dOggZavR3gr+j0h2KLlMsH6JNYBj4LyxZxSaKcvDdZcgE9yXbCOVrav0FNwOqHq2LtwEaGWdlWLkfNi7rjVfD0ZN6BWELCcIp6aEw06Zx7LD9jzy3APWX7fzouPO4xjyJ4JWWmYzUEwScl5G5WfyF3i9CYLq987ShXXzrQJIxKWaIucASaXVmkCPEeQMgsUnkCSyibMObPDZanNTayyvJxFMBCQ4L/gNBWFznDLHtlGqf2kT+fngmUgBsxvzyHfM11q3YASJUYqQIEwxNjbBUaYdHa0Yn0RG1s0aOQwDopn+JdL+xsAHZOMq/eCCmnHh/FDs2rk7ZmaRLULsQ33kgvqkOqQoKiO4JB/pBlugwBGgajok5JWaXLJjnRllnZkOjGQL1EWzxznVkbwAlCmng/fGzWDG8IsFQ+A8na3CSFN+EGNMe3voqPEdGbbam8SAFjxrNngu7oTR+XAx/xbTj1KIYHx8lAsdrHCJIQT78V944cfxgx/8gENUwHq99pqr4+6772Dr3JpLLyUDHdfB8X+YxU5BBo1+Vcahe+Sebi8elg6IGgRhLfye9SLU/NiKhl79US4+QkupNoR/49w5JSilHDm6lEx2QeTO9hikENZKw47PTIMB2UYsbi9ORfOaWuRaliN4l1zM7HVA4glBjtzZ8ynabxXhsQQiNKa6Hynyku1/zmbMUVBtUopdJMSkvrzrwK5nCwWQgSoojgfA5IAKCkukRr1LDVTqyxqaSEn5LNLgkPGafeqG3HG/GPAADs21zewDokvM5tqiraMVzc7u+OIXvxIPPfxIzM6qL1nM3iR3OYBIo6pzKsh9hUOlNraDX0Pr5XtmeXLnNclKk0KzfKGjV1/1PnJn5CQEZubqtZKWK0sBenJ8hqmvXnTWC6JSIW7zHDnfiil5+gx1cST72w685sgTca8CRfa1I2AFQjkZXa1GLOrvpULb4kX98cbrr43777s33vYzb+Ea4FRHZO+T49nmmNP/sixnZAunhX8jy75wfoBdKyZ0yQmrjcnXUqnOSYgIdXn1s2cABJg/p4bhHmIPIeujgA0EVsgmV2LkLBuwu7JiTVDzenaQY8IcfnaWivP2fiN6WTJk7S+zyfE0AGvLjostXs+Q7Zi49pIPVLcF8xZN/qBSUKJglm5OXXd+jqF2JgHmHCl5ARJQJXapopboi5XkShUnW02d3Bg1s96BH4ooLQrcmYnz+et65fzFUeLnc3pcSkvnhDvev8zE8VrpPUjRE+VKbB04d/wsnpEU7Sx2xYDt9KHtqg55dnOOXxO5a5pGWtEd4BAYcrS1wJnCeM2RNIHNNDo6zr8jA6fBAEmjA9Nn2mJwYJjQ+sQ46oFgGsNwK/Pz3FlOqirRoCk9maVnPyDrA5kpue5AhnWKl5h0oz2dgvRZj5Qjr6bvqGRaRXA0RIjUyDxWY781gOEUIX7S29dLhw0GdjWvXIMJDCUmQprR1BiPh+vCZhNjOpnMKa5iuObIkcOxY/v2+O53v0Md8IHBgXjjG2/g+Mp73noPB3bAUQqyAdEAkXs1s9ZBRz5KLvlSx83rxAP3gkALCY7FDDIhZcLqbANJKJhZukREsHDAQsfGAKTjFiZCR0kuq5NjJLYgiJzAZVGDkwHyonQdDz8jYDDMJLQGk4CwnjRxyJE5g4hcr8okPWhCO93BHz7TdbpK0QqbV9r0NDg0gElwS9JOlSWn8l1uQpYBPH4wyzDlHmc7j4zfnMqxIBRm9K91pU2K4A/Mcz4jkoxyRGpCizIKKUaSBkLseB0Pn0DlR/R2MMuHDGtXNFvdMQat9WhEs7OHWforr+yNL//Zf4p9+w8llD1fq9lIijNxt805JFFvtK5H8YWz+SojL5kP+QAuRyVS8pMceUp+VtC6gtyCRFnUJBf0vD7chY6c7NKqFOA9kPmhnDaL4VkC0M3LoK6yNVWtvLwzX6cBQNiryMgBqXMPzgJNm44bb7gu/vVv/6u4fO2l1NVHyyGgdzKy0aYJsu7wcBw7foxjjgHNd/f0xOXr1lIhEntw9+7dMTw0xGzc0C32oZykhrWqnWua5TME2XS4SX4SKUrzyunk5jG3VbLEo1G9XcTTendGyXYzO/RzxJoDaoDMzLMdlO8rSXJCoOdWzay3w6oHZAWyL9ci56c9m+iAg2dLjyL5SCRBAbxmsHslkihKv1TrNOBSqMaEvqa8Myd7hqcMe4z7RvZ52kzYQLP8se+4x0FI9vUyGHQgIRlbJY1VPVznOpPJj56VM38H/bYNtmvS8phk0oT2aEh6L1q0iP6Gc8k9Q6MtSGCEAA+mgmIGSNvZIy+V2yK2pFi2qgHN5oQpjU0DVA4HjlUNuJ3jAGfmYvuOF+OrX/16PPjgu+Oet76N0B2cORmzMxET41MxMAAh/AE6dZDlUM9j310aB1wcGXys80pYHwtcuWSxH2pVsgCAB2hkN00W8vgWLaAUTiCclSCsiRbZooGHCJIK5nBzBGZ/H7NZDwORoVYtSZlj1uM1LFvtHty0qlOjR1jZYND5szWjvY29mKdPnYzHHn2UU8xefHEHCWcYWfqRD384br75Zo6+tFIaZT/TwLtlBJ8hcRQJVqD2Wj43xRTsTHEvRCDBMJv5LSNKlqVahGuH7rtng5tkwkH3qf5mFMLMTjgkR/1ssUunaOgJ98Sz5+uZGJ0uCSIyUA6mCEXVVKjwOWRncs6wZCEd9eOzsCE8fKVE7LUMsF73LdAp66Iq5FIj3efiCW5Ed6pWGX+mejrlPE2CM+TrHlFBpcWXkJym7gD1BSMYFhoC8oyEaxjF5yQpBnpsPxIUKmaqtKTtUlxTZWsSs3g4PugJoHaL4BpGvCMmgHZFgxB7q7Mn9h84FH/87/597Nm7v6ifuXZZz6gWOnBn5zrRn+TIq2uWI62g9OQpFxSmPKf8h/ZnvUb+v+bISXajm8uvmhLWax25eDiQgqZ5IkIBY2HuTJ317nfr+QONA0SO+72or0fDcSZG4zc++Wvxvve8K5YtWRQjw0Nx5tSJOHzoIINdPLM1ay6hKiEMMlYgUK9DBw/GqdOnyF43tE4yUyrNMYu0xjgTIrHisabYOkkdCaFu0AlgDTWTHXy3U6z6zeXYnIkzs87aK50Jyj3I9rKUZOwEHA+SxdIeazRq1drlDLOC2n2v9HmGraldkKVRJjSeM57lNc+QIMqZ5SPaB2WYPG+1xKr0Nv/6FAzzlTXSb9FEqJVyFODpuVoUC0Qxk93wGbA3IBmzpIvyBVo2iWY0SzJRrteckgWOnAFW+g0khfg3foegDp9H3gO5Z0JP0X2Fdj84bySLWAdAUgC1wy5gLWH+B2TPQWTEF2Z4oA17zZo15Fi1nTywNfld6cTNoE1onRqyMzPE6hdBirTVSZgd2TbazTCp6Xvf+7v4vd/7N/EvPvXp+Gf//GOUYIWDV8sZbhT6vNviyBGQNE6InAMYENlaop8FmskF501uNrYduiEbPcxsN4JoTDK1RZbSAxM0KsOPjdTXj4xapDJlehVJSd4i51BTkcesWVtoZSDKPgWXsM7Bmi3YpBpscvzo0Xj++efie//jf8RLO18qs3EfePvb433vex+dNVo78Nkmz4jUJQhKcLwdnevZzuzEYuQaU1U+yYM51SmjU1y7FOQSdssWB4nFGE5U2IPrcb+7WsXEJFeUWKszWoM6ja8QEZUPWL5IAhuzxSR4CDLSuetz1CeLv2uMqbIDwDSMghP6YhsNolOME3R/P4xIkVhEuUItc8q0U6bQUXzGfQ7mTNxSPFhNvsKWrhPXSj29kCurINKQIu+ZCT+ZlYuF6/NIhbCa5/KzxnfWQnNj1x05uwBmFSAZslcPs6bOOSChMSPEqYyXPcnIGlDOivbo7ukjvD40PEZi6uEjx+Irf/6f49VX91EqmSUvttmpVmzpTWcVmbdWQHiVyDqkLpmzgrHa/ij1fquT+c/V0IcSl9cdOY+Ruurs+FhQW0+RI6E0SUrkv1NJMh25y0cM1hAYZuCmt+hCCHxivRhat4iVcNJyn21vGP5lRt/WhjuMDBD7Sgp99937M/HmN90cl6+7TI56dDjGRkbKACO0p+FmgpxqRIxBHtvVxE3BF/kgqeymLhslGOo914AV2AfYGdTdqSqJAJI15gIG81giTeV+Sa6NiVh1oRSgc/gaR4dFiiwByuUQoe7uYNkrHTk7cxgyZeZbymQpR5pO1AG27JgcrJIP7X3zUJyJV/LgyVDIgLxOIkvKQ6mr+6YxUAaPhwz85AMkX6fK9CsCq4mppdacdoKqkelgWV6jtrxQDPkF5ZP6WTV9r0Mck9yhFI7C9eNVDPIteJbPBIiqa9qSmO4Vox3+dWKCg7xOnDwZr+zeTYeNsa233fbm2LRpE2XB0ZkAJM+cGUx0LKXCM4e3zdmAFYw/4UAsOBfkXdxn9DeDFh7U4bAQ2mLHiy/F17721/HBD30k7n/7OwIqb87KMa8c4S8GrRw4cIj1XrDepSc9Kek/1BJSSMPsaLJ5Pe2HkSxm97azbqw6gsYyIoPGPFrcY6gmQdDA8J+yatUvxsDubGsnPG2hFThznAPmTyMKQ0uJxVBUuxe7UUGDZfiCjNFdu3bGN7/5MKdsQTgBc8Q3bdoQ73vve+LGG26Iyy67VOMv6bRycImFBBQaKorkAtHnEh5Pxqd12SU1WB824szDiEMa0+LEUuGo1gNf5XWpGuStn8Qgcw70mar3loEEuZLpFL2osyXP2b/fQz4AnYzm8Zql7m4EPYscblBzAto0Ne357Julg3LPd8LOjoadNdjB+TkXaLfIJiZOk4bHkBhR1uwtd1Divn0ek2iRMj0GJHnb7cjxHYGEW1AIa2YEb0at3uupclJlw/x5kenkpGW8BS8KOsU9VJCqa61kN/EaolT04ZWoD+9vKrghwIG2Ohw2gumJyZkYHhmPx370BJUYMfsAyowAa0FMlR5+xWBXK14qmhlWrw2SYXZan2VuOD3fZ6snQpqMs4PyipTkTu6kZfnmFjEiBajplZKwpnN0wJ+/zI8Ti9nlGD5bE+NqzlKojvZ0sc4MAlRz5zMohDrdB9a74bzbgXDh/kMIZjZuu/Xm+LmPfiTGRgdjEiIvFIzREBSiWnB41Oqdr9Kl8oHLQfOV8Lxu6r3FQpd0M0yicomjkDBLcFNlnMW42FxUzK9qTdfg63xZ6drxz/oOJrWCMvCaTAiWo1arrFqmQPStPSPbDPCFclolHBIClKrlM6eogbCXHT4UuQGqB0SxhUxYPB8IfIE4CnvaySBEpTvqKyT/x2gtyyCpZkeEGd0ecPpEk9UmbRIfkQXwcshV6qDdFhN+RkSymm3C+8x9sgwsEAYERUBT8XpB6EB+GiSitjJxxJ6XRPU5aqKgRXDv3r28hrWXrY1rrr0mrly/ngmoYHeopeZs+xrZDcsVtgToDhAdBv/H9jw7V4xrrW3HL8DicR0Pzlt18o4Yn5hklt7qxMxowHptsWjx0uju7tOQFI7fo/qkYPZoj+PHT3IWNFmzWe/mJs/1bFESqnGlI5Xmdy9hCTheZL/qhXZdRIYyhb544dIjVoRbahcpfABhGbY4pPAMbgKOh5oxSCycId1sMEh49NHvx49++MN4/PEfcZg97sUVV1wR733ve+Lnfu6jmqHbapJNSmeYvdvIlpgVj49zEWLjUlg/iQp2DvquvkFnm4WNmXUY95sWA5aOhe8pxtPbzdnKgm1YhkDMhz7trHivs25Ud+Q4ipyxQ4HquAvJSzacfr+NqohJOkK99uwjiXyVCEOx3tXn2MmzBpbs1op3IOZ31W1hMl3WaWsRNfGL3MxGBSxaw+i/VuP259CpZiBXro8ZchLbkqCCZ4e1CWSCgYQzygJ3SoIYBgUGQpm0mMtV+cfM/6pe71YVBULJkk2n63WBBUS1rXQObM1Jp95oYYhGM6Zn2+Khb3wzvvSlr5DRLo0HlL2Q0WS6YQeTfA8zo9UVmmS5wgXR/GtlqwpAsk6SKbiIrHjqCpxqziy5Ky5/MUPLaWwKTjzsp+7ItYbsyOsSpd4vJVvnptL/5v5o9QqiZSmCQZIoXLJN5WpKgI0JZrRakGINkMoAMUd0Ntqit6cV113zhnjrPXdHV1eDSm4I9FWfVnsmelGbcDCe7FZKLwnZ1zkANci31KatL5H73X3Jdc6g1BHlsF73q5QZqoxdW8LIxuvt7NqRauTQFJErfc/OrvHMsEeQVZJY6+mNiSJh37J/O4NWl6NcF9anKVhhO2UKeTvYRVZLhUTqP7SS5KY2NtX8JTnt0hu7R1wvL6hqJkw1WB6PA11GSAgN1cO+w16jDArbjqDZyo8sa2bJVWU2EdogigWeWP+ifiaDmMkBxBUJZnQ0Ys8rr8au3btj565dLBuAE3H11VcTRgeSQL/S3h6rVq4spTRI0MK+w1boMyVcw9ZVJIVp83Dn3A3Qdnzvc3OGmPMRlyzRsKMiSJEZQHBjJJasUTh5ENx6evvKKFP8DGOB+hUMCaP/6dm4cGFQ0ci58/xZjrmTkRYcNshU+O7ea9ZpPaPVRW6yPAErQaCkO8lpktGz40G0AphSa8RRvxYzrgGRE+pLkCV8+umn4utf/3rs2fNqnDxxnFFQf38vyWW/+qu/wto1oqtSvySjPiceccoXyg7j7PEUMzsheRvWzKJo8CDgAHlSBxgJc5fsMje0nKGiUj0s9U8Lsk6Jwfp+S9alnaUdW71dwRup6tmtHKwzcsJLhVxVjTNUNu6zrJyyP4dOznr9CTUJdnUgkKWO0oGQdS+qnWUrULYf1g2Z4UCcM4INb1Yx5pWp1s/N51G+1wyW2bg+hoMKO3cSuvicsx2FzmuOinaAG611XycHmoUOVMe1fNWvte7qGSgCajxTBIiusRcHmLCdkQDvR5KLTNxxtbzmACjEY6W5zEjRYcL3wIl0oB7ZGV3dffG1v34oPvOZ/8CyFiYYkuVec+QuQ1hRzWx5dfjJ4bkXWCNhqoy1up7MHDkiUwqOhou1bu1lZboL0zezfAY32S5ononazNLZmsRa0xovpRFD41bGc/hZc0a2JXbk7qzJxyWHbq5GKi4T0m7H1C845rZYvrQ/fubuO+KKdegU6YneHggWzXBQCHUdWmKQYy82EMzgvr1OgFo3xoJphZbVHZw4EhkgZG0ar7UtEJlTUHDZB/WA4XUcOW18bbbG60cAmRhYV4GfifXUoc9Km0SinUuaKQmLzJT7s0a2LfYr4X6ttcqeaM6B7CgkiNFKhz0lCBtdMGjhg2S3ZJdxLuyMSQjbGbLLrVi7sONGupCoQaMdnzk9ORnjk5O8FqxrtnhS20MCLPgMQNjIpBEQyJkq22ZZFkqiXVLEw3XCaSMYACy+bdu2OHr0KO/vJZdcEmvWXMqOLrwPSISzdVynEshuXvPAhQtx4uQJJqz4HN07EWORKGJ5AIlg/3+XZnDIPwgNYUfMyX3PV3c0nyrhURrdVIIqGYRUpDDVDCeo0aUc8EcC2//z3/5fDkn5lV/9RKxfv4G1OqxQOHNorUOUArAIswa2CWgmrPe3+7ElhKE8DUQJDO3QAkZ0Z2YgHrykDj0QxNmTo0CIKCC6wkSer37tq/HM00/HsWPHOKUHzgsEg7fff1/8ws//Qqy+eHX09/VywAU1ckFEoA65nCknb9UXSEb8hrkYSLSJXY0Fg8VrSFa1zgqitYA/CRE5sazAkCUzcs2w1tqxQDGNBy0M/WrTc6PUsiAZQsc1Gf26HujhIdnD6Yyam4LykBrVaO1mISnKDivmuAy0a7tsY8nXsGyQDttMWp5p1tR8X9Rfq/ukQExYnpWLRHBLpCV7O93HXvpck+n+etm/RkPKwarlqzJohNYTAneQZUVAowkiqFUBDfcIyEFFeUsiK27hwZUYZWGpgtk6hCGkfqdTMUknpPiHTgloJ9TIgwowKqlMvM8QK4IMyfZ2RIMa1A3uT0DrGBA0CZQoOqK3d1E88u3vMiNH9YZKb8gzGZQrI3cJYJ4jJx8k6ep0SCY6VY5cu1cCIcU454AXPmfLatYr7ElEpTMrOiRiYLtVR7wGlyBkR7hHXC8vpakMImvyrKVu6Ow/17r2oxjogri1gZIJYu8lW8N1rpbFZkdEV6sDoU9ctGxxfOj974nL163hz9BORwsaggMLv5BBTqIvyAh6znVf/pOcrjpyNJfciGLd0dr5G0l7vX1dz9jrgW39OP79P+TEKyTNvZttXFO4GLPEcQyvbaxrlqPIpk80K7ktTIag/EkmvspSTgTgoJD5oiZMrQeON4W/mORIVDhCBIYIkFBihQ+h4iMCgxkoaIJQjMx9PEt7yZ/yHqT9krPm3mlCmXSGfAnsGSGryvbx+XDcGCa1ePES1rGZYff2Ek2GyNbQ0HDs3v1KHDxwgHYKZMarrr6a+h0gTVP+OvkOCEpo05KgrbIV1D6naAug/qn5GxBOO08pcswLwf1FAIPkFugDWOom+rKzJ++hfWfb0VeeKn3kWt5p7HIWbn2EpiJXbSpcbGcnCBEwuvhLe/zNQ9+IffsPxC/90sdj/foraTBAjEOWoOzcpAS1BeHGujfZ4h+CaiR/6Ag6S0AkZYDpDcIHhkug2O8pOy+99CIh8EceeSQOHTrECBkPGFk7RFh+8Rf/adx55x2MeARrytlZ25v90BnFKWJVBuL2JDgUq3XBcMLgol0KRgMwCrWREZ2mShhRhQKDVyIXDDI8FCU10JlVGBHMHe9zZGZXMwRErKBBAAAgAElEQVQLM5DXOPJSC07jageb0JaNraNy9pCmY8OzcObuGrkduzNnqRJ5LKqcVT3Lt5EoKI5HLubmd4Dgv2OBkyBHrfbM83Joj2vUOD9G6DkNDcNgnAGr28EOpioBLITxLaNLp22Wa+oMlGCjjD2Uga/IgTlm0tdC5yakZJ4jz4zSxtQT6SS0Y0eO6xAUXSkWav44nKgcuQIainskdFlByJUjJ+LBMaUgKIF8CoOIwLad/BUYK/iSRqMzHnr4W/GFL3yZWuwIrIGYYd+C7Cb2pDgX0n9X65ucu51doltJTHNGLoeY9z85IMJsqulkdhju/TUvwIF7Wh3eE/N15jlyO+m6I8+SDc+uzEVI3okby+rOPjNbBOal352GReIyCqSztl5z5OAUAlZvtgch9TUXr4h3PXBfrF6xLMbHR6jqhlIaUDqXiIC64R4ACmbRuAQNVQ27npHz/tSy57rjF0dHc7O5Z5IzU5dONSN9oWP+SY7c98yfW/ELEvZ3uSptEc51Cpk/AvREBs0PwTE0Ijjn3ee+sZ1i6SfJY5rylmhF1oGx/gglz8xSAEcqlvIPFmVy5wccGBw61rqQ4MxqJ2C74dzEq5ITxJwGlbQ8Bhl2CueK2QQ8DoLfpmRv4Rc2btwQnX39GMcWp06dYqugs2wkf6tWrSr/L126TJMzk0zNKXaJ5vk58MlnyQ4BIZJKoMkIDjzl0aQ8JEwoycAPoa0M16CplN187hhMBeQaWiWY/S5Bm2CnFeD8tuN7nqFEqxeDHJxgdA5uSEOvNB+So4BBQKQRMQdQHaIjqLqNjKG1JmLV6ou5ModHMXMW/bSIenBCgBcrprhrsw5XCcE0FK1onnfEosWLRD4YHYn9B/ZTavQbDz0UW7ds1lQxGH1Gex1x1913xcf++T/jiNPFixYXSUTUrfRVZbnKbEQyw+dZIAEtY1qUqJer9xsPSFJ6YFFD71oGlHUUwBrRxiAD9RVKD9Zq0s7cSpnC9VOgDWm8GcwklIt7ZAJcYWfWnFXpkc4BC2VT1urQBdKuMcwzBylZk4yfjO3rQetFP76wkmsMb7eEFCKX7i4z6oTW6/C2a87zM/KKIezXOiNX60Y1rpXZvTP7HIYioloO3smnW//MYhhTqQ/vZ1SegYMTRLXmqU7rWpkznXkOP8/B2bsDIo4rTKYvgy9AgNlvTiPmz8zpZ9qA6cg9QCKFgWRYBS8XUl5m4Apus10rgzVqLIN1DKgOWUxXtwJklCI4drNJkinY61/96l/H//2Zz3EuQrMJ9TeNbXUN3E5UvcJ1R54ZuzxJKUDXHTl5FDXyojJ8EaQUZMlTVc/ZDiOZ/r7efOY2bnSuRiP8/hoaVHCmGsO4wp5UI/fPhvU5xSxRgLoTNyGT54gsMzNyOPJWoy26Oxtx843Xx003XBtL+nuiq7MjMJxxfGwkZmegxoU+bpfvcF2uy2tx6jONUOSCXQCDu11RZLLsg66Vh+ahHjmnAPcKQW5xHq9TA69n7tXrqtLaQofvIMPcEWKu4P0gGE2eSsXpkVgJzk2onS6qBEXpzCp7U9Xl1eqsEivtEAloQoHET5EGuzUgcBOlN9KR5LkJts4CfnZCiI4kzpfIfYZ9v5gdS/2E7Knh0N0Vqy+5JHoXL+a57nnlldixY0e8/PLLHM2Kc8Go5UsuWcOaNo5nxysSmpwxkALYDKCw4FgV7g1HP09zmA0V91DLh+/I8yzlsCy7UrK3vT1Gx8ZiAqTumhAazhdrd3h4SHoklOT2hMpZyf2CsX9q33PeZkVEgFHxlIypoyJETcoKRHyRQxE8jv7ygcFBPj7U5DA2FK1peB1IcTAWMDQQjQE00t/Xr6gqhUFUK9cgD0RCjz76A2bXzz7zDOFzGE04UKmSTcUv//Ivxf1vv48TuEx8MyGA07ySyIb3YgORbJEtZYZO1RuYTpcLR85eOtnKiASDevSn2OvImJilUvO6UiWjyAhqSJmRm/gkpmeKN2T9Dz8rsgRcj89RtmlH4Hq0OgUqcgzP3VhkEuXSRJaI3hu1TgKTIVFZIkP7tC7aVEAScGzW4LOlo+7oDWcWYppbTxZAzXViWzECho9rgQODinr7Smb5dKpJ4DF8yIw7GaY2hNIfqGYylyAlg6TCll9QJ+W6Tka+FP9U/pgHmWeQ4tqjW+sq5n8q9lHqUsRKnB/h1IQLhVLIYThTsaMUE1UkMQl+ZG9zPjjX/fnM3Bdb+17u3cwsWwyZ7VO6Vnr1HdTLj5hA9tLqpEgM+sm/9rW/ic989j9waiGycjhyOlqCC0ILnJGLPJpQOl+gAE3r0lIxLjNk0J+cCK0Blc6QjRpirNdE5Vgq8RfLdhINymdt78fyW2k10x6sk91K+SrZ5nwfo+HKidux8Bw4oTD/mBm7exL0OYDVxT7HqNmOtjk68q5mR9z3trfEnbffGlPjIxFz03TkAuZlWM3mZiJi8Q63xiXKp1JD5cyKB86T9Lr22nKgOe91tTo3bVF2i3if1o9Rf5/2T1qMBSx22YjXZuTeH9Mg8YHABslmEncBRbtFV+xxELEqsq7ZidlpkQgTW8WYcSeXpHaCRNwaQAWDiRORpaZGEcMxUtaVPJYmfQiOhX2GAAK2CxksuoUwQ8LDodpg49ErPj4Wu19+OXZs3xZbt22LgaFBBgiLFi8mgXnd2nWsP1NSm6x6aGFgTGqvulFSJAbn6MAdTlVy0lLntH2GHWDffDpykKFxz0x+xl1mL32jGcPDI1w3IL/h4eB9yLg5fCwJvkLdJpmRo89cNXrYbUzfy3n1R3Y9kXGh2aUuokMgQM3riIIApfOGkliBg6huSiY2dZw16vT8+Qvx+BNPxMWXXBpvu/dePgjU6ySS387m9h/96PF49NHH4vvf/74Wf7YRMANqm4u+3j72W99++21x6623xlVveINa1CCIwD5cqKW18WHhPXKonlQG+EZGFs7fULHWrxYyM3BKrCKbllPB4sAN47ATthN0llmyEjeRUULExI0TbYzIBK9mxu92uYQA4aCtzmTChzcSTsdRreEzHiuFZVAns7Nhr7XH8nEDqD5rp5zlxNLbaJhecKkMcHFYmWFXNWzcV0G4llG1qMQ8uN8tMybbmeCWRCQ7KhpCk/IswVQnHCV86v1bz6KL6E6yS72QecxUinOW68CHRivXkO8nNmEJRPJvdgz4TgSipiilLNtIVM6dTkKQZxW7/CEDqwyU0/hS1Y7PKKUvcd98f434uEQipTyVbiQIkXXyzHWt0KfzVwDINVTLcuirUjwEzGgYIATIQMS6u3uinRK7pqRh7Tbia19/KD77p/8xenr66dyhvZ6XwX250JErAU82P5mauRrI5pbJkGOvHLn8Z+bBmZHScenF6rJg8OdSSDUrAS8xMuaSgwICs/Vz1nitiwCfJpuhYFn/6ct+Sjyy/C0+m7PAUfwmlarsD5dDmI0T7ZEjh7NmRp6O/I7bbo2JsWHC7T3dnTE+Nhoz05MsnWgOuJBL6YqbOaKgzGvda5+BRQmQ8jZREld3uB7UFRIm68LKZOu8jrKf659T2r9q7XjeDzJ8Cs1ej4xXnpVeJ41zORombCkeo0A2zwfdG6kwh9eQawTkstVilg17CAfGe0NoXARe2snkxeDfeA9qxxqc0hYopeFrZHQsBocGSXa77777YuPGTdG9dKlbf7TIkIRNTsbTTz4Rjz/+OLuO4MeQ9AE6Rz37ohUXxfKLltPxWzEQiRxawshT6Wzx9SyZIgMH6pYIrdtC0fplXXTW2JtNZtQqoyXMjmx9YoL/w4kvWbyEexUQO0oKCryknAfInKUTy9RmPMqEcHaW78fxcaze3j5NtMu5GCx1HtjxWMFC+Ic8CW7cjCqZKZIkohnAYvqh3UDZhAcYaJ50iwy9R7717fjMZz9L4gacPl5vOB4Xi4uCBN2DDz4Yb7711qJohgXJDDENrQltiFgkliGyCscr1KRRi7XwwjQMmFg1EAEYYNwM9hdyvKgGceAhmIwAx4Cf8RpGVehBdE21VkNz9GojYdgY0ZijZDtgO3M6pOw9xjU6A5BhV+3Zm5fvTSYrHBzOS/2aqrczYkMmm8GIppalkEyySl3jdQ3ZBqJs3NzIBYHIkX2VI9YYyrqRkEPS8ydxg+1O2pD1r3nXQccj2Ayf7fOgwTWJyYQkPr+qBGJYHd9dP7V+fB0K531JZi+hqZRTrIxdNWWr3iNvB45zqZyGDHyBjLP/XedrCBHQdaUQV0m+VuNtsTVoCDLzdpuMDJzbXvTcYX/wWmxYrIfKUCq7V2kGMJ5rgSBfVVnnTD4XBM3t1HVPR4Ixj41OTkL70899PjrhxDskoyzhTx1FwZ7ve60trkZ2cxZNBlfpY3AvtIc66Lshe4oL5XPhM0wtdY2eFMGN945E0qmiWe9hOqwzcx9kIJBOWjK7OkaBxWuOXIhUmrbUaqA7RyCAYUNJnFSwqHtv20fxH6jmzc7QWcORx8xk3PfWt8Tdd94WMxiEMj1JSB0nhhY1jsY1+zwdODoDyhOq6To4oKENyQzZe9QcIcPrWtcijtnWSCUtCaUZ7Mgl50SwJARaQx0JWL1+68+Hg8TxQd6yMwLfAp9jvgz5LxnxUTOhkLYkQcx6ds4TwP7uQ425DYJEwykUlTMWsqyA80RwDNY5S4gUohFCabSTSoKpM49/3Hrrm2P9leujsw8tXbCL7YjG48LZs3Ho4KHYunUrJW7B/Ma5ojx6/XXXUf0Mx0QGy1ke6CoozHeRp01K9hAXJkzQaM8ZEB7ShKQQZDzYLyVwClCxZsFsB5qMaycUnh0wQkakhSGJ1aRVUrxG5ROdj+ZqoEwnHoBaleGHQH4D58LEPgT/KCfgvK0CiiS07fDOx0V2y6I9Nggz1SyH4cNhiBCRyNDBaOdc18z4VE5HbRDwMrLgiIcffji+9KUvxy/8k38S9953H502FhqOw6jOU6/S8VLtKAUhaOypdCZpWJNhwF5HRMK6dQrQS+ksF3kG3q7PSGBBRmKUmTRqCro+buCy0dEeJ3iZTibr+IXUlQxnJhbpxNgOlRlnlW1rMlKByRdkr/VaFIOjhKbdGsXsIk0kF0ON3MNorSaPKCWjShmqivJ1hHmflXAx9dFdr1tALMOtkLiC2ip+0pejRmX4Ev/XfXEGUUk4qqYD7eh8jUlidDIeDbqghup2m5RG1fkqIxesqmdtmLzKwSqiEjdjjn/Us7DWPWYue4RqdZ5EE4p0r4csaO14+IEVBXGsEvQVURdBfvQdCTfinI1weB68sxfXzZ3NAlqur1WjR4Loqy4DEbKq7JKZEgcoNAi9oYwFIg/gSTpyxNmAIRctjb/8q6/GH/zBH0Vf32IOPBJzvXLkCkTNzBfi4Fr9/HKOyWJVvVz7qHLkel4S3QCzXnYDxglBrssbeIYzqglinbSa0dPbS9QPdUqX7pTRqy2sntFybyYj2msksYBcugk0LqjXagxgOpB8fkw+c+8J9p5jqxn6w/F/X09nLF3Uxxr59ddeFS3MIocCXTpyisGQRKnSEPcPDbiyfsMp9fOvbI8xhCSzJfOb67xMhNTENCcP1A2gTGtNrtSweMovC2WUE8Xr3e0zL6moIX22ieIdiedhAjJEVHh/Zueiu1POX3ocSjbIDYLdgOpcstVRWsV612AgBbN4Xf+iRcxKOW+bznImFi9ZEpeuWRNv2LQpli9bGo3u7ghMCIP4UbMVx/fvj5d27oxnn32W7V2Yuon7jP5tENDQ6oUOJBDD4MTBMMf/OOfBoSHuGAX9CpC1LzUNcz7B0oGffI+CH8xon6DyGojThvPZnTQ7S8I1jidHa1VCJUAMrJJMiT3ENjhIdnOIlI6PgAf3mRMdsxSHwTm4x8q41Tnksqf9JD7Pqqtsdzx94IWy4gscmbrQODE5PPW1iYAhqIsZCx2Ze/GUoXiD4cIBIXA4RtbAHfmSnAESCXTArZuebQwWN0AUw/5dZ3uIfDOCwvuxAHijeT7KKAxTFRjd3oiRLyBGZY8QspFYviIj6bsrOnMvteUznQUaDpUD1abSZqzgawUnmuxlyEiEQL0Hf6eEXxp5t3Th/hhC9fV7eAjutfosNdPWxEQauGS025A5sy4wZi4nb7i6jKhEOirpVMNdGgyh8Z24p+WYJhvVcjFlAKkz7glgSdbzc8NxESDomSmzLDPKs3MBxs4sdNcPXQpQ/3Hd6eqh2ojNDzjk5nDeRIDK0IksRWRPb12gxFm4gzQ5fnEKCMEmYbCCwFXiMamtDocZQfFwCU6l4gQmzVmv2uQcmasO7YwGqxjQpGtixbmkLCaO73IXonRkG4CAhSx1sD7O9Yn9yex9OgCaOSP/3Oc+T8EmsNgXOnJn5HnBSWqqQevuz25zNu5e4Ndm5NwVBOtyWE5h7ordLWKhukKmMIq1vT1Wr14dH/jAB+LY0WPx0EMPEb1TlqphFFXHi2BnoRi1Uciu/RojX5CRE/uhT5UORoNCTs1SVpIfzLU2O8PpZj1dLdbIr7x8bdx/31tj+bJF0QWy6yzEnyZ47jgGAhQZfKiOjUv7nkEGAkQ56HpgXdZaBrZew1U5xtcuLo6IX1X/uF/PoBSKaWPQsZCxd4aJ19iW2Ck4g6xD6UZ/LDYipEiiWN4/JFVSbn425jhHw3ZfYlG4l6wjT8/EOMYwwwkl/6i9ocwRCAic1k233ExIHONYwRrXEIwkUs7OxLNPPRnPPf1MvPrKbiIF+AJDHHriSzFgJh0soHf8bsWKlbV7K3EtcQYkNW101S1hLiE1yDvxYCklkV5T6jCRW7Ttxn3y3AzcK4nUIJjAbA6Q4Rpx7uw5ZufI4mFDNUQMyYOcNvwZSdU1zhRge9gFLD8M0kG2j/uN3yEILmhHlteIXuB5uPvG3Q5nDm6hIMxC4w9oATcEUQ5ZdoARcpiDNXhZv2AbGpTWOhm1mEHJ5v2EgqGgY+gIt6dkKnlRNr6Gwkw2AOFBwYHkDiWBWDGVHaFqA2Y8kkYYx7RiHeozMHK4oXgwJKMgmuruLnBmieoTasfrPB/WCIH7v50JOyvN4CuZmoKLSWbKuo8zUmeKeAVralmbNmzKxcchCGg9kh6zF5MCJwVW9UDC58BsxKPX5tUjrSImA2Y4CedoxT6jHjgfLBLDQ2SQIpjziEJAaZkxOyhYaKBsvM2nYCCS3Qg2YJZ2xN+wdnANYvDXsvl0pLzeBSx5tt7k9RZ2fW0NMPomcqQyh4MxsT09slaZkEsV+Hdp9UnkRdC6DLyCVkX2dUfuv+m5OMhPVTBKzArNUo+0sn09V5cYUpBCEoiaSsXhGJOJGkuMw1/FOOdzgRoWOQ1pxNFyhuyVCoxEyOBUGvE333gkPv/5L/HfGBJSHDkz3oSoM4jhXihkNPMrdAZSK/97oPXkTGiOc4NcE9sSliU4BW4iSx86IoLq1StXxcc+9jFCpX/+n/8LUQZed85ewPnqZzlycXXUWkQVOUKI2HdVJs7Autw5peZCH3MPZRaFY1IhK9nsyLCRdXe2GtFom4tNG66I9777ndFqthNWbxJ9geynuDp67oLAsd7IoKZsqMpBRO6yJ94G2IG0naJr+g5gbY/yphdH7hKTgwMiT5h+V3PkWGcqfcFRCSZme2cmaCXAqvFlSMSC6EiOynRph7YPqwF7B0EFFTtlz8kF6Gin3cdzABHLzwcB0823vCk23XAdYXA6bMyjmJqKwYEBDo558umnmGXDDoOD1dXZilUXXRSrVq6I5cuWUcQFAaodJew5SWUzmsPNUhOTmwqtEZIhhIV8h7T3ZLHnnpPcdhsVOREQONFgexp/J9SBNo4cMbHiOVeC3Kxu3l84ZhDTcK8oZJZoJv7OoSdwxJgxH+pr97PDvUZ2jveoJU168UR0yH0QIk3xqURiYANVLgSBXHV3oHDgk1FG9tyh7TkUynUybS5PvMLNsMHnwShaAOhOBpaQ5PQMYRLPjfbekWNSTZ3zrNHr2nSWkiMdsXCgzT0nGA43R312GtYi6Nx9tYJjCsRaF0jJqWRGDOzkZcgdAEiJTfW3NkrqYYfB2ForG86bUWrWKLBBC2sy5/VW2WYl9GIlNqEV6QAze8eimAeDJdvZfdIIkPjgMvP2Ji1ZaTof3jsLk2RUXMinC0gzQgCUgRiy92ABObBK59uwWnWeCHbEpHf0pyzVk4g0vcfHnQ8Zyqg5W7fjqUOJ9VYyvVctFDIQ6gu3ISuBy3yTLAedU8m0YrPHNn9n1rsdOc4X1yIiUu255axg1cgSackWGzPcFc1XjrwegDlI0AAfoTsiGfq7oGT16ioYmw+ta61UWZJgfsLmOfnKaIk/iwHFPAWybHdBfbCvnzVyZLQTk9McpoIs/OFHvs0+8tk5rE85ck0olCMvug21jNbrz8Eiv9cyckU5dpwCtk12k2wnGP6TJRCE/DHKCCCH2fkhQ8do4HWXrYv3v+/9cWD/gfiLv/zLlJ1VVgljrtDCU+baiPJhzxY+Je9vzYnXHfg88psCAju7ikQmB0DkPXvHO9rnmJlfc/XG+MD73k24fXJ8lFk69NcZ1GQGyEyWiJ7KjmUtpV5FCSJqCoYum5TsjwJMSXilemYFt9ftR7U3UMtXTbd6VpZ8FrKE64SoljN2BQZCER34s5SYSUNhYedQI8K2ZPILqYPjw/s4AbEljXE4JGTLgLcvWrGCDh12GCWSo0eOxAubN8e+/fvj5OlTHF6FlmK0hEHWFHwq7EfY/KVLl3B6JO4pnDgcJ5I5dfeot5wOn+1uVUkP1+ZuI6Mu6OhwqydLN1Bs6+tVCzUIdhMSYMIX7DuCSfyNKmy9vaxpA7llzTrr2Dgm7gWIaQoy2kiOxr03yujnRISjDF/Rc5XNVAeWkzcFYNZcqHgyYs0LzcSXBnNp4ijO1RPjhDg0o+3c4RfnCcJ4c3pxiJACR60MQVFvVY1SDUBOg4ps2eiPaFURDOqkinLgJNFvDQk8rEDAg6qX672ImuCoJWWHWjtaC7RIdaNElCikqRqjtRjzGgPTTkAQnMYWmhDC2s7EpGr2U54brJvtzY0bhs92pFVU5TJ4sdNR0iZMmQNDsl3BEZWj49IClhrBgnJU71WQ1C60oMyu1fl6+pUJeB6WoAyyGr3otjVfo5EOZ53ORv25uO+EdTyrmLWuilSHyyJZqVYvtbH0bTbBR4hObvrMhMlDKnXINLIZXDij57lk2aNe766CmLqimowtjWS2oAmuTtZyZsU00qmrrjpVfeob7me9jp89u7UgpRjK3GA0lq/JyMVuJ4RfGzmqakvlzAn1kUilzWpHTsOvi+GxHTgLFqyU73Af7HTqa5HEoFQexB7EvhkbG48Lg4Nx+uzZOH7yFJ16f/8SSrQ+9/wL8cgj36VzxyCj4shNdrPe+TxHLgSjtqUqR55lJWXCsgumioMQazQE94ZhVnaXIMvtRpYOshjqlG1z8c53vCPecvfddBYnjp+katb27dvj4KHDKcXpBAJ1RA1tQrDiYRn1QQuq51devI7alecKp5BdN5rjDfsgnXfUBJSxYTrZXPR2t2LTxvXxwH1v5b8xixzQOl4DMRh1wEhKmgE+VbvEAbLmtz+3nlxUgVuea9IMHGQrCapaYeuZer1Fz8dkgpIBsOrB4roI7VLWyjIoVQbFqubs68kJOjJLEPsz64EDxyFDp6DVyRo3nBxmq69fv541atj1ocGhOHf+XLz4EiY+nuKzWbduHfuxoYwG2weRFkqVdqEFUiU2Dq7C2h0f48x2lFuRmVOmFf3Z7BPXcwdqh3YwOFvbMjixgcGBGB4a5nngMuFvBHl31nTX50/UU/LUET3dPQWtcPCt55XJ4+ws9xWuGVA+kj8lUwqY0C2CIALdIghopBCn5A8ZswM7t69hTeCz05NyKh7OGUGN2oNButd6KiXjFPVS2UBJDrJzHBv3jvbn+N7NRRBG/khRNp1ETvySMckaecIYUoXKvmbWxBR947WIsPGF98DgEI7MVgQTfuTgxcLmokfLknWWCWGKAT9JLV+NlWN9KwU3WL9M5+feRZ5nsmKlfJR9oens7CiUrYLEJ6k7D4TXZ2SdxaSTNApm24pwJjKDCQvuHzYtSdmuHIw2YA4eqRkY3WcTqqoMcX72rDOugiptei0iC1ukM19AfKsbCsHhZoMr5Kl/2SC6NYqRYMLANiy6hopQVnem5iPyHmUfcN0gIPDQsVPVriUyHZGHhPhh/Ix0yLDqGZWe+pp1xu+wMWCInJWzLkXOBAKPKkOxcWVAkc+j7sjraILPv+7IfcPpyGsiHBJNkUNgjTqfLZ4NhYRq6xmGXmtbKBTV04okrRy1URFF8lrzdd1qIzHYNzASoyPD8crLu2k0YfyWLV8ey5dfFGCvozPj/MAgtdYx7Wznrldi776DHGk6O6tsnNB6Ibwl8bJwEcz9WACrc82qRbQKGnVfuJrzJohTo4wC+99OEoExViIexejoMAcqgRf2wQ++P+5/+9uj2dGMqYnJGBgYjL/6q/8em7fs4ERCiNpwjYJAR66IoFrpLFiZzSs6hU7MEi9sca15Z5f29lxrmc17zneTRhL2Se1nV21az4y8pxMa4HA4g1CEKtoWsPlUmIQN5NjRSQ4AwXOpVNO8d6u9V197VbAv1BBfrs8SVcqZBPV9Ww8M6nuzXGeuQewTZ/fKUhN9am+j43EbLX6PtQWHBSe8YsUK9jd39/RyUtexE8fpuCBzDfEUyJXCwYFYtmzZcmbksP1wahJREbEM/z5+/Hjs2L4jNm3aGCtXrmQZQtrii7gXqDk+OKjadsq0Yg/gfFjeRfdCOliWViYVuIJJzuSr2SQc39WtwIxwebZ9LV2ymMEE1goRCvS7o4ZtcnZOZMRxaFcwBa0DpeEW69YmI8sWatAK9z9Q3a6u5GoIPcL7/NyYeGaJ2nwXrj8iQvos+rZ21N81D14jWZW8McAiv6rSq8C+A+lOsxUczaAAACAASURBVAygnDqq9XZ835Y5wnTZBuBFrWxTpAELy/9/jL15sGf3Wd75vfu9ve+burVau2R5DRgT40BwCBgvYBiWGBNIaoZkUjNTk8pS1ExNzVTNf7OQMRDMFgIBB5gJxmyOPdiAV0nWYkm21N3qllpS73v37bvfO/V5nvc559y2QuZWtbp17+/+fud8z/f7Ls/7vM/bMYczG1qwSz9C0ENOXHumJkiUlagUJ89DpibK2FBuDEct7d0I4heRgc3CDfM+7ld3BKNIs6Cn1GnsDG3EDbkP51anR9dWlsPVBb4FWyVyRcuWIMBj61I7DZwaGMdGt2s1K+jcjsWj8qI8xJsosKm6SzLnaHGrx33Aak8QI8gwzmgAeWlgTfVkyphDKhnU2BVlkwmHsT1oRTM05czf2VXN0y1nasSij9wDhyfQsPFIHcr/lz5WbdBBa00i+dQGeR6pD7kUY2leCTwAlWlqWEQ/+rp1ni/fSYbhYMRjUP0561veEjSpxlT97FkPkQcFmgymiGWwSa1Lrj1BRhAGiSBVOUaZpuYL2Ck4I3cbo34vGvcKThOguX4aSF0iQ/V+OrCLlJ3ccsK9klkgCUn97dLlS+3M6dOVbYy2W2454PogfbXXrwkiFKEwSouQayamxF6fW1hqr752un3mM59tZ85e0OwDTSQUATmOPPB6xuHaxTnWtSMfBj5B7HqZ03JQCVKLWa/AXCMfF+W8+X8yreWl+bYwP9dmpifbvn2727333t0efuhBCXLgcHDmMJ5/+Zd/VSjCxk1bZAMWFoAYPdltbGJyEIrWB3cgYYmepK+8bmZYK9eZLOKr4M7KfgSpi4w5LiW3aRz3/Gw7eGCf5o7v2Lq5TU2OVUYOWRfFx9niEk2bpb0EomcdcWrKgdhVdlnXCZDecsfV7A2dqcHURstCO2FJ/d2n15ymbs9JdzvteNZJ6JKf2uORKRXaVwRanBBjn8maN27YqM+6eOmSsk6c8uHDh8UWf/LJJ9ssctTUq2emxRK/9757ragmTs2UibfSPZ/WZzPVy3aniQTGgKrr1661e++9t+3bu6dskRGfBBciLhcxWNAyzlREOpebnCC5DACKF2TBgfSIzkXOXH6PvUY5gP/PPAPnUO6kkIb7MIEstCLrbtSybwHkflMj55q4d4IK6cQrcPF6JChIW2LCN92LeugdKIhQiOY7tfwixZKkOohxLV2lAMjCg+CBfUXAIVIda3bmpafWpWfa8PpPMnMbsWHEmLopr5EDK6KOIsRyglwoRto/N3FLs82Vnft3Alem3oGTxqDJyNfkp65+W0xXR1tFHKqsmAVhU2MIrs9e1+Qa9yT2NSbVHcv49v2e9T2i3yKDdPB9WrX8S102JwdVYbEg284xeJ1CUorYgVnd/g0d5DqEOo4hmxSJzBFfzSru9NXdPqXovbJSv4sdBesR8l4H7wXaDqO+U2KLcTZ3IRF92to6pys5U2BPGwg7IOQXzewkiq876jLqOFdFnPWMs2F51mHhZx2SfQsFUa9qSGiFTNcnhJiU35NjT/92p+3t+4oAj3pGy8lqvGhdj8oXI6PV02miVNZObPEyKr6/terpZo0tLNS1JVZgpPqVFsIja4mmkQZm8A5Rv9mpJrdRRjJxsKLrgtdwdETVx48d15x7pB63bt3S9u3da8RqZUXwmzsMjHqxH3AiwLx2kq6Jo+tA9toQe4HpPjImB/4nf/bpdubcRau5MepD79NPViMQCK+jGqa8P8oKuLOkSJPav4NZ87KJNTu960ePsXJGDpNbxDDN9W76s7ay1B55+MH24b/3owVR+3okHLK00v797/7f7dHHntA89dFxRKUgIIWN1k/m88E0AkNmzHnrMyInIa56JfBzGSOJgQhIFVxyrRh8icEwe5yHtbrUbj14oP2td72z7dxmR762QpkR+JxkhCCUvTKn6w9SaAdu1KAOf6Fivc3pnbt19xVz1MxqE/kmdQ7ZozhX7iGtXup1V9LiNcseDSGLn6W+SymTASAwxdlXqoO3Ne07IHG0vVHU1J9zZ2VHWZf9B/a3Pbv3tK3btiprx4mTqGAvRNjawISwMdWJTcQ1MY0Fn2UmBpMtGTldOh3A5NhF8YiqVowvSTAUgrRs+aKvoUNty3abBW4fwFqjdpbnbZ9ioh/DVlgvxowqWENkZsbE2qXFiLYQNDpQwE9Rj2e/uIce2zchLfP0gkesJn7P6PMGBywqgVocRwQ5TR70H5WnK/nwZ1FydukjWTylN56t7WSCFkanTmtfiPhdLdnsC3zk1StXdU+q158+/sTrOHLqES70kzn2hJDe+NtJriclKVtZY4NY4WZIzBpmNDwgZ1mWiXSEZKOnTGXQamFnk8zAcIQywmpdclTGWMu+F1jIgRh+1fZViIMcZXfNfdYRhmJKCtls3IdaKYoBndYzZ6cphdpQuETgiN6BglUsHE32Q1MMp5VueWlsD2voXc27gymrrU7v489hRCsGfXySrGG6YN3IL9qp4XidefcZaDbkMCiTIx20jOX/VQqJgEvXcmjRGR2yWtMgGutqaxicBfMfuqy1FI/ErhayYhjcwYtr2oZJ+0ywg0+GaxFN9w6at2MPy9aQ+4LWPzXCiru6ci6ZDwePaxaqobYvM1WBqRLk6LmWI9CBrMxJTqFY9b5vyDM4b/8xEQ1j5RY4nhUoFHU8NJOvXb0qh205SBNAcZZcN9/n803EtAHg+17vPqCDnd3Lg9I+CQF1os3NL8qJj01Ot9HxKTnyP/zjP2snT50V8Y0sRK1R3b0Vua5Y+y5F+CyCNGAw/Jz6dktt746bUYGnd5vWHYNDr7DWc37OQ0VWl9v8jety4tPjo215ca49eP997cd/9Ifbxpkptcvp9zWac6T929/6nfaVR59QUDIySo0UNr8JgGTsrnRAxqRc07eg2pDXWM/SEPAri+egFj6cYF8mUqJSvbzqCRa72YQ2hF/2793V3vE33toO7Nvdtm/ZqIy8rS3p+bJl1SyiSy8t9RINEuRZw2MCo/t8OdAZ2khDrraJ/IznENIV2R6ZmVs5q74a3fbSk+CGSEbYN9StgcV5HxzqpYuXOklU9hBTu55/4fmqJ0+q93rvnr1tz969mvqFMxaiUtwNIF6euRjdNXAkw0l4DQGBSn0lYc29cJ1k4fwurYUEyuIiSTt8rV29ek1nVhmnZFtth4Iyho8UuF/E52oBg5Rmu2GiKEEFgRABeHxVZ4+KYxQHjU0ga1ZSpRbVEtspJJcbTXeEg78eywlSyb1RviI4VxkBaVdIdKVN0inVrQD5jytPVflMUH4JW6kk52mgfIYCpVp3ZFudBGUOOUHGrPaYShXVux7CooLGMy89ub5gWgYSA2NyldvQYvyzCeOYxRIvQ9tleAPWsefHGvLFMGTzhiQUiEMZtJjHXlg9qPpcfnd62pnVEB3g+i5dvKzaClAQ8BALp+uoPvdAMe6TrQNXD8jRc4mHKPAwezjSqENnHWef4ITfSz1Ef5dTUqSoDN+wkgzizYprRVJLH3ccTYylM7+quEejvBse4WAEcRw8k7LNASISSEjGLOCKyGFmnaZ+78/snb8NTR+oqUxSWVgCr9SYcEzAVVHHM9JQbNnq/82BzEAEDlIQGRvWZLhk/r3wijPvHr3IMRpu0k6hLpBYOW1lKSMjIpmw5yDV0LtqEaGJbtZ1kBTpiQdWH7T1ZS10Lf3D6QxHhxIUChAdZMkprqy2Uydfa+fPnlMkbX2CvpNBoxmvXRMU5+swUU+olZ5jEQYHUqQ9H8JZsoMpZhpbR8HZA0Iwk3LkOL+pDZva1Wtz7ZWTp9sXv/xYO3v+Ultedq+vCNHKRAs2FBpC10SpkxW/hSzaAWFxTXSOTVyzPbDao2rBJYrRlbxGGEGMlsR1tXGBIExNjLbJsZG2YWq8vfGh+9v9997T7r7rDrHB1SwkaBWy6Gj71V//TUHrE1Mb2uoapQOER1zKI+hKCyOjinHmEYayyM6QzBjGewiLnG9D1Rh/8VwqWeHffDEIhRo45gGN9X17draH7r+n3XHrwbZ3z842srYsQRgY92Y/e2iJiY022BnF6ZKYEa2gAMkgc53st2SeEWRxLdZCK0GV4uiNvI2qvjw1s0GBDXVsBbNVKsDWnjlzpr147MX23HPP6RkhOYqDx1lv24YwkMlmlDjJ7HDSQijKgdueRyvCXB9r8JeyZ6kMDuvE/D77KN0hN+ZutOeefVZByUMPPSy4mNo2AYZr0JQyLZ6Es48ITYLwoEGsR0qaduhGB1SGlBCPy2khplHb5+zNXp/t0FaNAhUZjmlrZM5OqLgGxIisykmbtfk8IrPNMeuj58MIpdQgF5fHgNm1jhq9bZ4Xff0EsNgF1feF8jh54bCC3szPO+jnLPOMceR5FmkldEBkn2QiXAX2RTz31Dnv95FzJ57ubVVBv2IBVz9eHPiwTtkV8LuRo7Z26w0+jHPgxZ7IFeefTQu9P/OQtbnlW1xPUzvBACI2u9uHQrqzN27IGMJiBM5kE8TRJNuX4MzKqmoJkskEhiwBAjKaLhgpUlwWysHGiltcSvwmJN2hQIkZsnE1NrI83EDJqrmNAy+635KHiANW9l4tBdxrDm/vSIcVvS6f7AhgsnlkOWVUzXS32EqcZS8+Ug67mN6Eh/xe91wG402TaUalLPfTZxArWnegNAwChoH7JZAgIyUCx5gwNtZ0Gh+a1A7Tgy6xnfT7hySmyxyiCnGj/fcSeISZzN+uKzkL64OTXvGKbIHnQeTMR2nTF2js0oYRnxDOVO8r5TirT/mwZUAC5BetwdWrIgCdPXeuXbxwQYxVDJpgRA4oA3cUiLpeqSCxhvJ43nQJQ8hgZ094fxYI1SFUOlvFYHaJxV92IECBQLDsLU88G6mJZ48/8VR75rnn2/lLV9uNedjVFliRdGjNZxcc3CFkhmMzF1ya44WcsFQOSN1DPszI7bxdNWeohu6h638F0QKhaG2ErHz2quZ4/8Of/sn2yEMPtrkb1zUiFOlNeuC5xvmF5fbbH/+99uRTX2/TGzYKUl9SPGHdePfV+7kRAiTcggmtDD18mYLqFRgKtnYJASEX9wszJGNK+8G9/lYiW1qY97CUiTEFHgf372lveeThdsv+PW3rlo1CFmC1U/Nf1b6zYxX6sozWuhUp3c1QwXGVgcLjyblJYqPvly2RKEjVbrlLlWy2bu0g6jwTzjxBzfTMhvbisWPt+PGX2isnTghJI4jdt39f2y6y2oYionkEJl/cP5wlBbiFEBiRNLlKwXmhrpxfnDyOhtKlnE/tGaFhpZZIhio7XHK70gSfnlLfOGS3l0+caA89+FC79dZDeh2JAgkDzjc2TOWvYmQ7sUlQZsRCBd/6PZ4Va7xt+zYRwJw8CL/V92Pv5WdWVxRMcB+cF5w6dsgqfIUKV5DCulKe5b4ytIv9nKya9jMjp/7CIdOapgy5ztN4tRIKda6MXOes/KEQA9YtpelCjFJCYw8RBDh5tf4CvJkrVy8XsjGldj3v9TEc+bBGnofnHsTUHRPtsPiCnjrn5dfgLANnpcUq30+NuIs+S3CF/2cBGH86MW7MP/KWmcal7LiU21xjKH3fgkWJ+kTzX/CAdl4TNTlvUDMgO/JWZeI8VKMMPYkuUpyG8d2Uz8EewtNpk+qhfmcmkkystgBBT2VI3OCPcSimqNrTDPuzhmlfi2NP5tPDmA4MOqNZmwAZWCJbTwIy7yBqcjmUrKcZoCZDyPCXiEbnRGsj+tBW7S6TtoC6RFYiM3fgkYif9Vb/59iopvdwL5qHXcaHKDbOx32p1fZSk49MVqmBGNIZWG1LnSNO4NL/nQNjJ1ZoTU0y695HDPKe5JOMZkgCUgYccZmaUEawxp5OaUdQdurZo6PaT/TDwtSFvOle2mkZKAwbQSWQeaY5yWFJGNw1zzDvg1BonGpdp4LK0sjHCSkbGsjomuFe7SbFP5EqGcHh1JTKX+xFxpcuLiJQsaRJZ2Tkiytr7Y//9D+2xx5/sk1Mb2xt1FPRcIrA2CZKBQr3ZzvCL/6KoEBDvdzjsP9Vhi+oWwn+CBKvtsuO1auhIxivtbaytNiuX73cxkfX2q7tW9pP/PiPtgfvv1dOkbXimkYnxtu12RsqB/zppz7TvvH80TYxBeGVIAWxjmkZcur77DdLNXOWfGbdaWOoPTaK+nGq0pQVLNNJhu9pXQYCLD3N2VW/LxkPXTpI57a1tmfntvbgffe0Q7fsazt3bJUoDAkSkCpBgdXQrPjHs8UuyfBLGrU/f0NSlYLmsk28xvdS6mylJ0E7FmdXwWVKjKtr7ZVXX5FUKcpnOMu9+/a1XbvItHfIqeGoyOqojXO2CDwNE/s58zw5o9HrsA3zczei15dNY+tYJzJOObGq1XM/vJ7P4cxwVtJpkc9SqRXou1DJI0ePCpJ+8MGHFPCQBFAeFDehhi0ZrTWBLbV/YQPVVTQshcB8516kL1IBBPeCmpwUMzWD3IJKwNO8lpIHyd+WzVsUgEM2BSrnS6Q6+Fy1vxwou5buWfDuWlI2veIxpVozkQhL9bNyEN7LbW5utUu5QsHQUs87ITALByJWjzOEjZfmupATOBIuybj11iiZ+skpD5x56avqI89XZ9AH3xvC566/9vXvZOqBvdc5hWIO22nZ6aX+E9jG2YnZ1CzK5JTHm4Y4YCdmgpAhG7chpDaCA3eP+rwWmoNsKb0xbeBAE8VJ8mYYttl0fc0mSgjG0Ng5P6AeXv9mB+Mdn1lQFSlWe4cPhOJHqwzVIYoj16apz4ujTa09Yi1BDIIwpB4LpMdDdpDRk+n6Q9iTK/K9BAkdbD0k/w2yge75VW+2+iCrnS5rDmkFRybSiSRoabeKClFvRF3PNDGO5y7okuhU7WjlMICtcBgSCynCxCDrNPcgoFFl5wMSYwKtidKGzkjDZNnJuEBvDKsZ5vK6pfRhpIFWLgwkn0nd8JZbbnFbzJUrMgIi6Exa4SnlEhmbQnnElCcTJfiS8ElEcwaERZSZEJuYg23uVCCBXEhXzkgM86Ye7fqh0SgW1KSjZdfNgLbH+DPeRsZw2KNtabXJkT/6+JNtDKJYQ3AHh4cjdzbg/KEQmnLkJiGiJR4JX6MWQcPWZeT1nJyNE/wO1AWLuEUrF05cIjBry+3QgX3tvrvvbA/cf0/bv2eXFNRw5CtkHWtr7eTpM+2FI8cUgLzy6mnJyy6LbT8qGJnzpoBlkoCZwAMDHs1/FecKdXH5wIGsRwx7G5mDA0lNXQIj7uuNEJSQSGrvvIZLW15q+/fsbG9/65vbwQN72/atm1U3l5Mf8bx518o9RTBCHc5uexXGJBQhdLEvUxNNVpcAN/aPPXb8+PF25MgR2TTawtiTOB+ydmmLb9osZCxjL9XuF70CBYwujxgJMLFUMswVYHDeFfQPlA0TBBtFMmQtO9rW2u5du3V2yA5BMfg34i58ZpAr+YJCT3l/QeYrK8qCCT4h1x07dqzddddd7ZFHHpHzVLlIsqfFyA8PgzkZs7NCGXB2Qr5mZnR++nKv7avKeIMsPnwe83gmu4lhgs0JkGso2OzsDbHy5TCZV049vxK9kBBVqpO+iZUdI60KqsP6GKqPEFTtM9pt6bCQIp3LJGG2J5PG7oS1n6TDPDAHnCCJXOily5dVksPuQ8BjDdZprePIhy5qWOceQs/KsGpjJt0P01VRimDrknIdRFMhCyQjT6CgumjNmyXTZeHi2FI37OHEAQGqrXlWbWtSCWKDQRjAkXANGE8eqmodIhKwmGYhOip1FmI+Wg/bxji7xlX65qXK1F1zJ4Lfk936tSuWb5HjRHIohTci/LDmPVTeRpnMls3WkQnVAjhguhZfwZ8Rx2O0hBYZHnAOXTZ1oLxEsKqzqPZqFqaj7bQaOaoLOS8KT3EsqoUKbejnhIdc6NYSy7ymRt4JdAyIVOq1LtQi7VVdB0Hg/upLfj1Hrvsa9L2mhS2ZuKYUpWWndAXIRhQo1UxfAkQO4eUrl9up06dVw758+YoyA/YQBhKOBVE2cPm1a1crUDKiI1nggsaNchTCES33ClSEILGnFJCYwJe9k4DXUo+L7v2sAJXo3AFXUBofyXA1VHv3g+v+lgNXpwW1Y7pC+N2RNr9IOWBFGfmff+6v2tNfe66NTky3kbFJKehJ/yGKbhWs9x0dFtOQsSmRlD6o9HlJHbhDDqqVSaUxyl/VJuQ9DqFnoc1eu9KWlxbappmp9q1vf2t797ve2bZu3tBmyMIQlFlFgU4Ycjv+8on21Seebt944Wg7c/aiApSVNbJ9nDJBoZ2K4WVzHEQ4E6+m+jkyxvZ1HLm7RtwLj0H3s7QhFkFWinTLkmE1tD6qGvnDD9zXdu/a3jZvnFG2vrqCkNSiiKcWkTFjW8pnNeVQjOgaqIJz0DkfHZMolhxBoXXptrlw/kI7ffq0Rmju3be33cpc7VJSEwOc958xP4DnYITMs6qd8VnXYCgpCjSMowo6B5zeKYvVoB8Tq+hhNqPcbYPrJZNlKweDW8w6h2DpwJR9T9COHeb+zp87L3SAs+XAnXkLS5Wxw4NYkxzvK6+80m45eIsyZBwX55F6dceDwQlqdPVAXrq6UJTpal45ZLfVKpM47ifRUIBU/BjWxlA8AiorrrHT7VHBtnuRjH7yLEEILc9qTYgoN0rQqQi/PD84GjoXJDQpUQ0SBYJOo2qefJlug8kJl3XIvHsOTI+asMe5r3SUuHXOyC5ISsaYdh1NZ1/uWet2bN9cn82GUwuK6p6GQZJpx5nle4bBzQo2PJiCfTF06/+jGgWzk82nthYJ7hebuerbrl+62J8+yD6jcsYQcgTGWcxDCf+T3XtTmlBl+FDEiSKm5DqtUGeCXdj4uQ5r7vbs3tRo43QDzWntKrqUqD6HvCDpBEF2uDbUZscbznT2lWw2Ah2DOr5gUAcLXPv8wpwJSsoq+ufW17sceHFAvc41N7rrB1+PwnhN1o8PTXSrfVGQtIMhs7350jSg0vv25/iP5EWrN1oBlja6Iew4ATNETQSDOxChnYhoBM0Y1p6CQMh5F8xshng/4IV61YWLF9vpU6c0Y5gDdv/992sOMQfgyNEj7fz5C21F+sslEgLzHIjtxg0dFENpzqpdG7Nsrdpqyijr8JYsZwIk9YvXVCfLJ9o45hywyYJMaS9W60ucvuVY+35kBaU16IO95VKF6+M4MshdkNjUXz0+uS4j/4+f+ayc4trIeFvGGYrkBmGN4M7EsQR+PHu3ZblOL4EKrr+rRzsALP5TF/x5P7p9SplklTwIHoW6LC+Kqe5LXWrf+R3f3r7/e79H/8aBUzfXfcDIXmvthSNHRc578diJdvHSVWXka21MiAJ/Z2SyEabivKgcZpKsNaqrlhqdgILjuHedFaHHzvyCWHH/ZGMqs7RVOXJIeAQa+/bsam9+5KG2dfNGSbbi3CUYg2FmfKmcP6zpKbP1i4zGv9lTKtWsriizvHzlinQBgKEJrPft29v2HzjQtm/bLiedEplQriJfcS7Un72yInQoGTnrS80btEm1Xoh682RsW/QnXRR8z8OrYGxHb6OQpOoAcnBflnygnhjOT3hTIAGsfTfQqmrqsn0QTaUBMioI/uLFi+LTAPkrexQyUMTWsRqetNbEoOd8cUZZF6B4Ee/KxwheFsTsTghPE3TyGBvlABL9dxToJhW8sG60b2EPArdz7WoRVvXL/B6kW/mjMzqYQOlyAqW/Qoj1M6OgSXZw5EKpSwytIu2aVNnaho2blJV73/WjT9NN1DvyPqmy36rJgF25pWry4RSVnzFyvUr72ePrMvI45Rj2GKiuBljsuziP14Pi45T6Np6MrOzV1pQxlfyjIS9DCWmMZ7GAFy2UYGaf6+79zG1FOdX+M4T04wj8UEo/u+BZZ49u3RkeYtdR1rRBrdpjY6YItfqcBX0Hki72sPkBPmhsOBx4oE+1nxU72+VIG/Gw1WPk40ANdeqKCzUYBlaGQQXFyimHeOTAKpsrAYOY2zLIiBO4pOEpbxZS6DL4uqbAeYF/kglHKEgIx7BmS9R5k4QkB4TXaS2xC1V/NGTl6NNTwBw08CJnKdYf0GSsMKKrJU4aAVxjTYHCEDAoQOMuL11q586dkyHTiMUZl1m4znAn7IzNU3BLXc1xZh93Wv09vO1n0A9akXhLsbpTYnKwW9oKpdoXo0sg6cDOzzL7ske6elUtPYfiiuR1YWMPz2FgTROBgtpYUhSyl7LKETs6ZdsMB5qYErT+5Ue/6vq4fibAV6+xoI8zfAdq2V6VmUTPvUbRJniXXYCxHVGcKnMZilyRx+a9wnNRnzsxMnt2aUFTxH7wg9/fVhbn5chp8dJIUODOkdH2jReOtL/8/Jfayy+/1i5dudbGJuC+NMHrdurOyMNpwZl3w050RGzOOruUAFjQsu0L5TvbEqNNDiixL95/GZqC02ZV77rjtvY97/mutmnDtOB0nDvQOwED2W3IcrGZnD1ISWfPnWmvvHJCwSRBwp133tXe+PDDqt9arazaoDIdra7bma07fTxwaLyHX8fGNJqTTBMHybODIR3HEgRSAXwF28NAUmUbOUa0N/qJjCk3mSlvImCGY2UyZK6F98XZJmtWmzK6IaXFIHZ5KSE60LODpZ4vUmG1ksU2Y2cJUIDbmSGOShwkVfmA4rAYZXXnC36FNXbSFRTJ8uDqVgIJJfuuPSmbq1o5qMmMyhIMM8GZK0uWtLjXWH6O/bti0ifXHu5F3lvBeo3dVtBYIlWU47i+CIEZ9o1yYE1grGCLtYKoTUlY/q0Y7xYncuDPGgCts7Y6W+XE3bOfKZKlkxBovYePbUJuNkB2zmEDu7XKzjhG2T/nKxl4jFHFv93whGTuQXg1vCHtS2Xg9flVWw4EbiZ9jUbs5lmXPOygbh84NJm56mPJSjtYOcxtZ9qp3/IQEnWFlGT42xmK6z+eABSdvQuCdgAAIABJREFU+dSd2VWuRYWpGkfei8jU6uqvKJ5lnfI+CRw6adYuUnZmLNELZXquA7oH04Ypz42/45QNHzmIcuBRet4hwCSjr+eXveDsvjeM6r8O76H4AwlstMkrcEowwX0xvjB7h/cyBGnxFQ4KBh97IiGgJchblrvMYBVm8+KwaaUhwgduQtwCgg2HYW4WiUIzxB0EmAWugEKtO24LkTRwOaGO9Z5aexmeRPhd1h/98TzXWh/XUXvdA645QWECItZFrypIMmxVl5C8f/iZS0Me/dgHW+4+cHtNP+YxMLfJlUtSR6NHW/t0hawYhGZKWTlZ+J986tPtK489ofYtvjc6jorViGBstzcW/aArNeWk2mak5DIUhHHQWVP5JOAEfNz3RTsM6BXK6B93hzi8gWU58h94/3uVkZON48wRh1mmdj863g6/eEwZ+bHjJ9qFi1cFrTsIoa4Px8LDXvqgKrr2ruHqc6qE5nNY66fnVQI9BcdbOSxtrdRZDdGrL70CDLJypp993/e8p23ZvEGOXZrsjDJdXW2XLl5QMAkrm/159dpV7WnQnwcffKAduvWQYHKct8lY1hXgi+A2SFfOJM88HBJDqX2/u5zhpo0aLsV7kKGqvZUAGlJWTeEKc5xatBKLQVk09pnPw6mBGgDbpwwo+VLQCI3KDKqHPsGceAQKQEoApQ9OS2lRDHbvW5WQSlfBCAUjReki6gP5qEIGVsc5c87JytUVs2mTSZ2UILFZNYGTsy5Gd9l1AaGDkqGqNFVWUYBth9aXV2tIE2uvs5TkblA+cGuyRabCqeKccc9GN2pGuMqPECcXKylxn7jQWmkiBMntE0oCJLXezaAZX6x8ocFGipOgupd+SD7sc+4EZPAO1OdPRv56cHpnbMrLGFbr+0n9O8Nasxelh4mjembHu86pd4IIFVmXcIvhOVifJrSxiM64baz4yCFUzOcH1pYTMcresQflhAoW7hjiNznyGCEdaLEArZvtTDyCLmttUi09zmSJltLj6cyg1/FOT7eDiF7Eo0MMuha/mn1clCM7v2pPGDjU3jHLHVZQxuZwZi9Yp0QihgIoXreQujL4olcf4rAPdcnLYnRa6a6Bm1EeSF/Zovqe+/dV8BCIq+BKrsnTqYyiBO5nzdg37jt1zd8OmIh5pb3w/Dfaq6++KoNBlE7mTT8ohobXUHcjG7F+v0+vGL8DGDLRuKDAgSymnxclHCMvDhRrAlztRxN+ot+dHnO/1rVUd2goQk+Zo/Tlh3vczszPC2OVYId75RCHV6A9V6p+ChBLQ168hOKdaElfZ561lZSYi13oQw1D2bAJtu4GOe5P//nn2uNPPC0niEiMcs3V6tmuyYVGVOtqI5xWGXpffOn/lXMkElQx1hVEhsxatUYHLqwxjprS0Yrg6ne/69vae//ue9oUbWI4Tq5sbaUtQWJbWmlHX3q5PfnUM+35wy+202cvtDUFISbzIWhDGY4ygs91P2GObFqrXlMQA2VKxrdsFY6cPcDecinB6mAY0IXF+RoYxFAXD0eB1DYzNdnuecPt7T3f+bfa/Ny1duq1V9uLRw63y5cuqIQCa3rXrp3t9jvuaAf272+79+wRrE17KJB26sp5hnwebGnOqkW3HBBwJrjMTMxivznD9XWSAbKmGcqRPmZZYfEFo2pmJnmSJYJZfZYyYXc8UCOO1gIQNh0o0WAQ8saeqk4FzjtnTH3S4+MirPG9SLFyiNWqVc4dwSM+B6EXM4Wz/A5+hUJWq7Hb9ZZrcpntPM7NojGsBVwSS1HzXiaqmmPE2lpp0tkq+9EzwPtSFvcAMVc+qewOQ1KSkZtbWz6idOd5H9bKo1NdGo4Nk90vZE92onrNNfe8auWy0OVjCHeFCpfAWcq3QisqiLbP9N7lXsJSF/FtbLSRyHD9tpl9+VfBGWpwsOc1NOVYD63f7NB7Qlh0tgsu5GMrg0hG3i1kZkBXRj104De/fyB1YbBRdkNlS07VJCmvS4a2+CCm5uvMMShA78jDCNTNdq02XrlhH3gg1BDOfJDKkaevPQa5DL+U3upwxIFbHcgPVpFtGTWtn+15ZVtmV0ZaNRB7AoZC7WsfxLhGRcyQuAyTRGaInGs+dk3foo2DyFmbvDJCyRiiGFRTmQLBielcI1f7qNC1n8CNkZhUKx4QsOr+RJt1qGrghIFmG5MgDV2QV73tHAqYrkhCkrXQsoVYhNs2LAgBA9m6+1ZKc9sTbHcUoGZ6lKiy4bSDOOjsiWWp6Wfvcb12tGGVxnUV8lQBm7PnKOHlPPaOPEZVGV+9p2C2EvtwjdbPibULgRIj7BYjH84OwSn0akgsMuHPV56yzNCpJxOVLAE1ZvJVafNDPHRGTvsZGe4f/fGfta88/mSbmtmkrFZ95JIrch+5W20KdVHAlilyZt67DdMCGH2JpYQ5BnyKoAlCIUIgrb3P9a1RD0fOdLS1d3zL29p3vftvSmiF/1dBYHStrY6MtaW11k6eOdcOHz0uZ37ilZNteWVErHtgdVrQlK2ALChaMsQvlTtRSFw3X2dzboLWQ0hKq5jaaQti5jz5bBIuGPLfMD3ZNsxMtI3Tk23H1k1tx7atbfOmDW3/3j3t0KGDxQC3swzaBYzO2okJXz3RkKvCwYlIkiDpCWtz8z2CPPQJeMZcFw4nJTOhjPpjUq/2vAJ4ly4SNKv+W/3g4XKw98ly+ZkFcOA+WEzEjtqTJ3lP4O+UGbGLONJZyYMyn31KU8Vw6ASb2Br2P5wSkbKqVYtnQjsX+1LiJsWjuXlKYNqouhbL0ZFOXjvsdd6T4EEJVvgYBW2zLwkYuox7gF5oL5SzTF0+pUzI1eqyGTFfinVX5l2yzFevXzMzXC3N/bhmSz9DLq11LL5V0AYCh65trtRFQSQ71LIShUhI4+Nje7legozIRqs3fWHeY1JXV4VCsqdAJHmW/B77bNfOnW3Llq0RhKmMbSAI03PeKnsZZFvyTYO+xGR+hjZtzB1x9LBsFtuRdOAiZ6G8zLCtoa1Er2yotCn5IfTwRJfhFnyZwQ75XXZon6UPhg5E1a2Us7hOOQvB5s5Y8zlsRhOaDKN041ALmTCZx4Y8tZwQfnhPrjnwebJSr53XJ5ukD3AqYKoaeb+Q1d+oWr3XCaWsMCnViiZtZrd5ZI62M6XA6PSaR+XKer9x6mGAJ4rn/efmPcJ1cpJMwdliUBE97yjiMbWsRG8wPGw2CGMnX3tNDFzgRtZWB0MogAM0eikhpMAQxik6+DLm0GXx6uUPF8DRPNeiTKr6cFUDT+BULU/KngelBt5VTPb0y1eW0OlgF4ky+zrr3rO5HQisc+SDMaqdIydbjKDLgJSSjN573YGeWNID2JyaI0zmYY9oMpoQFbvao/ZQGXCMuEoHRP8gQL0gzO//h0+0L3zp0bZp8zaR3eYXluQEI9Oq4OsmR94F78P2s4HqX4JTs79Ld6LL6X2ugdYdhK2olkxdmRLAzORY+7ZveXv72+9+V5scN5EMiH2UwLSNKvi4dO26+sj/4q++2A4fOa5WOpw4crM4ciEtmUOu2fM48W925LE9ygMhZOm5mOWf5+w2NDs1/g2B0IqGZImUe0AN1tp999zVPvi+97a9e3a0qYlxsfDVTifU0PKlmzdtlkORTaj+amX+VYYgo7Wd89xyro8zaHIWrZzrZ1InU0yiFPnRZNsqmympASGkvW9Qzy2UUP3F5YBDRvSZtw1OvzSKmD5zbmvkvRBRyV7gMzmzkkkdaFY4W21SRrM9YyKcCXU474ylJuBW4FQDZdQVUZ0kkNFksyo7jz4Ba5SkgiydAJjzYR+zLNuB0TNb3wGyH63TCtnbSr7iq2yPbcfn5+AyeTBX0DDuDyfJoKJt27cL2g9C5zJY8bNGmgRogphkCA1kRjvzslkgDARjmt/uYCHIShJQJxi2efksIZo1+ju8pKhQcm+UQ0h4SISS3UtrPZB5l8koM7WEnKO7aKObqd7nwTfpexd5ZAjr5r3j2Lvsr1jadrhmYjvTtfNWLUJD1FFlY7i7D2GcTx3HLkpdF4XXIA7BFtWHPJzuliyZ9wtUnoiW+3YN2kNfWFS1VyjTKknMylBNfvDUnxj9IfGsKjddUOOHNUQ3vJJm5NdEsVLJ+mY41VC0UIVV91yyVnHeXpciPlQdJ06FdXBtjnUs4ZYaSsNaxPkPWzxoj3JwlUzAkJV77Mc1O5ipRohTkEXwnNzruk2DGfieJh5dv2biYLE7tSbd+rmFhe/xzFUPrjpYJA27bF9tfSaWkAnIOVcvrLKWbjDM+sluWUexT4M2DALRBFEJHgI1xxBk/xq96Pvzzfgu6HwwMrcPYHtRpXADXO+uPvqK9FMPhVHsLMls77TF2OlYzyC1+9SACYLIeA0f159RWoLoJ59sn/jkH7cvfuXxNjE5I0dIpj6/wHmyMU+NPE45ZBp9Vgb8KDhKz3m1LVoVvbLv0lroggLX0G0cVwWr4/Q0w3tkrb3729+hejNyrRNjZOSe+40jvz6/2G4sLLXZucX2yU/+afvac9+QfvzIyEQJ2pQeu4J3EDDDyg4oDK/CYApi8no1ctazN862O/qeWs+cSBB4TIx7cMrq8kK77543tB/7kR9q27ZsEDfh2tXLbW2ZbNpnYxJBj5mZmhJp/kDQtjg2riWJTse16YSY+nObpCj7Mo47CUfHwSgSlhCEYusPHYEyTVocy5FjzwSRVwmxqymbyaEzxetlgyu4iBwrDtl15zGVEjgHYt1XVwP7JSIzTFNDVS42XOe5uoYsEW30zAF6SqHu9xfZWdl7UyZqJ7bcXnzxmGzEAw88KESAz02C5xZT72UcKGTlIId6NoV2RJchfoN7HsO2aSiUy6Vk2nAEeI/tO3bIkes5dEiuz3TU75SQXL+mz01Q63JP7THQN4JYnPKMydAZEZ1BVQk8sBFB8LIfpTmioKyQcDsA7V91LMzPdcJakmjtsttBvSzZZA/79rh++r3jPA31uBXEEYaz8fVOO32Ijpy8Qce1cNRsNCilxthxsTGgjkhdQ9C/awxfNnbg6MAz/F76NVn1tIiFCOYus8wsXu/IA60biul12PndCEvEmLMRIzThDLXahCQFm557rUSXAfTr4r7sVB5vRhe63sCQ0BIwVHuXh0U4ImezJkrNCEW3MPXzyj2BzvV0D/vI5ujb5YKkcEgU/WtSnQ04tWmyawg9bDYyDaQfgewheuQQk83oc0M4Kn6Cn/WoolVen688KxNLiHgttMK15DrkpKsN0QY692zxjQSNPOtkL8P37zKzlDn8EPpnUpFC4O6uWlOlrmGQ6z1d3Q6pv9f7ORBkP1mWOHsovfgh28XAq6RQs4d5Cw2ZEUriWfb86TOJXk3RRLNwU7y/RBysPnJB52PAp1Pt0a8+1Z5+5uvt5OlzbW6BOiHPfVya5pZq7ZZC9sQ2y8YCR+5FiiPPYCA78eGXSgAdTG9Wu+uBIkG4Dq5+n2XB6u9/7/e21SX2wmJbW15QnX+F5zo100Yn3G72W7/979vjX33qm1jrKgnU2GN1OxRy8Nc68i5ocUkkjlSch64kA6+jWr5UsqDlcE0tZ/fefWf7znd/e9u9c5vq51wvfeQewczzqGdSCnEJ+Hl+EDs5T3HAMdY+n2bLY688gtOZetrGgLVJZjyAxkIuyQIVAK6Y9+Hump7wGlg6wi+U0RBQsfqZ3yOTwCTcUkOLRMSkX1tJjOvz4kKklFY1chBAauzMIXfffAaYuNfbSY9LN+pzr35ozWyvjqCoukES854LidfZemrwlCcI2JFCfvyxxyQi88CDD2pNcaBWSbNeyKZNm7tZG7xvxHnMbndLLGsJhI3P4ShFD4Pqrp5NkVHFZNfzcKmrvF+HFroTyGd0fKza4zQzfU1rrcQKfQyQM5CdCQdRvJ66d2dHasqax2ebjBneRH/Wq3V6wl0XBBqRdrWE9Eobee3oYx3ZrYd4DQGZRGWnmhpNXuO/I4zSt+/E8MkcVE/eMKqMI4yVEJuc6KhmcCczTyQn6KtqEUOopw8U7CvTDtDDmFajylcHIw90oNX/WWQSMlUp9AgZ8GZM3SS9tLy316Ta3vR6q/Z0zqG0guNgTXaque0lmBEpWkXQgtRCBhz2g/edA2FchqfnqWoeYZlnY2TDBpSDiQpQCB4c3ExVwmGkNpdghe8B06CJfPbsuXbm7BkzVKdn2sFbDsqY8IVhST+0mdtkl1YXi9HQZizjKEhNta3qFy/jlZ7XDjJWbyh9uK7fsXYcxKEGfXquWYvwEYSohKsxcM6BT4e1aH1P28GtMTIdXSTVhVtVa+1hzpt8Vj3m4mV0IjHVvsReWFzQ3pFMaGXsOmjRYC5kyYGouR+BDBVtF7oQFn4CkT7Yc/bIgU6AK+1xBV0IWaxKuQ04mnrzseOvtCeeeqZdvHJNdfRlGW6PvlQ7WtUV5XSL12IDUll3keJ01hNsF7lTxMJCvLyefeaQ9kjazsZGLFm7vED72bvaD37wfcp0ce4ou0ncDVEoMpmJ6TY+OdM+9su/1r705cfb+BTys6ttYQlIcYNScJWypGZHWyLn0YxzowSDcl7HVA7x08/V/AbzIeJwXNs0651gbNPGqbZr57b2rX/jre2B++5u+/ehQmexH2aqE5BKOKbkP0lIjCha6EP6COlJlk6CW4zY45YstZ1R0N8RQIvxPFBaBLbmHF65ekXBgMeEet+LKY1m+sx01+6XwJb94tGXo3JcGuJUGgZBqUCBWA/Wk3PqaVyLkkylJqs4rqbuqYRV3S567nUt3BOfwz6y4Ek/Fz3CJcmueT/+ze+iRqcgXSM/+/p/2tNkj4sQa8nnETH///Iv/qI9+9xz7YMf/KAEcySjXYNMlFjUusxXJ0tQhaAhOG6CFNt7o2wRHvO8CqPCnV0pm8U6ehCMy69BzBLw8PxVHlh0YiPVvY0zbYXBOiUBm9Ilv4tT5zWUMCzuM1EDb0x8tLjW+kDb7X5Mjruq6+b3g96NnDpmZbceWgy5J9l1tZasLFctB3ikb3MaZj/dgx/AkM48bej6jLTgr8octQmKLBHHys5Iz7MZyu6ftmReD0/nuqOA4xpE1dKrDUHM1Gr5GWY6uaZkq3HGec+wLHmA3uwJbtL25dYvNmQGd4RX3mdNpaHdMfUZcOLMWAd+nKEpCEZkhGtFtDUnmbXhoeNA0TVH9QiYelUavl63bjQrQ0Rq6EXkGG/mLHAo0Gi+eOG86kwcYAwFn8F9B2IKcU8ZuEZtGs5Kf6h6t9eaWOVdQCQY1Wvkvnq0jiO+0w8ryT6J4dczH0xww5n7Z2aW63l0krYm9sQvd/3MPamj42Zkb4Y0to54WI5fwVS1nbzeOcjY1WQ5vnanqryF63BpIRn0/WdUbdc1YcjZ7xPWfD/eNsNSeF5Gnqij9yI9QTU0QamCZKMbLk9QNybbRrOcujItZvOLK+21U2fapz795+3UufNSR8Pukb2vVRtXYRPluMuziyhZCmh11lLHczsXteBMraN+WmhPaU6LQS49fURVeHBuM6P9jH7sH/rQB8QIHxtpbYoXcK98TjHTGfDy6//mN9sXvvyopFlppVtt46qRA/Nr5GwFZXbchSIIdRkgCbl2BcolqFTOGiEXzo6DRXNOpEujxV1u01Pjbfu2ze197/ve9qY3PtA2TE+0hflZTUYDXgdE0pQzdM3lFBgxCkRbvej0t4/RqmSiYPQF1JZV/BQ5Mq21+S3m2TgrxxExjAdhFdTRNKpT/dcmr+o8UpMG1p+GCOqgSjB4IatxknL+VYfN/uJMyFlUrVw2qM6tkqhl23sCBfNRPM9BCEYmM8quu6zgSXcWU+J8RghHATp18/pDdwBBgVorq7Mm5U0CCdW8S2sePodIgLo2Dx0i0Dh9+kz7+O98vB08eLD9zM/8I2uN1JS+TBTbvmO71gY0IPacz+H94PKoZFsKixYHc3DCNUFMdHmIUbIekOJjO5yq16PPHpoy7y4FZqDTalhEYiV0iLvApchAGKbNAflPTWmOA78romlkvGuSoIOGsgHNim7U3ClZcs3WzKj5EiePPtanrcP0o6C21AbFvFWUYIJFjHHnnJMuFpltmJEHIrw5u0nBPyo3Q0c/DAps00sIpQKDYfSfLFwZs5rrXUNLrY5NKMhWLSoFrVdGFEKE25hck/CYRo8eNLQUpnyvn8y7yEmGpFCwb4IBPgf4o4erqvYE81HkkWX1g0rcQlmaEQ5Hjv58oQhFJjFb1WSakIhcH4Md3TMrh58vJSk0eq97YlHgG94XJigbD7ibYEIz3GvCXOrtgS2DhHBPqcvT1hG2v3tQQ1ZM64tZ4h6gYeTAhLb1pReriUXYxz9bXx/2E+MrNX/e00hRTQqLzOxwIIoO3foZ0UGLhvswh7OTh+36+53FxfBljZJFuGzk+nXOSKJ+oSyD9sWbg2T9rurqxRLX6FXgMpcdhnB+zsR6iN9kuU0SoBgVq1hxiQJjKtM4P/bbdDt38XL7g0/+STvx6km1d6knW+IxmWZeLULFXcAvFuhek8WSZTvYtzpVlOEw8CVWUefAPtV97pIuHVlrSwtzmv08Ndnah37g/e3v/+SH2+LCjbY4d6PNz92QUyS4uHpttr184lXJs371ya+1V0+eVXaOg18bmXD7mXTixwXt6qzX0BSjU1ot75biFHQOvBy5xpyukQEN9OyL/EW2rZLCGg6ytc2bN7QP/70faQ8/dF+7fu2SprZRO8fZcm9yLnqOvBflKHgOOC0QLNjQ86IusCZB93piqcdaBq10P7uhVTltoQ44Mrd9JavtRmiW3gKfJfIY7bHlaEMeAylk3+BItS8UHPYBWNpIWS7ZErWZ0ZoHHE6fuhn12A3qsWotG5QOoxU/d4O5D3RM1MwFAr2VFek/MEZYuvAlLysBHZjfEk7ysKW0m8HSdunPZDnug+tw6+i4xrZCzGNdSEa++MUvtY9//OPtIz/xkfaOd3ybMlXB8tJin5Pt5r3XJQxCHkwydAeUOQ03+6gETqprD4Sv6sWd4mPKgJDfhj6RAJEAhIMpFEDlj14NNckF594zQjL900likGuCtEzTk2YAhDyd9zWVbTpk/PSxr6o7UxFBJEIzxg4YMmM5l5cEuXBTqfck2wu8O1yw8phd5/PQQPUOu8+4xGZ/HYnYZGYmcnkz5jDkfVz/8M3bkYcN30PankDWIwFZgMDWw8/+plprBDSqbzkqSCyqWeSl5AXkNRCmMYzXG3pHfb3TlWMqxyaoc9Uyjy4nwB+gBWuhh9A00pH7p49zSsaEDUPt+uzZs9IJD9GDLFutThHyL8cXQokg8G7Cmzdy7ivPMbyEzKQP0WPYTZC1515MSOyHkcR4pK49hLzzGXHavE9Ifxxe/q2MfiB5y2HwVDs7Ub7sUONU10sM5x5ThslzTSdBgr0Otla2FgJnrU9lIMMDHfZ4HHn/OQ5ojM+X46s9kNYXjDp70chJpuslkCFDq/azyIsOBJcSgATlsIv1GQ2xC511SG2TzIufmGqvnT7bfut3fredOXdRM8phtpOZk5EDtcuhO4Xr6uIWbzHXIa4xdfC/zpG7K8KZfBcmQEJbWVI2DoT+d97zne2DH3hvu3DuTDt/9kw7d/a0lMkg6O3ctaft3rev7di5t/3Kr/3b9uVHn2oTzB5fG9M1Q9pbEdlxoZtHrZbFjr3++o48bZTcq5yHYYJuFr3WU3DnRJvmz9SEauSTEyPtx370h9vDD97b5m5cVc1csqyMEF41C9tLxDknk+ah2zlpnOoEjsKcj4zcxD7h1DT0hbrpBJOt7KydudEf3aOgeeYij0HwnJzoZleHvMpZTzYObK/90AW/3lvJ/Mn6I04kbfyCovl+iHB+LzOved4EAqqDK2A3L4XrRx5W0LCcyoxr5tR6mTSmjh9nk9wzdolgwEIvGwvFCbLLXIxFDS7xXG6kbRfl3DzhclFrYmTS9pOWK42HHh1rn/nMZyTJ/F3f+V1ty9atXVnY6m5OJHjGyoo134PAxugGLVyaWla93rE3zo5LY70Q695Rp4PGCKj9H4GHr808IWOGsmVjkAQ3+SwFmS14fphEJaMWwsueoVxTROhMFGSvqWc9XTRV1x85efhRhbKOYsuIlZHn4Xn4BxNyTJSIYw8MEGPKxQ+hEr1dwZZ5jeOFMj8Fp8rRlfpSJ7QR1bBOu9tRk5152clBBpvMG8fRO3Jv0sDwNqzVHlda7FIvKmGRjoQSZ19160RqSPr5/fqxh0PHZLjMikO8Rv8vNruDByc8gQGjkOfNIsSgHpyiMdXdFw3bsenWVt0WcfFSe/75b7QzZ04X4WyrYDczPdf04KUSpvpbhDB8AFgHNrLERsiUqt9ZhI7afIavhgBNTwrjeae2baJOPZFiaHrzJft2YBOnnn5UlKauXr2ie/G6uhMhQggMi0BMYxi9pibPZ7oFB5EGw0lqQxvM0hbUXRBZnHt+HjJQSCZDRMewVpEtEw0XAShiN97P5nKI4VwoTRCUoA7mPPR7PIGUA0XXvHzYe1SLa+yEVorQKbi+1Ai9b1KDzsKzl6s/WwebiB4nLdBUbWiLK6vtxKun2u//P59o5y5eUT85mToZeZy4quH6T2ricejuOK/Cs3vadfgKNSmVPz43RFIpwSko8AxysnKycRjqqoPDAL/3De0tb36joOrdu3a0O2+/re3Yvk1zx2dvzGuM6aUr19uv/8a/a49/9bk2vXED1M62vErQOyGHtVBzvkMoTG17mJFrvcX2zYyC+ru0F1g7Qa30ccuZMuUPNjUqXfNqO9u8aaZ96Aff197ypofbhhnKRJ7iJoERDUvJ3InxNiKyoW8faFYDbUrTPW1uEQRSSQ3mcUbWVkCK0QZyBQ7OFD/VY+k2KWja3IhKaAatS1OTFlmiVqvgtoZYkQGnNOf2KZ9b1genyd4zr8P7NmxzgpEgczqr9NbXmeZ6QOSihY6OvD4YAAAgAElEQVTdweHyfgQsfIjmLIgpb47T9dlZkWaVkZfAlwKn6RmrsBWrXhkq89TVygrnpMbNNoiDtHx5+A98HvaeYewxIRaHDx/WwJk77rijeASp/VsbBAU57tM8p7ReOhkyYkkJwmhBl+hVTz7BvwiphcJq+tjEhGRU3X5qO+se/FJbXF7W8CEN+KHcsLDoZE3zEqzN4QE2bpft/HBaezO3QcqjFrtxnT2tsHROeD7AyOmjj7vRZEAMk1xzyDr/qYx80MoTeMgZc00gu0maUpvidRy5RfxdP08dcChLl0EcceSuPedPbwCzGDkAIa6F1TTM2AOnRCVI5JFiS7PPTb5wq4Si7cCkgx7MPmt1YJFpRhKDWF1VM7+ynJI7VJDTaa2XUazgKZrFPEwO7qVLl9uxYy92vZxsViuxMf/7WgkxeBZuGLFDhiPXllamtH4oYx60N0X4RJrOcRhd9u6gw4QPpkKZWRvSYdSnYkgDGemzVHtzvdDOqZeKTeYrVGFgOFyXchTuPtyeB7Eeivf7BRlgj7o+22fo2Rs2Og48HQVXDywlioqKDZtXTVPSnL5PfWZaHZP5Vz9w6lw3O/LO0RcXJPHQkNA3dMgpVyTrTdBX8WofUFW985ueETOTJzjUlC/cKogt4GCjWb60tCqi2OzcQnvqa8+1F4+faK+eOtMWllY14jSa69Zf79Wo5PrCH+gcuULo9dB61cjjyFNiMmEOaB2uyppq5MuL821marzdftvB9n1/9z3t/e/7PpHcyGrnblxvjDodA32RPAwKb2vtY7/66+1zf/GFdv3GQrt+Y7HNLaxoNnn64E3WiwhQOiVMduu7UkLIjVSrW+Kks1CtruMKgCyuY4GdNdXHb7v1QLv/vrvbww/e1/bt3SlEgSzdMxryOUYxZT8I2jVcyY5c8DGtrCW4wtQxbCN7nAA9/ByRiEuNLCQ8fs+JgM9eRGM4N5TJjF5Rw9+u7UI9XdB66X5H6VBBZk0wzNmUQljZIu2VVUO1Jgo6SMOGQZDjd1RHlgKdnRDtX5wx6rqySdIWt7DN9NRMJ2IUshjvayla8yog73G+yObDF+H9uR+CeH0m5TZUNmkFW1hom7dsERrMoYz++4aZjbo3xguDSAjBXFpSksC1bd22VYEF1zU7e12ZMTVm1oRyYn9eqaN7sE26BvAFcBPI+PlyD761RrAZvB+BixVIjWZhJrrOqGL5J8FK9CSVuhrHGlIe9xl7lOPG9xLksE6sx7A9T8lfJQv8THoB544/2TnyYr1JaC2ENktaGg4MJKOe32IaKk++qdXMTtdOLL+TKDA/c0Q0ULGqOmqvILV+0Ep+LzWp6Jk7m3RrhghRGneXcXy9OI3IZKoF1WS1bjiHD37qrwkckmFBf0n2mdfpfjMkQgIVPgA8SMYG8nqNySMNqexchL/R0U6hDNLZuXPn26lTJ9vxY8cVme3du1fjNFmDC+fPiznOuqs3vQRkxLSt9rjig/XiLjW9LdrGCTayoYC3HJjYyaVc4Q20vjMh62Wn1m+2OKM+440U76CEIHarn1hY0SFupCzTC+UEYfHvJygUm7sjBWVq3SAAKnTG+ypa54azUr/mZ/299oTO4bXpemTEvT+6YFIthSVOk9nSAzTp5hr58Bzk4CZjyUIE7YijidOTjnSR4rj+KISl40FnRRl6zTVQ8F5tLdR6S1VM4z0JQFXDNsub7Pvchcvt8Seeap//4lfa2qh12FVHJ4sUK932yFQUt57ZBdY3BUT3EP5fXyMvklwR3nCAsNb37N4hMZi3v+1N7aEH75faG8ppXMFGemyngIetF88I1k99+rPt81/4cvvas8+rdY4aObEDZD73tVd7m4KOTKXyNWvfd2OK0xVSTeeVpIv5X2p/Dl5YCVrOUNialALd33nPd0lfnWAEoltbM7Nd6A6QOQZU6J4lTG1gPdQmY4p5dgTAmSstiLSiPO2vquk7azOL3uS0JlIT+9HjUWGrU1aYL6dropw6JKpGroSiOCm8KCz5TE6z9G8PZw+h9WTEUSwMWla7QkEj96HWs4UF63uXXgdZuGrZi0ttz549qmVHza1LECuJi/1NnZpSQfg6BDAOasykB+537dn3yvWn9OjpZw6kPETKmzgoJix/rsnrZzlqAha+FEjxOUPkTBm1Aw4F+AP0dMi54NvSi6+ZFQlipDxZPfLm8Pgr4lxScyt/yDXxewQwtl9G+oKKx17jZ63lYgGarF24SZKaTTcB0HocuN+1h9ijE6w6yrKF3gNNxKDH+HVZa0gv9V5Dhnl3d/WPm2uYual1RjHtIrVp4mAM0bum6KleFRmrncGkPEFgldGkdcJRVHouDQPx2tSHszAaPF/cAR84fyl7rnp2GNyZXMOHEcmJdKKHvaLa0LXr19qlixcloEI0B1yU/kQeDsxI9lSgbWXUYSdXnywPb2lhQVEmwZUGhQi2txN2SxLiBq7TmNltQ+E9qX+tC8BUvxIU5ntLNpvn5GzN6+NnglqdezwDefM7LktYbCYZdN8G09eveQ9roUc9r8RECm52D7nXbUiADFye4LGvxRvBCGs61+/P7gmP+f0YvZRL0t4i52/h5Sp/5NH3jjyONhm+978/4+Z93HVNdDLGXnvnvr2GgV/nNjUZj0IX+DskO+XO5XDynBxsjFjZCRlRIM3FJdWO5fCLMAS7e3xygyahPfrYk+1PPvUZTRFTz7myX+uve5hI4PX0vKQ3zc5c4i7/GbKblAYLWicbV32YbGt0rd1x+6H2wx/6YHv4ofvbLfv3uLe8pojxN9fE7OYR2Pfj0+1P/+wzcuTPfv1wu3R1ts0vEkqw1rDAeQ1McfftD2vkDj76EmHq4/nbB8b0dNH21HbnHnfq41OTroG/+zve2T7wvu9rF86faaurS23Xjq0m8WXsanEBnFh4yAjnRZP2IGeNjjVl4TVuM8G4z5xbpkQsKyY0kLqgbcolSY5UM7eDxOFt3bq17du3T+1e9CKbiGu4NfoDIV8hZpUxwvzb2bVbzLKnpNVAWQEWYkksU9sm6weqVgvVhg3SYmed0pYYu5FSmxQapSPi6WKaszDQe5dWiEphJvAl801Ao3NdZbaVKn+6ng1KVsS3ZcRXrqtrB8IbKASOk2CZQIBrYjZDuAJA32TgmzZv7trCZEP5U/aK/SwJ2VL+U795ndEkmTh8t+W5rTStyfWQ9JcCqclJPZfUzMVzqiRY5xWkrxIilQsKeYgtlIa+fE7Tvkk7tMZ7V60dXwI8D5zP+23dsqUr44289gI1cjuDOG4ZporGvehuUjc+b4jE56GvBw6z8ryuIoQOnk6N2zXWImFkKlVlREMnzqbssrSqI/A9IKE4qg7CKZJVMvLUe5w5hW1ux6EaZRExHLdU+hhnPRgMHyeZ9rIstg6vlHrs5Ij2YGmeeOWE4G/WbOeOHarZ7N69S84GNbTTp05rxCHRIgeMh830IjMbGfUJhGXoOU4tJBQ5JKJq6WtX46w9cKf9rV5vgq4SddHzC1Gw08fWKtsRBTWpQCIOTX2nNS0Nw8m/Az9RS4Lkwj16TKoPhw+2nVJqP4abwiDvRXYSLAyXPnAT8Bj3zz3IAFa/qZmmPljJwvN8g6D0ZZdhT350DoxGdC0d0QaPMtaQbFlnQjXKdDDU+hl+7xmow0Ai/fWqhacGGpGiQm7U7lL7LwGU76OCx2QYgjM8yzuiHT3B1EFWZiWTmXBdGFKeF4daScroRJuc3tj+38/+Rfut3/lk27xluk1Oo71umZY1iG+FNHRJSP6Rz8c/yzGb/DTMyMmOHQx6z1rjwH3ja2vLeLY2Mz2hXux/8FM/2e6841CbmZoQA1ww9chqm712tc0tLLVNm7e0pZW1du3aXDt34YpKAr/7+/+hXb0+L+fOdLSVFfgjEbfxPu5Z9gV5D6b5eT8kK/dgdCUjNahnChEYaav7WkAK5mavte/9nu9uP/1TH2nzc9fbyvKCXrNU/eMmXdbIZWaN6zn3iFaHQiqLdL1a7VdVL8aQs+Suh5PdmiHuGihDXJwR8j6aIa5aLNrlo6oJk5Xze50GvrTZTYAKhykyq9wr5xXH0KORma9d3STVYiY7MjoqaDoMcO31MUscc20E7DqbnHuV0kakz87egOltCBhRF4vg8H3sHI7eGbIRBNYQG8LvuDXNbXoijMGxGO8HVAFxc2/YGCEeReKN3bEozUibvT5bZZPxthuFOersJeDEejLfwehXzQqp4D0CWfY3EOx87axl/o1d7hMda3ak9GokxeNLMyFSRMDFxbZz107dH2hDSIwiKZaCXiTAybjdLbDQrly56oCgNQUioD1BMLge3UcNm5EiJLb6tRcG7WdlvJw/9Blc6plpyXK90VCLHb3hBj30Ec+KtSFmwo9vrtcSrvGP5UBjwBxVrtdql5GrYSSS55SAhtmGqduK4FULE9JcBgBIEjBtIgWra2RfkeKWxQq08L6IDGqtKKauyGOum5Dx2Fi5CR+Vs6NHjrYXj72oesvevTBtd7QtmzfrgAI/ZbExNCIjVFYrQpgMYsH5Ra6I3riNeSEjjmq6NjcjB5VRECHHG970t4KTTtYvJLviPZTEbscWV5ucFcV4XnJQcu7FOxZxxhmOe/UzLtVwFv/PoXSvfTFdqzadwK3/u4e389xTFjEC4WxqyBkInyF7UCjMYEBKVw6qXvPwEpIV90vjYC0BGHvWdcNyBsUyN5phg4jBlUAFkN6U+4UFe+FAV9xzz/4Qi18kGPMrYigwvjakM524DYc67XqajS4n7+8pwCxCJVdL5C1GcJFjbNyL4S6CpLNRDBt1Qv7Y2ZYwybSnoFEnf+75F9pXHnuyHX/plXb+4lVl5hKRKeIbZ1TkwWqDiRa8eQgYV5epOl23Iqj2aJWZwYbAPHBEmbJ0y9faIw8/0P6Hn/2Xbe+enW322uW2srSgjBxHCqxN33sEbeh/n72x2J58+tn2S7/86+38RYhNkwpIeN3cPOeSYKpsSQU7ceo9T6IfYWr0xJrr4nroZuhtJwABhmbC4UjbtnVTu/uuO9rb3vpIe9tb39wW5mbVKocT3zBDK9Z09WrXqMrgrqVzoIxY410nle1KJjpDdSr56fdyEC+PxuT/rPXuAI59lWzVYiXWniAzxQGqNWx6xn3kHZhqoRue35mzZ5WwIL7i93GXTJQYyWDJWkEElWVXF07Kb0D73A+1a3EL0BJRG5W5KVGws16/kyNejxNm1nbQOU/48s8tEW0SnMjJmldRapigiuOFUA0SPKGPhbSSaYu8pyzfztSJowP0PHsRyzS10Kp5nMHA61cuX9Z9cJ06P4WKJVnVJLpKdbC/rMuwu4bvpXxJVowdAMpPgtkhbyUAFglY2YpBKxs2RsGVOnOsmc/3eC7s7ZB6TYw1h8clAaujGh2sU3nmxSe/yR8oAyoo7fXcxRCCTSbeT8yygzLbclkGMIxpR2omDAwzMt4jdXde02csHAo28ziYrB1H1JIqqSQyxFFeu0qUYkjL4gXVF11a6PYRrkUoeytIhECDDNCkE/eSY4nZXBcunG9HXzzann7qKbHDb7/ttvaWt7xFtasjR460O26/o+3YsUOHDj3gV068bOi7WgYCx/Z127CPffGJWLveUmpDEUapdgg9ixLc8MOr2pD0hf1+cXZxVHk+3bOpNVPkVmiLNr0+w+vNlx1KXVcIZB273ExM3gNjBms1vaA5+GG6agZyIP+CuIOs+G8HI2nRCBkt96PuiGKQyOEX3CUHKWKSUZbU3/NZHbI0SPPzPkZl+sAziJLfJ6MiizhSzhJDyXsq25ibr0ClH9QQI5JoPCMJw2GQwEjJDltMw+9jAqQzEGDBCxcvKGsJ4pBaRw79EM5n7QgoJqcnLf9JdgiEV0GV+4zJfpbakSMvthOvvqb+8S3bd7Rt23e3P/zjP9OI0IkpVNLGGrLrC4tm/wPFSzuhECHO79Iyk558llKmSZGg4syEvobV48hxleXIR0dW2kMP3Nv+5T//p+3Avj2qN9OPDSawImLXvMh5XIvHrPKTMcHqv/SxX1ONnxo56AI+DtEVkd4UZABTE+AUIaPTWrdDUKBRgjARs+lsj3Tqq8a+utQ2bpgUYvADH/j+dtuhgyK9SVpW97IiYh4Q68YZ1s4tU0h+KotlWEYFsjgNWOQq8amW74plHJ7Z3MztdqblJKIy3crM5exr2A+vy/tzfjUtTeRA5kBYiIXWL4s6WUCK9zfUC8IXu+MgkM8iO2Z9khlqCIhGqfbncm4OERqf+aAFQWSFztV5UlmvWOouufnMJtDX6NmS5LZzdyknJa60gfIsab8TH0ttgu6j5345Awhi8f8kDTjylHrQy+AzQSuiYmmlNZNj5TDHaQGD4T4iv3T5ymXdG7+TZ0B2y1emtBnhQhymdNCFBLlTgc/BToFcuFPK3Ku0sSW4WCARKARa5Y6yt/pMSknV9itVvEqEedYsUOZi2CcNO3IGA4uKZzZycpiRV+bFY+9gnnI4oey7buFh7XEUgclTN9eAinLOw+hTRlltRH4w1EECnaoGQcZZqj76HEmzrikClkg/9eQNZivKMJdEquCdDY4qgVcy0YZFdgbvWktYyXF4LDZjNcmwn3nmmXb69CmR1O5/4P529913t5deOt6I3njft7zlze3QwUPt1MmT7eTJk+30mTNdwMLCc3hQQHOQYlgsTpbrj6Zzekx7TkEJEhQb3448405NyAi7k0VX5FvwZbL6RL7J6AI3Dx171/vkb3aysTnYQU06IzfQjc6zzr1x8Bys9BOBVOOviDg/q4/q4IXsjy6K67LhXuq3d9ppX7Ma2rquis6xry+JrHvflIvC+ah6Ntc8ZNeHEyEGfkmfAl26j/b1OQU9XFvMKZjDYsKCTsDk7QcdBGUKytChCUq6+lquW3DGBKNp36ytKtsynFnytTU+MsENr6E39+LFC+3ll15ur7xyQvtu567d7a4772q33X5H27N3f5ucRqJzss0vrbZ/9dFfbJ/7qy+0ufll9ZuTsUOMkzRl9emmnUY8BS1x8QeKb1Hl9I6yVRjWoIXNWgcQwtAkZ8IZ0Po/+6f/nTLyudmrcuQ4RxjtkyJSTek6UG+jFR6n/exzL7Sf/8WPtYuXr0u6FcU6XsMferuMEqWDJQNdkpW57GdOQlTd6nvFSeDzGUna2nK7cf1K27Rxst1z950Sgdm1Y1u7cf2qxGoIZKanJqv1bEUICe+Lw4HcqiSkZKThLGBDJidIMCwOk84ct2HOd4adn5v3YbuHg5W2uAYTOXON4pt/d0HOGQY3AVzKjOwTB+CWRNZnFo8mWWtsItrk2CrsKHsHRJH3xWFJx70g/fBRlOkir4s+RmXbsW3+TA8q4fXd2NQKxJ1UuQvEdtz8FzvxXi2Nf7Pvpf9eqMTsjVkF2MpiNbnQbWF8BgEHb8L/k1Bs3bZNgY0Z/TU/XRPl3KpFABAbffnyJelu3HroVpU9VQ4sJxliGQ416myo67Gu7DMCG+4FhMNBQuRU7WilFifFuEL6SgUxJes8b/nNbkaAExPzgpwEh/CdrNtcK5dwWB8FiiSwBIJCJpbayOnDX0Uboog7FToW6QKHKYm+qr3EUJrc5bF2ya65+RhFXVDNdhbUV/XkYc2EBc8G4CGpblA9j9p8VSci62ABNBJv0RPZNA6zWqk8bIIeQBPG3LaRCTvu2UOA4cqlS+2VV15p3/j613WvsCvf/e53631eOn68nTp9SmpBRHy33HJL27tnT3v1tVc1hlMZe9XNU9PIlDZnesVsL1WstBwl64ujVeyv+0o9NCS0YktHbrUjFRV80un9WlHKmWsy8h5e6R13uAuZN21YToSKIrgpMKvnEscfEkrav3S9RSjhQMQQcXjYTKyBW54MOTvYs/PjmRvO9K4RB6oytmEvq7LsblO7nBO+Rmcw+G7JQgZZGaJCnQMflIZMXKuflNiRDA/lmdLLt/yk2fuWaQzhzM9U9f8av6g9rdnSRi0gzZBNaxAD0XntD2csVt8zz4BH5gl6/A/jXIMKsadTukmZyspX1kCQ7GOxhNV3vLyiQBJDdPrM6bZ7z+62fecOGZ09u3erxLN/3z49Z56RMiaUv8gOJ6ba/NJK+2f/4mfbp//8L9u2HTtbG6E/G4fk8gn3Igi0uAN6XjXcp9Mwr3p6+sm9D51xFl6i+jg95Dhz4Gq0ye++87b2T/7rn2l7dm9v8zeut8mJUam+8Trqz5DY8M/EsVzTxNTG9vVvHG4/99F/3S5dvq7hKdTPtTs04S3zCQofkNXrAw7DpR5mFIJbhJtyHnHkxKP+Q/Cx0g4e2NM+8P7va4duOSDiG44eR7yE8l4ZaZ4L74HzI4MMnKxnKCEjRoF6jjZLyLUA5eLgyeDDcMcOKIOtLqB++pdbLIVwVclFzrpZP31oUzPcSEiKAs9SVgQBKsiavUM2ys+ov6Y0Wiezy+JF7KpMN4kGTkIKkOq1pv1ss+q2lBGjcXFF2a0JrMkqdZKrSkgWyp7ERju7XVbAkqw8tpzP0ZmkZ1tOe1KwP+pwKnMChVfZgRIpa3Hu3DmtK3V60FGu28GLWe6UXdUqVkRtbDPv/eijjzWu+w1veEOHYOAT1Fs/NlbSqQRVE7J1QPqyU0kiq4VvCLmbmc64VTTwbRPVDocuQOleROmTZ50Wtoi+8Czd90+Zckm8K54dNgc/qBJ2EfbiH+NTR84effL1HTmTqBBzL8MiqLxUy3pD7a3A4hkST3uMXQ03LgEDsm+N3fTNeVaxnUtIGGx2Fl0TsorkZqio2ok039ujRS16Yoq/6w6GqWD1kUEDNUljd3WtHTx0sN1+2+3txaNH20vHX5Izx+CwsXmIOHmu58yZM41oTQGFxv05u+6yW++6bp42wQPsQj7f/c8enGLIxS0MdqxeG7VwEW0SlVaNNwMGcBZax0DKYcd3dZAajqKygNEIt5740Ib4luwvTFkZLsRLSvQFpif2LhFfygmslQg4gy/dV9V+mLVMFNrDYSa+qW417gwy2WuIkQkOBaOXmR8GjD0pzcGCaoMFp2vdioSnUkD2QP3cQUJB65WRyXB3Gvt9zU6Hr4KD1OqGQYiZvB6Va+NptS2+oo/sdUIz2foAPEPWPxkXv2PDRK8pLOBS6pJD8x7CELs+vqZsys7fAa8+q3pZNQGOcYwLC+3I4SPt/IXz+h2Cy0OHDrXdu3a3bdu2mgRDVD7FmZqQJCUZCeeCQIhr2rZ1W5vZuKktMidAvJCRdnV2vn3pK4+1n/u/fqFdm8VwopyGpCbKV0uC17kuE5OMvmlCVU16Mk6cVq7+2WpfShHFf6h/Q3ZDU51ui3vecJsy8lsPHWirKwttcf6GsnEydrW7YeynqPHTR74q6P+5bxxuH/2FX2qXr9wQ+35x2dk45F4CKdZFrUUl01rRYrG5X8+RV/aent9VnMW4R6pOtPY33/kt7W1veWPbuxu+ywYpvM0B26pkZx0GKbghcTw/r/VWtqVSkbWwN29xnzUtaZzvhfmMgy5IthITQbwl+OEeZZcdI5iSs805Yy8AnUe21N0dKU/6npLt8W+pyNWQFuEpZTvdmzytcx3yXAJQBTfqyHHt2yQv165l7ytgU2dNdXc4waOXGy6Hs9YgJHwuzhX0APg/LWt8Pg6dtWIvhZuRZC+BK2c214sjZ197DrcTGc4wZ/fqlavaq04iTLwj2AiLHqcoQrRKMC5X2Ca1dvTokfa7v/d77du+7R3tPd/9HpVM4Xexj7T+grvd+quELfyR1dV24cIFreH+/fuFZBGU53yrRbCQaxMIHSRHLyA+JT7SyAZBpYOYTh0USezSteA1SWRTyuQ9sV3c+8jJ52/SWi8okt5aswcjrF+s1ZsmoSUL5+K4EUdEnicuB6bBEkXiKUMr3eGqWbr+mz5gexIRAIpZKBhdsqR+38WFeRkWnDla5WTMLP47vvVb266dO+WUn332WWXZLDQOaO/uPe3OO++UyAHa46+99lo7f+6crpf31LQahBJK5YjPTgaeg+BscrBRa045y0XLGe/BtZkt7j5237trRVmDBD7cIzUZPQwIgaWrLtZ4pyteRtO5bdem5PqJ+/tDvMjhcvAwYGynX78mkMXpOqo3RO6AxXUkvV+Jrng6lAlC3Iz7uh1U+HeMyAzrXcO+bV9LVXxfJyOvGyhIqRCG7nX+aUfaqzVMu48gqJv0zBOHDOviXUBQz4OnmNnEgbNMMnIWze9KQ1p7wRkzh0tjIEuwRllHDVJQSUUCIDWSsti9HvjjrI19h3CFFaNG2623HlIG/fhXH1eZBiOHABDGAefLVKc7br+9y9Z37NipPUYm5zqsg0rUstgvyrYqQ00NXS2Ckr2cb5evXFNmvnHzNjnIL335sfaz/+P/1GZvLEi2lYlpOHL+SGa0iI3KIiRqory2vrwnO6Z7cvHBuGEyXWB1nDkZOYNR7rv7rvZTf/8n2oH9e9rIGsHKvDJ3oGs5+2Va0LTz1es+Nb2pPX/4aPvoL3ysnTl7qa2gEb9mcp60uMcsGyoNgGrDTI1+WPpYn5HbgGPUgcqnp8d1HbDVpydH2w996H3tXd/+DmXmSwS38zeKzT7SEI4xcRf1RrJ0owIwuvmibWppiax1SaIniKOolosKIecmkPX4mJIRdbyUIiPXrX+vkkHCYHeNO/B9lMZClsJxcI+upVbmXn3U2YcJ0n2/XFv1I29wLT3nPkSutEL60Dn0JvDn2rjfTE9zK5nb2MiY3amS4ooJwkb0LE6UAJjrkcKk2oJXtHcz6ERdOZWkAJuLV6W21kUFTIGeJYxCQMV8b8oLrCMs7uvX29Wr19rlS5fbtm3b1aIHUkt3g8+1W+MIfrlUCdxozKlFdz796U+3J558on3kIx8R74n3w2+Q9fM83LlkbpWIbCo5EYgt6zPTChZfQSAVmFz8pTqvshtFpO3tdbCsvozH52bLriYAACAASURBVCm5qQQvr+2Hw9iw6hoyTvU/5chlgEtft8u0c5QLy8/Fxjkouymmb2omLBwGjQcUeEEs7gHpwRvNgQM3YZF4w+Q4XuAJNj9w96FbD7WFufl27tzZ9sLzz+vnOGyiR6IxDGTqvvxMNanlFR1EZXKCDWu3DpyeYSg7SEHjmWFbZK/Av4G1OAjbtm7VghLJSY8c5mEx3VMrNbGjn2LVRWElXNH3aBcwWS1IkvrUcXBGmgg9qIgy68paTUJKFhoxg2L819hWPSPBUoa7tcEKMdCGrjJKrmfIbcj40s6Wt2YWaKERqafxvGxUB2Z/ULYZrvt6mN3PJE7bXApn0sm0dUhKM2C4HoHD+dtPdb3eekd81BSi1KJuHlNaJC3n+dpPcCcgoVFL3Lp1S/XHuoUIJ2mSJdG6OQwe5VgZIhBgg5xzvcuGWBuCTrJsDiRGaLM0p5e1h9/5zne2hx58qJN/NepgsSE+x5OaFkotzBrRrhO7e8QEKFAkHGiJxMgxwACHQLSiXm3Gmz7x9DPt//i5j7ZXT6L0ttKmZsj2qBW6ZU2wZIbCmJjRqb0JbR+w1/vWtTJY0mmn3qcGOLWZHdi3u73xofvbB9733rZzxxZJtS4tzilzx8mLTCeSnslu6KqrRv71F9ov/OtfaafOXJBEK9eOJjvysvyt3uZyGg4YY2gtRBVoXW6mgtt0M0BIhKk+MmLBmrHRlfbDH/pA+/Z3fktbnJ81o37cHIE17BN635VwqFe6yHb08vPJm7e6pxd2t2rNK6tyVuH9YPNcWqtzV2RWHEyeH/t+bv6GuTxFqApB1UG0y5SB46NFjlPjmbFH2IeRPOa2sb2qpVaNWyio+sctd0uQQAnAASnjPft5CX1GTqkg6mZotbturrHDVT5SkoXjLeif/Rm/EcTWYi1mvYtDBZmyWkl1zZMOVMUTovtn3pyAjZs26nqFeFU7XiB2i++YcY/z5ndAHAhuFWRQ+pNENbXy6wq66ceH28A9sNZ8BuWqT37ykyq5fvjDH3ZLrSSgzbNIcuTBMh5FG1Ja9paSGimYujU5SZ1khQlIBnba9g8JdFqYx+Rr2WB6JjWRL0JjHbqtfnXbH4/W7kdLr8/IM7mssnLgIusBVxRSkEQHOVcWJ0UjqR0Z8lWEWr3FQCg87EjJJQvKwhBRuNZhHV4WGRgRJzkyPt5OvfpKe+mll9rx48d1gyGayPAr6nOfpcgQ2khWVssGlgNTz67bg0yQS+tUEWNq/KKi2XFvjLTfpNYveLFgUa5D0oAzMNTNDUi0rMNWAUIgcP4eZskhOshYC86qKDjkiAoeUutnXZXBFzTbKX4VbJx1D6O/g62j4DaoU6dmHaMgsf+w1icoj5hcaOgy5Q+3wQRF4bCHRasWFM1vd6Q9RAZ6x+/gwf28VRN39FdEvn5SGU816EXgegUVgzJD1tUCDt4HXZkBpnDG3lapJ2iKAw4Po+H+pZ9c+vTsT+5LTlra2zZsQLccfomdVKSs66ugwDyAkU4GkrXkvQjunnn2Wa0TsChDEw4cuKW96U2PtO07dkipCUMomJYe4cxkhm08Oys2LAYMI93zT1yC4TB775nFrdoi+wOIHwOFzoO0zkFN8PdksjjHMU0Tm19YaqfOnm9/8Ik/an/yqU+3G3MLgt9Nbi6FRC1stQIWAdPPq/gOco4VbGZWg67ODpw/ZOa0eJGNv/mRB9t3vOvbNBo0am/ie4D8EQTL4E7bUTeud6J9/fkj7Zd/9d+0k6fOiQDHtYMYLCzy3NlLxcb2paR6rz2WliIHwxXilZ6+JglKwY4RvaNqOdu/b2d7+1sfaXe/4fa2trLYNm2Ybtu2bFJtnHV0SG24VRlqSTgL2tSMAT8X/vDseJ50uvAsFHxHLY/aOkFXaUj47GaYk5XdSFz4HZAcG/p+Ch/O4ML5CyrxHDp0q/YvdeJbb71NcDWlRTlwdQgFrqddy+1YamWsVjnsNsjmlctXzDqvCWyxHyqb1UhVCUFR42eIzcpKu6FxrsDcvvYkEth9rpkaujkADkA1TEgqmJk97hqxB58Y4QMBUDIwFEUpGxalPLeDkvF6pCqJI88jk9icRIzoHNACuGPHdpVa4YzYDhtlVEJXHSBpB+V6v/b00+0Tn/hEe+97v7+97W1v7cW7KhhUUCKbZ8SNdcF/Xbp0se/EGXGiwx+XOx2wuLTca6UL8e7a0Wz3hjyzdDZk5GvIzkEGbcOM/o6cefGpNR6INiOwqYZjMNe4jGyx8VgMasIiOFTNQXB6qXllow7r5WJrV22dDcewj1OnTkvwfu++vWKCQ2bgRoG7Nc+1NfUtEj0dPvyCpuUAN8Ie5CEwupHhISyezE7QgTqu3+xITJQSVN45gziT3sGGF+W3qWlQNVAl0ZNtF8e5ooiCgSN4Mgx4XO92u5h1tJ1hej9UhBcCXcHqZW8qr+zd4M3/Sk1F99+J15TKWQmLdMM9MpGqXtvXt9zvHGnDEMN0vUB9qZk5jiwkI8NexqruZAa9nGhF2XZw3rRssjDuuXMPDag+7VrmDCIximJVul4eMvVzq2VZiCOkOt87BwRDwKExKWdR05VS5mH/YUggMjrAsyoeThQYzsiJNfv5N8ZQjj6HrGrvXBfGE7GfaDWjAQ0c/vLLL4s1jhoWxvC2229rt99+h+pnu/fsUckncHyyFN+n+RNcSya94QTOnz8nY71t+3ahAWQXhh9HyiC5jon3ik66VJ8WuS+vUWB9DI1lQdlWlEmI/smIRtr/+a8+2n71136jbdm2Qw70xvyiXqP3Vda1pqlgZL0w17ssV5O+1PFWjr0nFjrj5czV70mKdbk99MA97V/88/9e9efZ65fEAEcSdUKokt5d7h8CXuaSP/PMc+3nf+Fj7cKlq210bFJkN3rNYdrTrqakoGtlXE+4G5NdyJjYCvZEWDQsryCEiWxja+2ND97f3v++720bplH5AhZYbJs2zijoWFxAJtlBrbM0O2bW38xhr7dKPWXcOWMuAzrxwKnCYcDBQaaK7dq8aVPXcsgZS7DOz9nHHeelOBZkmthBAgTe5+KlS3Jie/ft65wUjkLKb8VuJ/CIo40dSfIjxnMNOkqpisBHpNZFT5iLaJWuhf7ADiUal+PltQSQLoU68UP/gAFJqc1v37bNMwDEIXE5UTVfIUxL5YTNbFfQNDqq+7Oeg5M13suoVwZoue4cRCD2y0OosDs1O1wl0AVdF51NqnmPjDSPXm3mHpQyHox+DgrP9bOf+6ymSX733/5ulUpAGtxa7FJC2tpcSl7SWjgjN3pq1M58Lj9bB1Z8NvaF9+Hcg8apTAEJss7ukNGeAD/ZebmQKn+U8iRByUvPfmktb8qNxfApS5OBtFi9pees35vpPTwMHDw3RrQWWPLEiRNi1zLt5o1vfKNqfiwC9UDIZiicWZ1ovu3Yub1t24ax2uiDURkug0Nop4kaEi0EGAl9zkCjPVBZ4u6uZ9JBeJXN+v5zkYsGM9Od/a13snaOPSs2zq5zwoFvB5KecfZGku2oDRG77ztDSnr42DBgx6y+yVv3ecQ3O3Q58nrf+jiHH7LWDhb6TNkEuUg45l7iLDsGebde1XdZtWHVuCoYEbyXefDp0S20gbWWYS2FqxghDrqdlQlkqeGlzOLAwg7brGL/8f0YcnfgYrKjeQzU+3xgDCmavJO2DA4PETiZDY5w69Ztbdu2bfoMMhMkJ12vG5FjJgBQLXsjkpQbO+KZlKQqUMJJv/baq+2Fwy/IUInd29babbfe1u69916NT9y1a2fbt2+/9vFIFOgqOxLBE8W7AYciwTM3+fhjj+l8MLlp8xbUnCZ1nRB3EJ0Ic1iGsNpq4IZw/4Ira8PwFzKiidpBvMJZkULfKD3BEyKW/cZv/rv227/zu21+ES1zyDiTys4hxjEGFTb7oiaBxTmbNujaVD+IJOUfD3Yxe1xqacDrqLuRld9zZ/tv/5t/3A7s392WFxnSsazcH6CDOjxOmkx8YRl4GXRksj3/wpH2sV/5tXbu/CW1nmmoigZ8e7qblcyMAej2wy+pvnKVnoQmepKb+RsezKLK0io11zXpqv/Dn/7JNtqW28rSvJw50P/8PCW91DXNF+L5Aa0TxBiZQ0/BSm3q76e1a+MGM52nprRXCBzZR2kpw0lbg9vwf/Z8+DqUCIFvw9EIOsQtqn9beheGVkVcg+NTBDKQH85h6vkdelplKvNgegIcZ8u93+a88OUZ4QQpdjxup7JNS82ZN1GWzVMp+dFhYpFAld+JoAv/9pjSvnuGz00Lsm2FM9aIj/FznBx+R4GUWtjYU+4i8fhQI4FdK1kZtSGkz55l8iKOEcEV9sHqstXoOEf8Pmpw/E0QYtRhTiRo2PCHDh70ZLcaqmU1uJoEKN109Baq1a6IadGlJylWWaErRTAj3tK42C3sQpAXl7eMFvCMQRYcODr44Q/EWfaNmO01JGbk5We+uOYIwAvhaN7tZWZXu77LQ6OuoOimNg9RCtk1DweDtkv16dH2wvMvmNVXF8Gu5z3vuuuuducdd+hCncm81GZvXJfohFmS3oDZEFZEC0HF8HjITlXuLsirb3O62ZHbI7hXT+/7/8ORR3q2h6H7Gqqy6f+UI4+6WKD1crb8duegyuB2wUGw4Q4CtOOOI7/531kb9dsXFOPocDgBzA4z75J6eBTLApFnDRMMJHL3zy3KosMlGcsqj5QmuPZJxupVK5z7RD1QwCS5ErMpUyumbQkqdNlGvVbs0kHboGf7ek+aWNa3tbkW74BFwVLde1o32I/SWd60sQtuXN/0mgA/ut3Rc4nDAE4vOap8BJyQ0aiVsy4gSLDG77zj9rZr9y7NQ2Z/0vtqqNVQm0VHyGbdPsb1Q7LBYPRtRhaDCcSvde9qayY55TxyVsjmOm5ElbAgphlWs4AR1zIJ0a6kQ4HaCWisToeOAeeHmtykdMpxhmTAr5483f63//3n2hNPfU2Q+8yGzeCy7dr1G8paqV9Lz7zGdkYQNY4cgxhGo5+Fs3GEXvw7K3KQ9Gf/o//qH7RDB/fJgS4vUSNfaRMii601XsXc8dHxKUHstMx94xuH28//4i+102fOC0EgK+dvAgxl7kIWugNUB90tc+aPWN7WUHs58oruyTQZjrJl88b2pjc+KElWCG9cK4EHf7j+cfrdK0jVHAOV15zcsN+dadFaNdMLrdC9Mj0leFk92BLWcTcMiQjvo6Rkerqei4NU+pThUezff0C/iyPRQJGFeT1feEbSyyg+TM54OlhsY2zw2dfpRDEhzevgAN/wdgdpI61awYEQM7VGwcSGLGZim9GCIuF1Y66N0DlxsGPrg4LiPclJlRDVoIyQc83vRrPBYioVyBfh2A4smiVuXRPDu1rR+DyCK0vIWnXRMH0/QY4gmzIFZzDX56FWLsl6D/VTG/FzKiNMwxmY0Ln1BDjbnRCNLdjjFkEC+xDZPO7U5FkpCQLBpyxavlal2BIgU0+9xH18feqTL1EylSxXESOaK37ApAOS0TElJ4Ld4X+9+vWvrAWedr3WMDtOOkxbFimSe1wcb8omo5Z39swZfTjGsyPopKc29c6Sf3Rd2xEeF8hC4cRZiBDchnBSHiC/RwSDcSeQ8EAAR5Z2dHF7hjyGjik/lV+r13c9yeVwdd/l8bustkaQKg4YZLpx5HGwQ9g9daJknf7dap/zpXbweiJcBxZDd11tVXHD6+qP9SZCST2TNtFotxK1xk6c+iln+Xna1yxnG2i9OooGg2mi5KVMWS+1c1JmUZuS7BY4SvBXiSiwQUPMCdrhWpLHHUY5TLmd+mupkZUqUunlp3RgPoUnOmlQQOk426jYgPK+OG307J2FX3cNq0Q1uA/uASMZHXuyXF/PcnvqqSclBnT27FkZLQzYG+5+gwQjcNg7d+zUgaFeTV3bSk8hLFVL0tioSTZ0U3AWNoIuTQtu4xkoSC3OCK/B8JBxGUK1gSCTYl2JsHEKlJcQxRBbfmlJXRW8D++pswMxSUaEfuUbDkaqDsvPtm6hBafGvoZctEKGjVY/Dn1KWfBLL7/S/uf/5X9tT3/tuTY2Oa2snMydDHhB5NWFmrZXJw14viB911q7jW0eBJVkZcT6qSRakTi95cDe9qM/8qF2+60H2kZU6aZgb9NOOi74+sbCSlteG20TU5s0m/zzX/hS+8pXHm9PPPl0W1xabaPjkyLmeZIw8DsaAM6uKQNo9kn0GRSIDqF1U/LUTqc6+YgGpIAaXLl0vr35kYeVkU9NCFjWkJeREU9DU9lDpY8Ezi4/so/JrLlpDKlKIyVTyv4EySSQdB130V0tBWUz4ZDsHFlPIVjVU6zgV4hWAjLzVwjiOK+cJ5cr+/kRHg6yqdP0cIZr5TgyyCCozmb5XQfI7EvOTc6r0S4QKoRY1nTP2VPWHzf06wEivh9pfKhV08EUz98zGNw6FlsMMgG0zX43n2hU18wX19MHHLYRBKDJQvnMBBmcD4muFGOej01AHuVEly8tU5sSJs+JZ0NAHU0HX2cTbJ4RwsDsXDu+zVLLbuWjjk9ZWaiFzhjIhAfBuFRoxLHvsDG66PXwBMv4Ce0NbEgFMOEnCfkr9T8F+IWgCHWs3ndPwZtRYM+18DPskjL0Jz/3ybU4hBhpPoj2DA7GiZdfVq2A2l3EWZIV4oQCm3Az6gVe8/QWRUUFWWYql5vpMSKwIJe1YFPTHoQhUfnKBDFkLKKymIJNTJQw0SDsP0Gv5crjJrvWqa4Fy24+/bqBJ+ISO8LZwJFr0QveWOfIK/gfZuS9a/W/QiJLFhmnlBq83qLTXI6jvfld/vqMXK+uzKybBtcFAz1cPySY6T7SwlWtMDbENUEtPdjFWHb07ha51AdDwuG9ouI0zOKztkNYrWuXqlvEYBAd8wxTL3YLjNvYFPgoc3d0jrHBiHR1J9WKe+jdzt6R8ZAoEpiSA4ZhePXVV9uxY8eEAvF5DLS5++572s6dOzQ69sCBA4LQcPJcG46Z+hVrID2D8BuqDTDxl6433RZTU/p9YDZLYFrzWoaYkoD6Xq8UjL9R0Cx7nD87du7UPn3hhRekOHXPvfd2hEvWWhoL5fTVfonQhdp0RruRkuI11EQnzrANTYRpNKJEWTYJrVpzVkbalWuz7cuPPt4ef/zJ9tUnn27XZ+fa/CIlFLfcpAboPnL/vmtWDn4rbk60a7QKM1Tzvcm++fcdtx1sP/5j/0W79eB+9W3jMEnGJybIglfb8tp4W1gZaaOT1CGn2kc/+vPtC1/8cpvZsEnXsgjMv2QdecoC9JPz2ap3p7WwethtR9IqWnVyOXL+bbgfJAC2+tXLF9vb3/rm9k/+8X+pmekQ4BiSAlrAHaL9LaEW1MXEjDc5letwZhtRoR6p4znMzs0qONy1e6c4EgRvQhylAW6CmBxjaYZHiMTkOM/jJnBUd09NIQyXyfbHanCyOaUEmYRGbVkTE9oXfHW8pgr8lblXIsDn42Bpb8QhxJ675m2kAI6Gna4RMva02sIKCWO92aOeSeFgnXu1mNb1tn37DpebimNk62Zjil0mA00N3II2Pt/KWMXxsNPkc9TdtLraBSFcC50DBDfYigyO8Rx3yiDTmnvBa3g/dUjJOZMEuF6uYAGVz2vX9N7+f89+yBomg7ZOhPvGPc2N15mopjkea6t6HxP8VlRm0WvSbVD9/woKqqzAz3i/q9euKVBh0AoBmgSdxl1SkP+dovy3Qeql2GKVDrdta3AtRs4deWINAsVrJ0+K/aj2BeHzo20C2T3VEunXLIgdtRxGEwpSAva0bm4WgE2ilq9qs0iNMU6aB4ThYmFw+BoUL+EZExo8oKEni4AEKHMvXVo+M6M604LQu71BD/RwklVB68oWJOBQxLc6BF2NPI56yK4eKITFV3YIQMG7+v+e/9ZFX647FSwfUl5Fir3rrn6eQVaezKYLNiqz736n3iscgJQA/BxqKs9NkL2d+mBc5eC5mZnvPmgNpqnhF+ZLzPtAZSSfCEO9dOwQ5hYkXA46bWNhvjtYqwNJrbr+zcKl9kgWm9nLPsT9HuslZN1fGunJBCtm+96Q8Th8+LBKNxwKOiBEOtu9S9D4Lbcc0CHjelBZo/+UAxHUicw4ZB8OTAdHlhayVAal9malwcCQjgPL3XdIiGua2e9CBorFDlFONfsSQRI8qLZMDAts3kmtV0Y1EtkTXKR2xnnR8IwFiyuJh0BpTKhF1MVs9FR3E9K21mZRoxsbb9t37lbN+fqN+Xb02EvtL//qi+0P/vCPBK+jZb6ifW/9AO+zBF6xwcl4SjmtVK/MCzHRjf5sQeery+32W2+RIz94YF+bnPDM7/FRulsW2/zcjTa/tNYmZja3M+evtCNHj7XPf/6L7fjxl4QQ2IkT3Hn0Ks6UYETlkqqVJ5DXMyhH7oFLhUyVIx8fXXW7mcB8/r3W3vaWR3RtfG9leV7tcxMTY21Gvea0+THAZq66KZCWdsKSTNFwdgm+IM3KxD7649cQ2XEvdjgaSl5AZOiIqEwV551pg5w/yjURJeIMktEJui0SmDgJJSClOnHJJZsljjCVV4N9zJfLLZFKrRG5a5YX5cyyh8xnteOycwscb5a3dL+rRdHdC07KtK8kpmRkIvwg/l96GlXbBb0lMMZBdfKiJcZElimovBI5bBjkVNf5cdCw0tGvNyJlcTEjcuG6kBiihGYC3or4JSHGKmEoW4wvgQeTcvH/x9p7QOt9lle+75GOTlNvloskS7Yly5Z7g9iAjSEmQEhCEghJZjJASCdlTZK5c2+GtMkEJpCskAmYQAohtGAMKYaEkIAxNjZgcG+S5SJb1SpH9RSVc+e397P/32dg7ppZ6x6WkHzOd77v/3//7/uU/exnP12iSEBR/eysWdeSW1PNCMwJVITMaMCUgyVOfM4wvpMkgXNoad2Mde4JVHUkvDLmWSfOc1AT7AvBzcIFCxVwERhg00iAQAkJuDJnwElnawOffP8filFkTe9eHRk1o5kiHyTTFNygKWSBDtw24H5f58Y58IaczOR01EQ7QEEQZAVo9JYCjoVHCiru62eWylCRH/Ja1xqKBe626A7W8XV+K7Teq5H/fzny3HvgmESNzjJ7bvd/Vbs25N6doYpgM+rOabiCmr6pZN+J7BZlpF65oBxEXUSX9fLffVK4KWsYwolsrCP3/vq5Da0HpuQg9jvybHAzM81LELRYE74wKI42HSEnauYgJlpmP2QecjIMT/KxwAqRcw4z+wMHzshBNnJ0jUN8i0Eie3UtzAYGpviDDz7Q9u7dp+skmz7zTNjia9qKFSukfsbnGFJ3a5nZulYg1K4pRImf9+qGHoAhMhLZuHgjDjLFRJ6eVtbNz2g54ZqA5DrYsFTeyMqFPtQ8Z4lalEFR4FJDUxLoOsK3lgLa/9u3bW9nnX12R3TDcJAJqOe0D0nhGXjClvX8BZGK/OAaOn9CRgMsHhkZU7/2/gMH1c6FUMy+/Qfbv37hVjHYIb6RecFsl0hMoQmB/RT06oxllnqRQjtH7lkBc5hiRWZ+whnumtUr2xt/4t+15csXa/LZ3FH63t1CRtIwMHu4nWiD7Qtf+kr70N98RHArjykEPTJg4H7Ea6xAN6p6f8h34RX4uWZqYmkKVJBNcjs0u7WRoYE2efRgGxkabG/9+Z9tG89fr1GqOHgEbObNHdGAlAPj+9TrL8Gf4leELRMs0LMT3Ausc9Q89THqfThyyZsyfKSY7hpBOmdQZRv2lTgM1YPckU+ju90N+nHtNyQ2cz5myemTpSmYKKciHXA9A+uIewiOy1f8PntJCIDKTlYMy3kIkqixucWHic0RmlojSg2zlypizSWIgpnR2Ik2f/4ClYjYg5wpHDlfvIfh5Zpm+bw535XYiMiXINh1/X4kLsGayW4mwbnbxCU7ylvsWQLnEMt4j5xj9R5Vt41V55BVtXKoxJQI1GuGO98zB8KEQNZh//h+lbToIFAd/SS6/Uwtm61yo4WgRrsyQURy2D+q8XfqeS41wLPB5qI98PAjj8jvkXhYr8DtcnpGs0wYDB+hvF8buPkDf2jgpurA8g/E6tqU9BS7DSIPgJtPH183fajk65IhB+aMPq4fQI8qz8LzAET26NNV14Yp0kHgCjNhfRPpL878WPuynvpZ2gK6w9ylqr2oPMFGXPO3Q+tVZ/82aN2/8Z0ceTLyBDzfsUZe2VqvLJAatoOfvPv/liMvY2VBkG8l+vm9vhV+Vhmi6/d8Phu8P6v1RjfJMevYf9Me7oFiX+m4Fwwuh9s3+UiSkTUFTj3O5RApz5D19vgYBamXuIGRHTNm+Xpuz5727DPPtC1btvSVcWa3tWed1S6+6CIJOKB8Bjs9MpAZCxruBmtB1h1CS28dXPMPKS/rlucR5IHvG2LzRCKfh96/xQrv5rqbA0KWQ4ZA1kUbGfAeRiATmHhKzp6Ndig4Knbqs9u2taefeqqdf/7GtnjJ4nb0yNFuDkFqgVnr3j15P6k3fcbE1AzrSE2UjBbGunqxEYIZm9vmDI22g4ePtr//x8+0t7/jnXLsMNtx9rSfdSJCtfvlyKK+F6JQ2Q6kVn1GavJZ9ZPjzM9au7q9+U3/oS1bukg18wXSMJ/Vjh9DNphBKQNt/NBEu/0rX2t/93f/IPQA+3Dqaae3oxOT7cBB2gfdosbyk6ETGGkvinD3/NMZ/YdMQAvhbaAda+0E8xl8Db/0iz/fLrrgfKm4KVNXfZ9WK17ja4uoi/cKMPuQlNympyzLSXZNtpRggowpULz4RhMT7bndzykbPeWU5S4BEbTSVibehfuNrX0xJBQMCHh4xCVK9hPBI+8vDgVtwINz2sFDzK32RC7WKkFuOhasOOjMPJwKC7uEMNbT9U9myn50cGiCW2x3iNCgXrL/Ql6tkBYHw+tx3iEuO0h13VzlsurgiCaDZ7obdtb89Brego1IfzbOPyU49rUzYZcplInWm+rZRgAAIABJREFUOGiuOyWoCZAryRRThhnuSrQEFTnLmLeUDXg+/Elw455vIxjWOQHGPqp1F1dFgj8n2viBA+3ee+5tCxctbJdeckmnHz9/Pqiex5IqQa0ad7pqxIUolIxOFZU2FPAzbnXMZd0qI8OTgQzYkQN5nsfcCcTvdOXET/7ZH/Tlm3FvbtdQP2jViwWZ9pEskgF28A0XJ9Zub1pXz0Hlff13ggYROyQm41njaZPqd7L9jjp1SmWVfSQyXtPLdnsTpeKJQoTxKNSe+IKvpdfKFfg5nx/tc+47E2xkxEtYpt9Z9q8HD4qDlRq/IkExzD3VLDKmEb5nw7mm67m7qvlm1KEyqh7SISi7eVRhp91bYwODIkiZq0/Ih99PJJqo+VueiD4zzFk2bi+SnujmznNwkwk4M7Awg2CuElBJBqu+ZwRXpryZ3QfdGzGb7JZNjNGDiPLQQw9J+Ics+9RTV6gVK4JCXP/KVasEk/M9HBnkNhwda4WBk2EpYlAEJKLwJONYe1lMV0QrFtLWBdlsuoMZY9BkPGSsIdd4/rVgublzxWQnW0CDPiJEkqssI9PV+vugnNTMMmjGgVLJuj5vdO9JlZy4bpUfKDWdcA8tn0XrjGp9pT7oNh330ttxG0bnmpPBAcEPzp7TxubOU815DrU8nN+s2e3goaPtS1++o912+1fabbff6QErg0N9Gblr/DaaZuWzjurfL25CBkm4BcysdRIAMu3REeqJU231qjPaT/z7H2urzjhNQ0pw7rNngxBYEGT//oPtS7d9Rez5xx7b3K6+5pq2+sw1QlQ2bdrcNm1+vNjqrJmJVBIqrBY0KWLRIosy5DAdEO66AcHLBEGR3IZnt/lzh9srv+fl7dWvfIVq4UjEghLgyFGim4FVPotAy8iGQwTel2dMdj6rTWtozqSCUjsu9PRHXGemdxi0aojyxyE5qPB+eDY83/A+fLgN0wedqVqGnr2JbVa85OcWegEBcNsVASNOKJwVX6kjfZUhjx9TCSaOmJ8r+BhyDT2oWvgXZK8ubZrAHDIc15uRns6APYYzpCu1yCGXesRSxFyz4HCcXpVMcUDKLpOVFkqmfvAaI23bnlZU8w4gBVpjxPV0KZuBEB473if04rM0p7QmqDezrjjHfLllz4OTNAa2FBm1ruhYlLCXRMcq6cEhsz9dM7e866GDB2sNCXpnta9+9avt05/6dPvRH31Du+zyy3VdDm6c+SXIQCmScp0Qkblj6kBQ0K9RtEe6uekQezPDnv3Ftan8B1owPNzV3+P3tG8+cePbv82Rq9IpI9SD2k26KDg3gzCqB9HkDRMoQqV/vqNIO1QceUXumubilrLZGfAhKdWew++CgT4WtmQ505/diatUm1rVpE0qq57xvjGYIA2pGVry0pAmzkR9nkMmQPAVR65FzTUV41Nlgz4xFkPrNbO5SGW6t5J9TcuIMxqLxKSG0hFMSg9dm6icscoLGjE5xzWcElmRPGAR0tJ+FkEFk8dcx8u9KCOpvmvXrQ27+kC4P7zXEtIrEvB77l44JucujWZdk5nTfA9jg5OxwfP/Z5qXCC2lzsRnUCsjy96+bVvbt29/W7R4UTv9jDM6py2FJg64IEsfLqEJDEQQQ5Nxlsn8OFhuM2Gt077hXlULT5hpajETI0/ONmToatAP7yYUqd4jKIfhfXMqtBcy3KDaIg2L+vN72bU/Nz2uClJL6ZDfD8zoISsugaQLQHXX0mLGGD7yyCO61nPWrWuIagAXhk0bBnOYyB5HaUElGTR1mrhnV6+RgRxQxk37Fhnu3HkL2vyFizXm9B9v+af2tt/6HdWeyYYhvM2Z45GRVhhMEOxuB5dAzNpXT30NVQkJcEB7nCBjWrVo2tjmzRtpN7z8Ze37XvMq1cX5WVrFdu3a0z728ZvaE08+rfe+8sor28pVq3X/jzz6WHvssU0mJ8lxl9a/UDOTEXHeElHRGrtVkvNArZSzAFlo8eJFbXQEstaUruEHX/v9bf/e5+TEgdmnJg7738NzXB8ftjRuEMnYOdZtNiU+tdVWVls6B5Y+pa5tyVLOLdcXydU4Q9dtzW3wnnAQHwKbiGGM9yyxIDkgZecmTtr2WMhIgj8qlzlgdpJjcqJ/Bzi9avddCfSk1iuO2EQ0n2neS/ru1fbZr/WemnSkZp0IuaSTzw6KIBi+4H3xTiRzWy2KYrazxrRaJfxwRwDvqfkXo6PiFpD1YyOByQnK3Lfu0g8lt/Rg83usO39Yd5eheu5NZ5+BRCoveD1SSmDtM+CL85Kxr9SnlVhVDZt10pCUIt9Z+8S18ve+571t93O720/91E8JKeReEe3xaNk5DV4McLtKFEw5q66TlN2A6rk+uDvYE9XTEdkRMfyorgPbYk7CLPkDx4EzbeDm9//375CR97Vy9LEL02/XsbYF21Tbi5TAygEH+n0eEN3n2qNyhqOBiyP2YvoHn+8MQyDSTdgbKaDAMEWVSE63ZGJD+1cWWgxorhERGqRaQ6aKMH8FxJVtOFZJltMj7PlBqt5YbS6CK/sy5Tj13uSxut4MGCnnQ1bHpiGb9HXXDNrShu6RB8kMvOm7+m21oHBQokcsBKQvI3c9y7/XyRHyqLseTjunHhEPJ2Zj5INmCF783HL+kE04lAglsH7Ll5/StTYZYrYxggfBb8oYSCzoSNu69RlN8OLf55x9dluzdq1au4KqIKIC5MgBZsoRBxMnqPrb9DHVAKMeyOejTYBACoY7ve2K1CW+MaGfZy85cHGtmAg4ZDKRUzAMGkPqaJsASdHxhMl9GBmgNHEC1ILVU8iKAUjGi9MA+jQRzoZVLFZJu/r3UttkUbnHoAI4SoIT1ofXxNC7ru+pfhzYlDz4vgh46qM9qbVSbzHnQSN8nUFjvK3Z7QxOgXhzjRlYenJyus2e43azIxNT7V/+9YvtPTe+Twxx6uNgcuSBBWJ4/Gu1vHBiDW3adGhOQQ1B0t4rSVfN8R4ZakcPHxKMvmbN6nbo4Lhqz2960xvbpRdfVAFAazt3Pdc+/vFPtE2bHm9TU8fbi198jTgCcaLsrbvu+mrbtXOXgjBr/VtdLK2MJmna2Ol+a7AFRptWMEocoAXbnn2q/czPvKW95c1vah/4sxvboQP72zXfdVVbOJ/BNLPaCZF5jTRNT05IB9twOYH+kMR/6J9Xu6GQKc6AuUCsPYaW186dN9/a+RWsaT/OzLQtj29R7XT1mWdar79GlvJsgXBDpFKRomrVcRzsp54kqR21+QSWhlbmXbKuIr4V0hb0r99xhXDKeyijZtZ3ZaPpHJF9lB21sJXFSNxDjwPn/nF2/JC9piwe2L1kkF3usfhSuFWu21v0xMOwPFTGJcmeIzeyOawsViSyql+bkW/te17jUu+AeDauq8OnMfGTz9AgFyVODLRya1+CbdbD09mQOc4MECcvrDnnUftJLZugIEbHzBUARZktu+N5G8fbk088Ic32a6+7rr32ta/t2tT4GTaCewifJs8m9lN+jY4A+QZPV8xX6vuB0rludeRA/EWv/hM3/rfv6MhTq01GHEw/ByuZXor/gpkz6SrZ8PN8t7MhbYpYBx4+dcIaMp+UzlSaLhootlptqEDqLuZ3kWmy+G9VYauQxX8VYSl95F3GXn3k+czUjL2pXWPqrl0HxkQ+E4l6I0u7Dd9HTFDWUm0iGATBohXxyoF0OspGGSL9x7V08rNdf78PDutn5KBmaadDoIxGVOmyJi5/4Ox8oKyGZiMEdExWjcMk4IlGPZHywGzXriI3yCbyYbPTIwsESgOmYpPvRH5Xdbtjbd26dWKMsyY4TSJsdPTJLNEaT3bL+/G+UkaqzgUMQ8oTYZ5qZGRfJ0I2dFd3KoGItPaQXYtUVGuP4UymmqxcPd2l1Z/eYDnZ6r8FRk92oedfAVH/PsYQudbmHlTqZgpNq0VOxgeijNSxXBLJOESR26obJDCnWmhqTfg3+4O1kf69YDi3ZIrPVhk9WZuGb4g46D1r42bypYIzZXGDbUqw3ywpt23bvqvtem5vW7BwcfvCF29rf/CuP27rN2xoCxctbtu272yHj9IDaw6Dga4a5aiaZiElRfLMcBfVX0G4FIxNy4nPHRttCxfOb6edekob37+/7X5uZ9uwfn1btw6BqDV6/c6du9uXvnRb27V7j+7/BS94gSbAhdDJs6L0wnALnJ1VyAa6borA7B4XWfMPBgfbGWesbOvWr2/nnX9+u+WWf2xTk0fbm978xnbRhRsF+7/nT/5YIcuP/+iPtNGRwTZzfLodPnSgTU2iuHVMQSOZFM/XDGyPfLXG3YA1AYCd+yBkTanThK+jqqXzJei4/mg9yxbFttjIW1MhteXYAmfYadg3asO9p45t6WK3hUG0ctuSZwrwXpmEx3uQwHhON1PtUiZB/hgn7nZGa4nEHpXUaYlg2RE6cJc0a2sO4CsY4VpxbPv37ZNjdWnMdlIlyiq9ZuKjCc20pI6q1qwgFIJglSeCKnAfnHXuiXIL2StESN6/S14QkCpSaEa5psaNA4ZcyPuoBFP1+wQD4QMQlONIeV9sgxQZq9yZQVG85pmtz4i8t2bNmWod5fUEHGH93/KZW9qXv/xlDWA5b8N5vv/S4fAIV/sNB3e9ufQq7ZXMawIRcTSYwFh21IN2LO2cVr+Bv33vf/2OjrxH68rkLZMg8ic+OsbI2WVNler1aXXQbv/vdvrbbNDjron4YmuzK2LqwZk2dia3cJP9M9ITaEQH2rCTYe4wL9m4CjQq4okjz8PTAQ3btW+yW1jY3JtfW4S9IuApby02cr+TETu/ahnhEKhOVEziONpOsCMetxa1CygcDneHWJkmEWuxTyN+0NXQqv9ScUSnMsdoQUPnbIy0lqFMFtGGnrCDjUSYqYxo5LonpybcF10SjWxW+p2JLNeceWZbtXq1JtNB7oK5SabBF4Yco2v4l3YkG14NXiiBCgxG6vMYHIIziGGst/s1rapEppyIlmAhNUv3p1rPwHvQGVmCJcudzpGxIerOOMegSoEp0x3Be3CQWUMOnDL3CaMn+dKBHmTWtGuf1LEwLgQb4wfGazLaYJuYmhQJaumyZd2M4RiFZOnJZPt1mNkzCVQwFkges8YrzzhDmTvXhtFljRwoGVJXlE6WUJ0K1IQ5azwDtgSw+qJFS9SydfDwkXbTJz/dvnb3N9rP/8Ivtce3PNl++3f/W7v08ivb/AWL2j333KsRqDj/lIUEpxMsCtJ19pugw0YqssRm/HvCGHoQJv2tX39OG9+/r+3Ysa1ddeWVbf36dZpWuGvnznbg4MF2xukr29atz7Y777pTz5qWQZy5DagzNZ4fxlXKbGNjyo5Zk7379tXMZ/ce830LpRxvjz++pX3ta19XQDQ2NtzOOmuNkICjRw61yaOH24Ubz2tv+JEfbtMTR9oxEfEw4rMlHjM05PsX1DuG9CpZnzNgJxwO2kTcqu4b2zFL4aY0hFPgHLCXxHOp8pYdeROEzFpypiCMhRtiwRQH3C4bWEGQ30EYhAcP+Qv2NJ9B6UoogYh0HnAieeu+UqBLar5G1dknaEm0KlxHfC6yL7ZSym41m5vgor8cJNj36FE5dZ5H1+pYpY3YR847r+0nfMmZSQFxQuvE/uGauQ/X2d0N5SDUgYP4P5RWT3jYEEE/vdQEAu40MXkUlILfw6ZAFlWNXT7F76c6OzNFqkc/SZi6l2aazjRrRBscHTKcwfXnrm/Lli6TGeA+uE72Ho6d34mULM+X96GW/pnPfFaf9YpXvMKl1JL+TkavAV2RHCcxjcS1JoK628YoCh0HpU1f+v0hVypQv+nPfu87OHIUkJwt2pk5Ko9xCVypVpcSFxBZAANU9WQ5tspK0u/cOZdyMq4D1QCRjg1bk6XqYaXW/fzN5wzZNYPootvhRf+XxQ5qwGb0aLie5KcMUJHmcq39KmuOMB286MF08pMWm0hUxD30RFl6RBM+P7UlkbNKIAf4GGNkVTNH0h0xrYxCF4wUO1iHvdrq2HwhjKRyEWUiRfpVE7ZzdH3OzsNa0Gw2SCg6dCULiDNU36r6ZScFK4kZevK4NurjWx7XSM8N525oK1eubMtPWa7aFjXrtNBAuhHkTxtIzfBl/cj0iVTp6yZb4BqYFyyorTLKMIuBxblP9WvWpsc5hkPAtadtjYMTaFtRbN+o1+xFDm+enxTfuJ6RYR14ZdIyrvSkmxXqMYtz1N7EcyWTxlmrnl0lhMwUOHnC+yKDGxKECnYs4iJOnetF4EVnJQhOtbGl7SdEpARK2bvUddkLCNbkPnp9vtTp3CKkITUF9fH8hbZMMfSCgTCuv0ogY2i4TaGrLuLWWPvwRz/WbvvyHe1X/uOvqzb9W7/ze21kdK5IZtded33b8sST7a6vflX7hQ2kOm4356BH1GOduWfvOTsaEAQHmC7dALHTpjd3LgSoIQnjCL5UCcWa8SOjtCCeVLZFF4IHgBxR6YD2QmU/ixeZXHbyuEiHiPyQqQhircEae/ft74JR7pUgDvLTpZde2pYtW9J27dyh/nJq4LSbXXbpxe0Nr/9h1cgnj7gMQACiYS4Q3yDtjY32Om+K+IZj9whmiJdHFKyQuZvYZiSFQ6VgS1PUrMURHQMcNlLA6Hmfc846IVb99lCBaSU30i2IdkFxW7hnuCaPPvZYW79+vdYIpxrky8NebCetLOcZBRngYXEtI44KRMT9qDZgCJRl09mHBDAQLaM3riCyBGa4LhAHDwmJ9kFvMl5Go4owKfTTLZNCHKs9OQmZBGWqtTXfE8eghnNhn9jbrLEJv2WjC+Ln/SKbzNrHgZvT5GTMhM0KxEpDI4TIHdt3tIcefkicnVOWn2KC6bx5bfGixUZRiuiXbirsKveM7cIWck2HDh8yWlNDcrB9vCe2E9uXbi33w7tOH2SOZ07iQfKF7RXaVkiQ7UKVE2rcqdG6423gb2/83e9AdiuypkQXcFyl8PUtGWLgAl1ERXCR/vSGdPtBsntlkBUBhYMQw2DxgF5UKKdQUZzruT0tcderHaV0X306551DLghLv1u1UrOn3fsaR67bel7O5e/EQXAfrmM4K5AUY9XIvSS9KWoOJuzQeLgcXgk8FKvZWTETgizwkdpPevTzsES0KtgyIzMzaJ7P0CEt+D1iLnEIGjlYDpsNn5q52Paq2TrrDTmMZ8D10L8MAQ2jdPbZ57RVq1e2U1as6Aba8PlkmCKgEHFntnIf5B34OS0wguGPA8O7lsn9c01hmWN0pF4k2UXaTnwwU6ohmk4fLgIJabkQQaZqzyId1Xtw8DqeQnOEL8gSaGrCEq65jggNqUbIfG9qksVL0PyBqguz3glKcEau5UNkGhZSEJa/RovOGdS64jxcz/aB7gWWFrThZ6n5cU95Fqmp5/WsA9/DmLKmGALWiQCb72HYxGew2F+3P3HuZvc6E+zIbup5RYZysn36729p37j3/vZTP/1zbeOFF6k3+91/8p72T//8uTYxOd0WLFykP1ufeUaZjzoU1FZoXWvtMWlYT9QkK0th8pWzQhJw0YUXSDL2wQcfLKldi0YxqpgSzMTRI23//gMNB0y9OS10ZM3cBwEWzp/7Y5+Oj++T8mSY32JQH5v2aFfWuoYlmX0NjGyGNSWdxYsWCuaXNreGqZxoq1ee3l5wxWVtwfyxNjaMZoKRjWHq3HNHrW6Iw3veHAE7BSsPmrUeNTmVv4oIZycUNBM76fpw4HIR9comJTB1b7qTJGeKKKlNac9xn4LOCQpV9rMwUSR8Od/aSxoOBIQLWjWpSX/sQ02RnEWZzWpqsmV9g5B4vUs4wMsMF2nt4IGD7rgZyFQvE8XkSHH2NfZYTriY6TDzQ75Vq2nsJqhotZpZP95cl5Cpo+cRolpvP1lrnnKeib4WnNHo1Y7AN1NCRh7kgjN1pm8UyTbffsXB4AnVtj0TfUAjT92y5yA1aJP8kEpGJvXNmz9P9hP7vmA+wk4nhHqFYCfZVTkUl5E5MwSC4dn0guEmGWb2gwLFckKsC8/UyGRvgFdsejpenGibrD3wyfd/e418YCZZ8oCh744dDXuVHkjDocm4n1/Ptt+OI7d/fH6fer/PfJ7TrQEtPRj++YIvzrBNAEnPepeRp68ZiC9RVhCBWqAcnmxg/W4ZSjPh/cIwrpMJ68ECcSSSy/zGujcNLaie7sgrxnjzHppQUwQn6RuLGHOySgTodANhYvCdFZupSGRb7OxCHrrRpNWqkZa4kLNiuAPHJNAiSlfgUPAzD5++bA22mZiQPClCKkzxAqJLtIvDS22Z90obi5nqHldIqxivy+SnBBNhffI7MC4xQhDOkDHkkITcxefh2Hgf1gbHq2EGZhJWOcVBnOvZrs+x0SEMWtIRUldvvK6ecznisOxpAyLSVSBQDGsMAREt98J18axgxobgwjWDNGCcIv8oQplIZrPb/HnuS+U8cIg5iGReOE22KoYn0KW/Z/UojDHXH515DiYGhC+EJnjOXKcy4eaaI1kbawnvINAj+4V7V6ZQB9qDhnrymhJUEemLTN1MZvrEGZzyoQ9/rH3q0//QVpx+RnvZy1/R3vimn2x/+cEPyZFvfWaboGHum6AkA2xs5N0uQ3AkKcmUdCqIxUiSIfI7zzzztJwCBnl01ERP9hTOm3PMM4GhfsbKVe322+9o+/YdMORZA5sUFBQhVAM1+mQjPD9+tF1zzTXthhtukPEGYn/44YdVGtj8+ONy9uydlHeQXF04f54cNOpyQ7wn3Tknj7XvueHl7fJLL2rHphlSgib2kPvIRSyiXxzFrpEKXibFSCZb43vsOe1FnFORu8L9YH/E6VmgyXA1axinTLCroE8CIFWi7JGFuo6hOBlsnJE891KLN1FZIK/BWUgLnrMJ2XHAPeggGATiiCel7KegoewX546gG/QMJIk9SjAN9wNkLYppBBfsDZIUfle166onswf5WRQ6Y8t0f9UVxNkSSiQdgJpnXiNMCd4OHDjYDZbJnHSdpZppIIEndRm57S1lJr+Xp8Kprl665t5Hs3SOnnzqKbWyUpNXEF9IHNcfWWiptBU/SAjblHvhWSsF3mXPsXNCMor178SODiAHcAT6aV+WnSronzMtm1RoA5+rgTDil6QdebLiAfsB97GPyp6y5thTD7bBkf8Z7Wf96mXOmuMgAyknQ0gDPqm/9J5rYlo2XyBAZ9Mm5QQu6tXdS30pWWf1rNjRqsBb7NOwZg1J+auo8fmvvoy/FyD06427rzyj6lg4QTxpOTrp4QeuUbqdI/WkZMIsbj9BSYdJsoyup3T3V7CREAoNqJh2fbckaXEQZKC8P/Xk/gDIjFcrB/HA+4fQ5CCy6WhBkpEnwivRAtaNjIPNZwfJXGrr/rLxGQry7LPP6DWnnXaqFIOAaxm5uXLlGR1cnVYawfA4CdVYydbtiAXrlyFirbk/Ilo2bOpDCR46vkQymeMnXOukfa0bR+jJSI7QJ634Jl1zvzebVEIYaoE72gUYIrJUFqBovptOZaEN95IXW7Yb4BPxCBuNlGVwjnwWMGecohn+LtWwz3HCXBv/ZrwuxhvpYBMXyTDcs5zs26UoqxJyDgigMCgYHV5jRn5vyp/IWTVCkufG67lfMiKuif2pgR/VQywHUVrO3Xlxsa8rWUjStti5CoIweCNjbWJqut399W+2P33v+9qhIxMaRnLiJGWmptYzWOscQVrQGEzizNABtDsZDI0SfKr+22b0jPjat59M2X2+7s83aqPAWM7GbPpjx/jZlJ/R8Jy28fzz2ykrTm0PPfRIO3ToiDsgNGDDmZOnjp0U3M6zy9x3bI9Vr6zoaBZ0zaMuBA9jn8xcvIvBAWm9zxtDqnNEbWdHjxxuu3Y8237otd/Xrn3xNfo5PeSqkc+BQIiy13DXvhiBHYIk9g1IANdhjX24Gl6r2Cw+14GtA/gD6BCg/FfqXsrKh4ckkf3Yo4+2M9esEXeALzPwB9ohSKQ1YSuBelDKlD0VKJbmOc9A+7c6MbgkrkPBYyUkgXMVyFYZhvPA2cXG8G+JkeB8y+5GdCUzA1S6E/fH7VR8YYPQmSdgQKsh5ERsphjsZJJVA09NvUfULKdeGg44TEorstspEZTKIx6b+6PEkfvKNDDgbWDyTZs3KUnB5ingLW6OErgijAWF4JoJqEaHR5R1Y2u1jmpbM1lVe6iQQ51l7FSVM03MPSFonWfLWVC/+kkTfnHC/L47a2pymrgWTgTD6QpKIhtSg3R4Ri4vG6kx6lRyuyQJN7//Hc9DlVOX6JyTGKuuPeuNZ1GDoAZkFp7rQ0cL+nNt0ZOixvQ6Ryjuayyi+bfJlJbfrtfFkafG7UPRuy4z+GRQyuDqZ30tbd1rq71BkH0fw5xDxKGoizP80TnFCheokZesoWtINd61omCumQciQ19j9chgRMTLUI+qq6cGopaxItz1M6bDnO56FWvEIZtI9euqBRlqO9kmpqZUsz5c07PIRqkbQYwi02ZACNe8fPlyQeTnn3+eInDgNYtRVG9xlSzCzHTrk9vvDEe5M17PH4WjigSl0dypxJ1wHW8WDseTuYgcpe2sDGpABo7PSD0okHUyChl4DtAow3pMQlEQhJgMh/6491jq0byPNvFxAhsOsdu8NEyk2l7S0aCtUbWt1Ann0YqWlpgKHq08Zc15GdCqodtJn9R1KcCAdKSz4L5blYo02hKIz4eRDMRr6PoZ1y6NdElTutThINfIl+DzTknKcpP8PI6bPcC1g6Dce++9cpyXXXZZtydZYz5H/cJSZnPZycG1IVggayD12YPD7Zv33Nve9Yd/3PYfOKTRoAMIrDDAkzaqIZCBWZpLbhUzi2ioZETWWOsjoqakkl12YA1w3tKJH8bp+XxaLMYGR+iOhGtmtYkJZ+Se0WwZWeBjybIOGDKUHCWZXel5q+1szL3F3KNHK1NasMMLZG1Us4+vUgp0GtAxONDmjg23sWFYv2SMeCZTAAAgAElEQVT+x9sQPe5zR9r11724XXzhxk5Wlp8tX7a4jYk0dkx/gwBYHY194ZGmahMqFTBN6qvMDmeAgxIxje/Nmi2URkH2SXTvj1ZwZKY4a0FQwFoqC4QNXkQ6O91eoB8muAMXnxfek30d1jkfLISglMjE5enjkjgvKp5Rwc4QPWOncFg4Z8Hn0gQwgsK1YPt8xi0f6vPqLhHsA3t093PPiQtxxsqVOsfiB6k/HRlcT/vjvXkP7BelImyZPrNvxrk6OhpKf6XJfnKmG2gE0c0w9CGVBtkv9HAzW5yvPXv3dl0eEYHh/hI48zmxsyrpaRhNZp+7UwSSMrvJ/oxpg55oFj6YxYl8DjjL7A3ek7N+4lj8Xq8FVXwOSIwSmppd3Ip52iOpm/M5rHm4S+F4sVYkgzxjODgR0hn45Pt/v0rXwZ+TD/eMDAfGPY7O9mx8XKcBt0+WEYck8fySVNXoPpEuXGMxPOZ6hVmY/cIqNoq9ivW3Z9/Jmvtr5oY1zFRPzh4DqTYDDLCMa69+p6gm2XQNaY9GsYKWvvnlcUp8JkaZ31PkVw4sBAo+SAavWoo0aOEksKnh5LTopLdXoicSBkDf1+IbzgCNCjjTnm57nttT8n9mbALpPfTww23f+H49F7JFHi5kFxNTRturX/1qOW82VLK3ZMn8HdIYm0/DN0r3PhErWSeGT8akHkP6qVXLLs1yfle13mHrEwfBkSBKCaNwD3HknXRr8RfkeIsU5VmUCts6Y9nN2y3UhnVk6AFZN7VpBVjVshOBH7XRqD5mfetIrXINoAsYiwxZANrH6IiYWANczCw+rn1jlq3vLeMjQSvYX7wuDPOeEai9DSu6Ah/Bkwg6tIGO0IQhAM0wLE+Lmtm6EvMRYdClFZ4fz1XtfsB7GPw5GHzLd3Idylrr58lA3b5jQ42qG21kzGiGzLZ337gmnX3jm/e2zVueagsXLmknZpqkWnHgZO2IxhCYSjXvqNtq7Mjhi5go6D1tch8fxee4ppu55NGjsEO3BC0BTU9jXfrx1U5FbzvBgALLQk0ctBlhk372LBtEjCrPXg6EPmDqxMC8CGbQYleISuBj9jz8AmRZM90MSJ02uWtf8qL2y7/81ja+b0/b89xOsddHhgc7zXVg9uVLITJZJS6jZC2tSrY13cal9jUkFIWzaM7FjLQX4DEg20mA1FP98iTHkCATmPKcCcR5/uecc47Wn71CosHzDmkzQ0YI1Gxvba9TdmJdAudjE8kSeS60SqnmDlO9yorOJKkDO3gUisRwH6ZqDQzIpvDcVS6s+QrsV9V8qxsojpz9htPWudTZ9Hnwvna/uJGYoa5EI9swOKhOg2gSEESAzkl8pVovQw7l+kAvsIUEPiQscFf67Q+fmaCC9/eeskOOcE7U9JIo5hrZSyrjFuckYj58T2hYFDgZIzrX6ndBxiKOlcRgbAQ5XdsLBVszM7LX/BtkifsgcEBbI76UZ5Mkx9bQvtmZuv/Ns2PN7GtOQHb7rzoljmJ9YJTq46iLEa6bqj64EJFCRAtRIzBSyF5hYmeGdD/ho8e29cbx1Jy4YGfE/XX1ZOxpGRLjsKBEB5XladKnXo7U2YCRrg7WPH6sqwcFrsDQilBVil+GZ21IEzHl+nFcfCW71Cbta6WSKpmIINQDneVhAPgMjDKQLP+toIaBMJBRpqdEKAGazKjQZOcwcx966EEZBH4Hxvhpp5/e1p61VnUe6tvOkKlTTUkNjNdeffXV6g+Pg07tjnt2+4vvjc9Jb7Ii90JZ2CgcZohFrl2Pik1M/ZoDTkDDa83QNbQZiKiDqOszWB+pXFHjruAlrHMie9Zbm5MMMlObatRrf/+tSI81DEIZHu9ZbFY+G4ND3RwSFVA/98Bz40vGvpT8nOW7RokRgLByEBlIOSvXHSXoweQ9zUufpQyANeP5mQ3fZJy5bzJwKdLBAlZPKLV14PEjZZgcoGKMgWK5DpxjCD3cS9fSJkEcw5QQ0ojEWWeepYe1WNCCNdZzq6EmUb/KmF/uzxm/9cFx5LDxycz5+9CRSU0ZY/IZDpza9K49e+XAee00w1MEtTuL0/86UmcFWxImOqYgBclQAg6eq2fOz+j+2OsHxg/oHk47dYUc0Z49u1XrRgzo3HPXyZET8EN4Y2Qyxo2glqMLLCu4ftS60jwP+rq1hkdAAg/IVpnUaIMZFr+yVvZgIQsmXIF4TKm17fwN57ZffOvPtwsv2Cj990/dfFN76MF722WXXNROW7G8zZ83qrGnEOsWALVWsKVAT2RPiHnDCng45xjV7Cux8EeMpuG0eF1g7hCqCFqCuGHYA8GHz2IxGCMa1h9we5+7fYxC2C5bz5x9ik5DSnFBp1gToVGajGZiKPsk/60aryZeDqoGzl7iLKU2LX2Jal8DRcBJmUxmVMoKZfA0UMg0vC5RnKoHs/44SfYyDjrXw/vIjsf5l5CNEKXqueZzcORMNXx8y5Z25urVYpTLFhTiSd2bNWNfAMOrjbX8Fa/Tcy9UyYnigCB/7k82AXi8CHBcG+/Ls+CLcxxURF0qRfhTEBtpV3WpTNZ5syJfyquqX1dLGdeohKFmwWNHaaV96smn2tfvvlt67ZdccklJ37oFNchiV8KeBVpGomHFwY6J74w8Pt/JsG66WiV0N2yaUl4zuciRsOo8BTk7DkhdqGNpdE5Z8EMf1OxFsOEr2elyyK5pBxIN092+3dcZmcry9/H8FYj0+gz1eb6h6r82US4PIQMHFMWmPU0ZgiPJwCT9Y/70YGrT61BVrYPNAzTmOdHDisppRxHkW33Bup6TJwWpwR51uOJ6ML20Tz31VNu1e5ecEQf8vA0b2saNG6UvTuYoopzYqq5dh6iXjJ/3I8pLXYnnwUYNM5aNyyFlQyVD5jq5J67NbFk7Ce6dw4gi3jT911V37g/MBNnWEAaxdMtA+J4dCIUElj72vHeVEc26LfKXdavNsnYW5hpYDm0yfCEvrrh0ziUHnvvgQLOvcNT8bmQZHUiNCfVQOejQobZg/nwFJl0gS5BWrGwCC9ASOfID44LVFcTVyFHWIrAv68nr8oz4ftrHPIWth87omqo1yGUrw/ecJamGNUPlOWNBXbh23nfz5s3tK1/5iuB16n+po9nAe2/wvHg/te2IDEirzpx28CDkw6k2ffxE27V7b3viqa3tjjvvaruf2ycC3Pj4oXZU9+J6H+/DfuYrGYWImWqLcYkLY6QyB0iJ2PjD7fqXvlREn9u/fIcyeTgZL3nxi9uRI4falsc3t+3bt4lQRk93JxjSgXHWSweKffTRx0R84lyhfUDGy+dEfjdsfs7V2NxRsc0dvTsAsWaSS28xiqA8XCeff/V3vaC9/GXXS7L1t37zN9qXvvhv7a2/8LOa1nbyxHQbHaYDBMTJdfIEdi4VWGjJJR8zzVlnOasioMmhFFObwIPzGX5FAjghPuq77klic2YTiLO+Qgg7ASzbY+l/VxsmAT/OEi5GpHnZ4/mDc2f/46ixbSk/8jviZIC2FroXXQnQOH4mZjRzFdqAnmPq7yQ1/AykRO1b5XzVajsx4VGt6pwwj0HEspIVdWuVGfsQFDkPXDuvR2Tqrrvu0tnE/qnjh26J0kPnmnjudqxGIUJc1vCRKsek5BqFzzhsMdlrxjx7tUsE5fytzEiQLr2L4oFw73LwpajGNQTpzFrKBxSx0KWQnoiPkgnxWkBoXTcHUaAEzW6FoX7zzTe3++6/v/3MT/9027BhQ+lhuIyj8q4SIXfFeGKe5zDID33kf/wWpPTQwztnadiYyKKGmVRKH41t1VJJ6QvC1Kxk9QUaMoozdl8gEbq1meUkNQ7VWbQDfiMBqRl2CXbf5DO/1oIwaafqbwGreKN3H+Xec29iipdj6DL8ki9kk3CQomYUaDyH320XRN42AMk0VFvhDzWvgj/cm+xBBWQqrIscU2U0GLedu3a2xzc/3kmaojd+1tqz2nnnndfWrF3TFi1c1NWb1YvImMKqG3Ko1Ydaet+c7oiD8EBTB2aNMTodq1IkK/eLYthx0IJmi3jCPUImymZU1gEDO1KcCuac4fEcuTduGcEVKUX1BXUKAk540IZFFwyV6+8+RMABomcr2xCPae/ActazqFKIYEfq1NQXWV8CD2XnrmlFhVA1pmKDp7yT+mvadqTXXSxugje+BFNVJqGsE5If9dcpRiAaXXHLh6NtmOU8V3qG8xwysldGsiK0BCO672pJSccC3yOA4JnhsIyCefqVyyo9xUCepTofilGP8evqi4EuS9JWQaP4KEZcuJawzpXpayQncO3JdvDQkfbU1mfbJ266uT39zLNt9hwcEAgGZQmGe5jws2//uNsVNava76s9J0SpieFMcCTCU7FwWT/NCBico73GGeAM0ZfNulNzXr1qZXvJS17U9ux5ru3evUv3zIAMOhhe+cpXtcuvuLKtWHFq+7u//4d2882fasOMLh00Q1kZcNXIRVwdGmzLly1V1r9y5ekisI2P720HDozr37RgeX478OZAG1Q5iLa2OZpwzrSzG777pe3qF16lujj/ffTIwbZowby2aNEC9a/zWmWv7B+JuxDw2IkzqSxBduQ/OVs4WM5rWNzWAfAZSn1Tz6nas1LHxlCD0hHYg7Cdd94GwcfsPTgCDNVhHbG/gn6r48UoDSTEJpGUlD1TlsEmUNLBeYJc4dg1v6BKgsrYqwsEQRNxeSC0VQZM3V/lm3q99lmdd/ZAB+fLiFcLZznAlEkUh0tHY1j+5u5vfEOOmfYvCLjcJ9fH2RPcLlvgDDz2iYBIgTPCLRDIJibUk897IsWrDLaI2Ow/7l+E3JJt5Z5wUipB1fwM8UFE9LRuRyRo3XbpbgSdOyEMzpiNEtt3eW+4Rh4fxvNw27ALv1wTolnYN2rtguqnCaSOKnBgHT78kY+o5/wn3/yTHdqZmQ6cqwxSwWcpOKEM2Gs/S33SHjAkn/65ydHXVZRZkYBh4mqFiB66RBBMkDO0UfVxsVetHsTPXMPsNcT7k2t6WbKtb4HO05fnIKMnwO+yQGbZVomggg85jOq7lEZ7HztcGVVpYxuC8SQiHhibAgcD/MuGAdoMQ1I1q+PRtbZ0JiQXjL+JR8fatu3btLmATlhwiDpAJ+euXy+lLrGfUQiqPlIetJxUycAGUehaUkqtLggDm5o/yVoN35ooAuRKNM6GdzuVxw5y0ExGMgOTzeeebmpqNlSB3IlOgdMN3w4Us9uj/eSryjF7oEtai5zxp36r+d/lyFP3Vy2r6uLhWrjeanJcCHeBUtkTbOT02oMqcCAwQLn3wDI8v0Swrke6pqQgTs/luJ6hGM8VqPIaiVb0KQKGOBW0Qm02IrIYsvYZ8HQt1jT1OxsnaxS4xYbhBoZVsybhAGBQReSZQQzF/cqu6TrLmDt3vj4PuJmALD30CTx27d6t8geQttY2WUCR6JIdSHNAxgYDBInGeuv8YXjKgw893B546JH2wIMPK1O3BKnZ63J6Cn7c5pZeafEZKnrm+zwT9pGyvlFkZme1qYkpZetzZvfOk+N3jzlF4OW6a18iR75z5442NQ3y4znkF118Sduw4fy2du1Z7eFHHm133fX19timzW18vyVwgfJZK3T8eXYYx6VLFrXLLr+0vf51P9SWL1siwZepqYl26OCBtn//3nbrrV9smx9/sg2PzhUasXvXzrZ06eI2PTXRtj27tb3zD97e/t2PvaFt3vSIauUTR0BsxkQQJXChF57PcauQVdo8AYxs2brh/K3SYT0LSgKcgXQemA+DguGAzpZh20EPn6kzG6TPA1jMLcD+ZMiG+D2IOSmQMGoUFngCUsH8HfHTTiTOhowXJ83EQSUoVeNlP7NHcWgi9ZUDVWBYpTOd07pP8RAKbeD7YZZ39X5NzXNXA/fIa2GGU6bi2vh8gokMSeLaZYuqL56zw1nqSLLhPZxAlY+xxM3oR9+9pbuIsyUYu+xef7scv+Pxt1b/jP56/FvnR8QF67ViOyFBQhaitGdZ+BqdqKS0w74UWiUdd3reZyyBy2TB4nzgP3kdLWi8jwmclj4Gubn/gQfaF7/wxfa93/vqdvHFFytgDBkOVCoDtFIaGPj4e397JplDYHXBRekrLIOdB5noJDWHRJNs7F5rmHWI06pmSVLD9Ram6I0GVF9lwRbKhpz22P524+ycdfE9RYKV4fv1hllzvYoDv0VKVtCKlHy8+Mm6cAQ+eG5z0chDjV4cNfO6sjc5nRrAQPtRr6ZsJSPYxI8++qh6NDVAY8F8weHMzFbrw8qV2sjKbmsyGJlXB/v36f5CxuKaGJEpBjTyiDWnmIhSZrCchGEvC2Fwffw3kFAnmtLNJXdLhyFqR7a6DkQvysnwPQ4MmQsbKRC7eRL0YFq5ifXur0/xvjlwOByuWfPGy85nf6hnWFrSVlWykchwl57UJ/chgl7JsgaKk+AHz6UUnfh9giaMmYInYO+KjHWQYAiHZFhZq6HmZHR2+N4rBU/1icyw34BAqWVjNBQMlSCQAwofOqFIJcwgToTkU10vF7RfKnLmTdAC5mdIRsd6sUyUN9LuZlgSUt6kSgTS7a7Z0A6yXI7ie7B0+Xv16tVa10CHMkRF1DH0D0ROEEOHwWAb1EjKMbHVEWH525tuFvHt2W072g+97vXtRS96iWRlkXQ9eOBQe//7/7w99PCj2ltuMSKbPyjk5NiJ43JurBdylqBJ69eta29645sluYrh/tznPtfuvOMrKh2RkQNV83paIS+5+KJ25PChNn5wvJ2coSYIMjEoR37W2nOk+/7ww4+2u79xT3vqqa0qOw0N0btMWcOzojkDrMm8eQRotHiRLU1r9vnrfvgH25lnrta40ocfeViO/Nlt1FQJGKi5z2nXXvtizSX/u0/f3O6847a2ZPHCtn7dWW3jeee2OWK5oyy3SNC6BvVIp7xaNMXYd9nBAaQlUQnOGS4kBKqCcyGKlZvh3Akoc555ZuwJUI+CJzt+B/+dAL2TaQbJOXRI769uiWqRVeYv2N/X424Jd7Wwx8SnKTGsrkbNoCPq+XM81SvtnUkwdA9VR+7KeIFcq04edOHA+LiyTUhgIKacnSeefFL7hn0qhHCOyzYiirK3q2uB6+nJqJq8jI1UAF6vVR0cbYMjR4opbgJif71aHQ9FSgSR4TwSjEleF1j+0KE2fyGDl2y/uR6R/MhsEcsRAue6uhBnzg6tf+lGgitDV9aItSfor4edbx/irFxJ1mjNgz8BedD6EtEqkbSzlPJgvzu7d2LqpDOzItQSd+x4W7Fiha6ffWBStodaBZmTI0820/0dmFtTyZV7ZW91BJo4y0CclaKZuCCoyO1BkdDLxKdAio7QTJJKlswoU0eH9GGTGZAJWvJRwUA56Cj5dOzYWnCRSSapL7s9io2OU1mydImFOmpjqzVg1E4h8KONvFumQmBCBEFCABV84OCefvqp9sQTT4pZetZZZ+kPzhrijogiyjadsfLfIV8YDjQpRZlNsfU52Z0aWR986+txxmx5QmeB6hyoedo8RK2j0BEL2iRbA/bldUB7Eg4ow++DMyiDa611bx5lVcUOJQs0KW+o5tL7oIQUw+Ym4GAzQQhTv/rUlEhKfE7qVBgGDEquKQcjTkeDGyi3VAeEApOqFXKYOGi6pppAhiPvn4bGemhIC7Cu0J7eMAl+xppTAuDeCIy8L3uTl/jv56NGkfx1JM6+45mDbFhrmrGMbslSQNJlYg4GMQIEK+nUUH1dBD7vRdaJFkDVJNV6ZO6GZXrN/M7YUJdBqme0Mg63MU1o3aVq1SfvGNZwgjXOmUQzqmZr0t+s9tyeve2QAgyymVER3YDWN23eotGlL33py9oVV13V1qw5q5162mltZmZW+4+/+uvtrru+1lacuqKcgCd8MYaUQGXdunN0D5s3bW4bN16ggSdrVq/Rf990003t4EE0zUFpSsaVvuqRYRHOGJoyPT3ZJqYYgjHQTja3dQ00EKRjbd84mZXFbI4coYVxqC1ctKSbuoiBBuFCx/3WW7/Qnn1maxuT8Myxtmrlae03fuM/t1Urz2jbtz/bbrvttvbNb97fnnwKVjiEJoL24fbKV36P6uPvu/E97TO3/H1bvnRxu/iije2qKy5Xq5zkZeeNKSPn83C4Gg5TNV+PliTgNszuLh+Py1RnTkHARoB6tdMMXorTSTlESZFaGt2mFslSbM7XvvY19d2fu2FDcSmYQzAhQmBqyKCoSRziyJNNKgmJOFEF5tgJEfPqvAaFipPApqeF0OUET9wTCjXQ2uLFS7QmZMFPPf209vXZZ5/dcYy4l4i/qN6u8k8viFdwWOUK1kKoWhGPlUhUC55mpRdz2zyWKNx5uBNn3ehqbyKjy7U+89E9QYODchOdTEpMqjVapTvGxg7OUXIglAOeTwXhJq7ZeVq0C40Ik9zYl+roam6ZdIltRu8Tez895RIrDlzzPYocyXpZyEnYgnPYslNGZ7BlDhDkjZWUORnqEANJtPaxUiuY78ht/XKCivQrAktjmKN/j+xMVNFPHvjW7FgPqvokMXgZLqADUOxvHliIEGkd4L0xpkAKZsXaWWqm7vHjqqUoWilJPjayZAvFGB1Slszvq3WkoEfBT7TtTE8piuahBNalbvn1r3+97dy1SwvMLOOVK1e1yy67VH2RsEMzk5n3jwEdrL5YPl9wasGR6g0+5ilDbExrURcBp1iO0UaOmIkIHAXjpm5lKVs7rcBuXQBWkq5yKJo77V7UTEICOYg6EeS5QOwZq9cf2ARSN6HG1xklJQ4emWocqNjoRfKI4YkTywjBLvArSUijKj3VqS6zV7bKvHDXrjUhrtYg+0ZDGjQm0hOK2OzUmMTRqOxYBDpEbMqoCU6rdpmTmgdgXfDUPDPKUPwD1Qhnaw1d93QfsGZ+T6OP7DnLGSDCe6k/lj5l1NyKJCadgzLcztyNdIVMSksQ1wv0qEgdNKIb22r1uh4RMXOrrfak2cn0ko6Pq1MB9j1sXp9RR+tcO2ds585dei/IbouXMDZ2TO1m9973QLvzrq+3r9x5V1u56sz2gz/8OmjIGpqy/twNbfHSpW1iYqq97b/8Vrvzzq8pI5+WmAvryoQtB3eICmG4L7jggnbrrV9q//Zv/yZjBfyt8sjQcDt1xantqiuvEoR+3733KpPWEJvpKf3+8hXL2sTkkTYwi6FIQ237jp1tfPygYHYCkNao95tDwPVznaD7rAHXAskNGJ3ggnCATHrt2tXtP/3ar7azz14rdvsdd9zevvrVb7T77n9YGTmOfHhojur0sNff/cd/1D73uc+2yy65sL34RVe3a65+YTtCaWBodjv91BVSgxN8WolDnqfPaJULiwvCvpWkqFr5+CwHkSLb1pzsbiAQZTlN3BpTi5zOdcHcYYbL7hZ8H96LiK2lZcF57a8hK+hEf6KySJISkil3PpgvxAXFRmSYCfufr/7fD6okXfTqRec1T2/dqvo93BrQB4hwZOTp7QfVJMBwlm+Z3Ehlc3ZFIKuEL2XSOPK0qsXnyJ6XipxbKj3hjb/DGzKCWtW0qllDOA4HJ2cJXEQiPoOe4mhNBPNtktDI+ZbATkqC3FeCrLQOKpioYAO7JC7CiRN2/vThD1PqRO7VtfOUClz6cKtx0O60yqZzRmJANSoce0vSxPNLGyxr00HrH3vPt2TkXenLcGey4CxonEbPMPsXMuPamUCvd7cH8XgQuuFbU/4l+CHym+uVgqbQ6i3GNDBaoj5qCBgEfw5wofW7cdTpo3bNGSEay3yqv676AYkWiY7478Dz1Li2PrNVko5sSB40nwMERG1u1epVHXGCQ6mIVzN+S3GpX2O8DCjCHnxuWj8kjVk9nVFFYk0F49e1UFsPGTCCCP48Z5jabAUD83P2an/bRL/DBwXgHp/ZulXrQi85UBKCCWw0rkGTlarVg2fXsU81rISZvQ4WovUu+LrGZ/JsiVwzBzeER8l1llCMGcHewLxHoF2TIB0B6+AWmTG1ehwczwCjljqhoLxq00tQw988O9CJRYsWdjB2jF3IKvy3BrBUgKdJQ4Va9AdI/NvtHCYJqZWsAoI44Exv4r2VDZRgRUoWyfxVPpAwDNOPPI5VKlGBxVASnHRGrh784aG2fNlyBZjp/TZiZP31BKYpUaTnnzWmNs73CdAINBHC4Pp41nv37KnSwmCNiPU41f0HDko9jda2/eOH2rPbtrd//cKt7Ulg6/9JxPzZn/+F9gOv/cF2zrpzBbvfd98D7Y/+6N3t/vsekKSla6qz2sQkAj1kH2Ptupdeqzoe5SQy8E/edHMxs525iAhbPfScBchn7oM/3sbH7QgWL1morHf2HO95arTYh2ee3S5S3jQyufMWCG2jPGA/VLanapmaoq6zSQZGRn56+43/5/9uGzeep4DhG9/8RnvggUfa5s1Pti1PbG27dm5vp5yyvG08f0O75urvahds3KB2s5s+8fF25PCBtuKUZdKJP/PMVW3BfFoRHbCCyqSrBQcqRnENP0qZDsNNGx/7AYPOnuHMesyoa6s9gqSnkfG8CcwCo7P32OMQDTmX7GXmDWDnwhzXMBXBxQe1HtScMfrAvdSgWSj2mtjj3TkweUz17nL0megGZ4cv7Jfkd6nzTnFdB+SksWc4kzNOP11nJXZYtfpqs1MJqUSnuCeSIr5IrFKeIshOaYsSg2w+dqM6QowCWEhMyVolaOwfOdM+OB1nrXr0xISCJ6EFlfl7rrpLg24RddePbERl18ly/Xk1K6PmfPRKkifr+q1MmSBds9RNJulKedg3AhgFctO9wEi+R1wdgjsjOtiFoCeB3TPKljVxEOFBO6qNz5/Xjh+dMMJcQSPXKNZ6l9HVP4h0O6PZdW88n0rvM9STQs2ITzvZ6gsuNnAiGo1hq3F8qhGNYKzo3zZRgAeGgU5N2P2AzlTIAj371yP7NL3LBacuE+OKWCgOV/r1WCzIagxszbAAACAASURBVGQtTPECniKSBmqldkYWg9MW/Ds0R4xJ1WEZTFH3EeZzSBW5Dgym4LViX+KIrOxmvKKL4KpWzSbqZ/nzer7XL87SbSamA5WOeCA5sd/LeMmhV+89v8/mgvHINzH2ZD0MiWDiUzgFWsc6KF7n2c4G1QLobcABYKNpTJ/6Y5kcZ9Um/nAtacFJHVYkkRKTMMRtGcLIO6p3vDSKuX5JPxarHYfIYROrtIRm0uoRhCdZrbKEIiGqLl/94V2rW4mUKHisSFdReI1wxTCxp8yyJ0OYMrO1lJYSYHC9fDbGkYOW0gQGE4ftViD33QbxSWtWSh0gMCa6GMng/rgW7p+9y/oqGKoDjTHjdzkPRp4IlpzB6D37INkYG2eE3muG4Qfk1HmuKFsREAHvEiwDJSINCpHtuJACGLTDctY3vu8DbcfOXe30lavaT/yHN2k++e+//b+3U049tV39XS+SLO2OHbtc4z5pWH38ALoGVnG87PLLxKpGB57zDwnvM7d8tj2z9VkjJGRiMzbkblk8bjGdY27nw6EPDw+2tWvP1JhR2YPhEdXDn3x6q54V0rH0v+PE1eZW/ARatLxXZ6ulk/cEWqdWDsMeTXfq8N/3mte0z3zmlvb1u+9p+/YdbAsXLW0rVizXa2mv3LdvT/tPv/6r7crLL23vfvcftQcfuE8kuJ/49z/eXvSiq8WIp0bO52BYNe1raEhBE/s8w4mMJpEEpSXKwzd47ildkXljU6StrUlfCA9FOZDWKpjuk12NnDIDTGz2TUp0+/bua7d+6VY5rUsuuVhz07Ff2nNVZ8Upu6RirXmxo1Elq30V9rN0yavjyGd3UraEM8B5I0gUcmVj240CDcEOKJn14Itzj73A4SdTDSStaynGuhDFaqvKHAsF4kEh0+Eibocll8nwnVwarVNbZTHW1R5bUylTuuPnJC3sN/yCnpHGMruEFz2TdM84mbQOhO3MiGv9IoeWSEzV7SMYZhtpLZEQDWVXavJkfJLU5Oo6tFbVYu115QyYt5QxzBFKS6tZkIzA/A4K3BmiRO5j7/kdk90qO5KjUFZt49uDB3sN+I5g7MiTBYWE0UV41DWVAZtc5nqCM/EYHai0cmK1GI6yMoaOoQbWJ5azGxlWtIkyEdnz/vFxtZaYyDCmm4IYQI/tpk2bBInzOYyfQ0Rl1aqVqvEtXbLEzHMJLHCYpmXwMAi8jzLlUoOLLKE2dNVklDkX21sEhqpTqK4usQnXjTIUnmvnwGsNMO4M4SiDTjCBc8EwGhYGuiKDj8iGp/tYscob3/V714NUgzt5UrAqRjLQkVtXDugzWV8i82QEHfxcfZtkdfxeZBnFdKc1rYQMNEZPEI9LJ6mVVxjnCFbkCyJWz+g1opLedGsOsCH7HXWiYPenGuEwY5XSB1rPo4pAVY+C8EKZQm01DGhxi5SJXD3VQMGRpYon5GFsroIGBSA1Wc81ea8l1xSIMapPevazYBRPqE2QXlYCIpMpOx6Sdr7gt3o/CbDUeEsFqyfJXBYIhg8ZClTo2W3PKpggszJ86fY2S7sye7oXrIlYWipujrHJVM2AR1jF5FJ3a5BtMl3shu/+biFK7FPX/07KibuUMKzMFieIQ6cFbdv2ne19f/Z+9ZGvWXu2VN+OHGU+9Zx2/sYL2tVXv6i96pWvak8++XR722++rR05eliENBwQsC5n/AUvvKpdeeVV7Yorr9A52j9+oN144/uUxbMWhpT9DE9Ve9jKtn/f/nbgwH6xpwmmTz1lmZjik0i3zsy0hQuZsHeiPa3Ja4fFsB+VguFiEfEOHfYgIJwqz5nWpYsvvqhNTUy0L37xC+34sSmptkGYHSoUiWtuA6z5iKRqUZgbHmIv0bky1X7ll3+pveY1r2oHx/e1L3/5S+3z//JP7fJLL1FGTqsarHicGjKznAueI0Il6pke4v0cxIqLM8CgFRBEl6ZwcJTveG4gEP1IURIfzgLr5d5rs/IlJjVEn7mnb4lIVsgZ75WBJOgccEYhRXGfmh8hVTjIWIct6lQEXjl1Bc4I6FgvgufBemJL2FZk9P3lMJBK/vD5rgnPKR6THZTao4oQJlsn5KpKbhl6I2Ei2wUlflV6is9QEhMSVybAFQrKz8IBkG0Sh8WcBE5BbEE/RE9AwvNh1Cv3xlAo9qeDAHNTWGtPkPO5U5lGBGBn/pmMlnIEiRrBfdrPJMBU5NNIRfP8NUpYXAcP3KJMl77ziKjFlkYBzyRDeCTheptknXuN6JP2iwbsDJYe/HAb+Oj/MLSeTE9puoyk2bxMQgu7Wu05fXBysoT8Th4mN5kMDmes+mRIbKiBhS1+7LjgwMWLlsjIs8iarFVjPg8cNFykpv8iA/Dfzzz7bNv8+OZ2zz33FGnINyvjPW9eu/CiC9v6des1vYeIik1n0oHhJGCPwK1xtKr9VC8vDxUjj1NLnfKUZcuUveK8AysTPfJ7gqGAQ8d8ALseedWgLD6i+d0lMelmkKq7luMy+d69iInwot6USC+EGsHesz3vmLptatv9WbFqPQqmPPM2ZBJN0BlFFKXgnQoqeE8CBmmDHzlSghlz2oIFDC2pvuqabhSERWzvavnjenBO3If6I0vVDkemeb1Hj2ofqbc4wVLtpaAQ4j7MOFBSa0uRcjRGV5rfva/EkZGqJJN1bdhGRuiHmPyWReTeUv9y4GIUQaS6EqlIhpC6eVTkeK9wAngPZYAKzoxk8D0FBanXSu0LkSEbAz4vkpZpQ7PBSVvmoGq4PE/2P+NRLdrx/HPJumt4C20rBaVanMWTllIOkJCM2M82CCJcCc0Ybq20uXHq7Pjdu/e2j3zs4+2eex8QEW5oaFSsdhzQdS+9vr3m+76/rTtnfbvzzrvar/3arypjmjd/Lj0oqklT6+ZTLrn00vbLv/Ir7fOf/3z7+N9+osvCeXZk0JzzCzZeoDV/bs8eMe4JxMmGr7n6mnbuOWe1B+67p+3bvUvrQJaHMA1qXrDnx+bOK+U02uYQqekpuQXuDot7dBhZT7gzVeJRW6E7WxrBsnTlgVDJomarR3zVqtPbT7/lJ9sNN7ysTRxFBInMdbINzmpqX3vqyS1twYJ5duRCtjwqGPKX95FHreK8LP7DXGlkWqtLo1rLIrEayFSdI2X7MkVM9kMKeUZweH5uNZvd9RDzfaNn1qnQ+aiBPHQRsH448EzvE9lMQeGInDQQPq9RcF2THWN3OsJyCWpJHbAyaRHpihOTchN7GTvDfbMPOU8kS2SmmsBW5VY+y1odmV7pDBRnyPexk+n/TsabdlKhTjVzHgTPAbfbVWOPUptPLT/iLeYqecpZesuVHZd9SXLTb5eSiPQgfk/+jERq0FFLWTtxgQCc4VzyiUpIPPFR44RLVZQzzhfnlOQFp28E3MQ8Qe1Vng3SQYITkrZEveSfjrRt27a3vXv3tIEPv7sHrffD6XLY6gfvEXZMdLAxTQYRaJCfiaCWiURlc7NIXBw3ACzOHxFxRFSrAQQlYuDXD0jdh8P+6GOPtSeffNLOcHRUdUHk9diEIrHRi7jI9UFgTuA3Il4WGANHfQmDAXOdSFaRYOUyivCQrqxapCUR2SQmQXEvHkDhNgqu15m8mcjSTi+oN8HQrEG/XpB+aXErqyzGvXtIa/hGqTU5unVA0A+FpdZrOM1kGg+ZMIs9B6qD3muj8Fk6VJqnbF1fRXG0sVSvOAEJmwj4mEyaAIjsM9m+9ao90tV9o9YOMOzr+d7hG7g/m/pW1UQhhFU0rsMrCUP33GK4YMwHGjLRw0GMEIcK3Pg7EruBkjEMrkea+MVzUlYRUZuaO5zaW4xPT5xhQuvCdeb6ZBAK+kyYwPsHxhcUfOKE6t1paxEMXlOMuHczuF2LUxBRCEagL+5ZUCX9wHPR3Lb0aV7H8zp4+JActDIGGYY6FwU/so79mRrrGU5CWhYxBSBVGLClS5Z2CAL7RsNMRkel7DY1DQw52Nosxn7ub3/zkY+1hx56VFnuyBgiN4ganWg//PrXtze/6S26lnvuua999KMfaTt27BCsLvnZk2QGTCM7oGcIciFuiuqyE/oen3vm6jXtlFNW6GesA213+/fvq4Bxul137bXt3LPXttu/9MV2aP8+BUoUukESIL0dq772I3p2QyLsifBZyJjOW2nvq593zpx2/nkb2oUXXKBWOJKJ6cnJ9tijj7UHHn6kffPeext4BUE+Dhn5VURgfvEXf6F97/e+qh2bOtoOHRxvBw947vmRIwfbE0883uaOjbYlixYJLTJC52mJ3CjnYqSCQp9lDDtjMXt7SdK9ky5pGSEqmLo2aDJyZXBDRpQ4u6wl99vxR3QOB2VH+XCe/0MPP6jnRCktYzAzwQwtC/X31xkPY1q2tuBpcZaq/sx1hXCsVqgShZJdkTyxSar9bV96BsVEd4Z+TGeI88l9cIZ5npR+sKUpF/E7rCXPnNayyNKm5S6E3Mo2OzGoBOtB/7iu8f375TgpQyTI5rrS3w0656x7sHg4lvyNfYv8cdAQJ3cu3SppS1tzTStLaUuEtyp/8XrxWSQJa7smOW6GSpUiWzg5FqkyYbQ/GLcAVvX0V8bP2sUnKaFjzG4NcREX+cPv/m1z1qvh3+Q20/UNm7qvMBEID099d7VBdRP1R9lzjcDD4QLT5IHhiGWws2l52FNTMpC0LeGst28nutirulsUfHDeEJrWrF1rXeyFC2XsIBLwlcxSqlEnmcA0aSdfrUtVYu8IViHApdaiQKX6LiXdV+1zIRdxP2xqbeYibCQLj4NhbQKTmqHoACis0bDLVZepIfYawFBDVxxQGHY3oc/CIx6X6L7kOGuTRUouszLQEAoVYJVDCXTHJuKgywkVoYTrJvjJ8JCw5ZP5Zz10D137m0UwEinzWVwTvxP4hwPDe7v+WbXpklbktamxR9GM14oAyACBg2ZwB/FJ4ON6vJWvpJJ0/HjX88q6UQbgesl4VS8dGVEbTD85LxE7pRfgcoI/ghYMR+p4CcSCMnEdUVDjwMKKd8btka38/OjhIx1UmAi+V3pxMCghCORGgYdRyWLYTmlkY1hw6BhtxlRaInNeX23U5QOeD5kU+yCkxygJRniJzycjRbqVNbju2uvclSDWq1uhcC5kthKXmDqm7HT3c3s10nTLlqfa2Nz5YCadGMwb3/Tm9ta3/lIb3z+uzBIFwne+653tIx/5sNaAtjGY99nzqgOW3KzLZSamSo98thns/uOShJ91azfc8N3t/PXr2pf+7fPtuZ3bjMLViNDTV65sS5cvVz85WTgTtR586KG2bccOabizB9QjP830PAsu/fiP/VhbtsQon5QoyRBHRhS4Avtv37mr/cMtt7TPfuYWPQ8cOq1lF1xwfvuuF17VfvC1399OO/UUEeaYNfDc7l3t2WefFsMdp7944QIH9KAhsoUe09oRgzUNq1prT7j0IVlOBfiu5Xb7rTQV3JtuwpgFlVDWYxKaYWPpTtQZwPby3x69rPmEWleR6Q4dUtJCmyP7nd9hr0etMFLBIpZSo69ABJvL+sXO8766Dg31cR1YaFnVZJNR8v4iz8rh0G6VcqPnJoRollKUyMtVr/Y6WAek/9ynJm3b68+W8IzG4LrEJongOkfpcLLNNzdF4jZV9rOjdULCWcKhqiRWgaARHa8lP5fQT7HZRVos9NK93KM6S+FNgbBgp40YFmJdrWcK8EopkbXJl8uURgVTVgja6pZRI4oEirEr8Slaxwrujx13+67Y7R9692/NECFlxq+Mnpy4HXqiAA6FDP5J1xESQZ191tkyoCwwh4XXs6Ewpvv2WU+cTQfcw0B3kc4ef1xQIl8QidgI9D3j/IHDCRQw9kuXLpHR1UYhipqc7OZfq87IbO9S/0lEyOaUShaTkYA1Syc4WsVx0O5T70n/Ec0auuyNERRMC1uUmoimp1l8IQ48ZDQ2cQa5pIQQpa/e03N0xnWqFYMNX3VMy1q6ZzgPjPcTkYmHTj9+1dr1fKrPks/w+E+L1xCdpy2KDR2ntGPHdkFci5d40lfIKWFQJurkM9TTr358jx3lmaTGLUi6gjrxCTqRGx/E1NC5H7IIDgyf4Wle3nQ8V2Q3lQFMQujpMYCtSVBs9i7gq5pc1+LnulGgd0HXxejXOkrO9LDWGudntIWZykMibe1+bo8Mx5IlSzVdiuehw6IxhFbz85Q/4C6CqGEPV6D1JNKwhUxFIzwwWgx1Di2Gin3KWkUbur8Msqev755AgYOt9iDg3yJHBf4z2oWsZM8xcy5YU4IEGWB0nGv0LY7GUJ8JiqrblWhItNfh12zfsau9/wN/IaGU1I5xopDL3vCGH2s/+ZafKiU18zXe9Yfvah/92EftJMuRMOzHqoGuLdIvq86KSdo6D+uePEGOIMyM/JwDDP+FF17Qzj93nWaDb9/6lFStZAuWLWvLT1mh4UArV61uS5cukw355899TmgdTpn71ihKla7m6bwcLflh1v2CCza2Ky6/or3ghS9oDz7wQLvnnnvbnV/9qpAF7B78GQiutBtisGlVg+nOIBWGpExOomw43QZmTrYd259pe57b3RbOZ0zzSAPCh1RH6xt1eO59KmQvzrb4PkVinDIEz+E1gzya8GI5uMulkoUE1uxHCSNNum2M5w26wGjO7du2i7yLc7nyiitsJ+TMgwJ4rDABFLaV/aX2WrgKIpB5HjoOXva+NCw6FckSyrL9NolOyE8F8BpUU5wYTQ0r2+CgzaUxobU1gASH7LPkwF/13ioLwBVij2qmhSIGEyBTG+YMCCXI/iptiiBt7oB2Zut6tQdDxffYvlbvd0lEu8xqP+Ngmc6gXiaczJrEyqjI0Y4PZT7E8zUeYv8cqJoRbyleywm7lFZdFsxwKOK2ynlFhGO/4rvyHi71uXavhAnp6JMnZcf4N2WeqL0NvO/tv96FCr0oxdE0DxqDh8NkIy1bvkzsSBZFMM/kRNu/b59gcIw/vaN8PfnEE23LlifaE08+oVoMH07fNf+mFeq0U09t56xb1y668MK2cLEVdqIjzcI6KqxG+IqkQp7AENqZWRYvmyFDXQRjVJtTD/b34mYxk2k58rc2PO8fcZuMi5PT1jSrmhY2ixYrf76cXy0s2YBhKkf/3/r5cRZyvKU6lEEAvE/EQQKrx2nz8PrrtWy01Huiva4ASlCfI1exo08wgGC0a9vq6kms24CDtEiD9gc2uTZeH9a/BEpqE5JV8LvRKE/ZJH+zrqlNO4gyqpDyQwfxF8vagcDxdkKkEpTbXPcUCVGIDYcdpjJ1Vk+/4hqd2c7R93AUHjtqnWccucabipFvKUMsA0QjjeUcGhb8zHvx+4poiwiHjKnGbUaBr7KtoCHcZzLLQKppW00fr8okkp8tFS212yHX6lkEtKJZLYoef7dDEnDAK8g0N2XQ1SEgdmtN4eO1MZjiQ4gIaEU/ZWmDnkX9xJNb2pdv+3K7+pqr20UXXVgZuWcdi6+CExEpa6bt2Lm7/cVfflDKbROTrOFoO/2MVe0l175Ufy6//AoL4syGvby4vf0d72gf+vDfWPzo+DGd/WQnXNvrX//69obX/4hIppSyMHq7d+2SkMmf/MmftG3bt8uZ06fOum954gll9fPHRtrLr7+uTR49rJnrBJ6UMBBbuuLKK9sFF1zYDh463G6/447213/91zqHvA9Gm39zPeK9HD+hpMRcBDsA0DqetRS6ijQmJvzJE7on1l+lntKqoGZ+ztlntQ0bIEfNbzu2PdP++bOfaTd89/Xte1/1yjY2QnA/3OaOIsdLMnC8nVDg5/Y3nBRSt8fU+mSjTWDCOdKwEHTqRWx1OU0oUzk5bCuoJHth2bLlsjHUtL9y51f0OhAHDUWpLh6dt8ZoVbeI8qwee+yxtnPHjnb9y16mvnQlDeGfRBJ20I4+n58zHHuQGnK4MyFgeT65GezuAYfR3Rv4Yl5AU9aqNrQMjjpmrpC6O2oOvdpbZw3IVvH5qvmX2A7+B/5C+CsK3iuItVhMefyaNQ+z3zLLLntybUyn65WDnRThYSMYw8OKLC3fCyMc523k2Gqk8SOB6LWPQDOqq8kKpqWXX4mIr9ftZpwBdwgUakHvf0h/KhFallrojiD6kMiNxvBW5nlNtaOTTJ+r4TqlJSJi64eA1iVG0dppp56m3umzzz5HBlk1S+qy1ENGR9uhPXv0IIBuYIfffffdbcvjW9qOnTvEklZWy4g29e56zjC/SyR97rnrBY0D6RJZmoDldgOzYD1YRQ66lMpwgJmw1O/Is/mcRVmcI/CLF97Sm3GEXWscrHLqtFVj5QEJvilWeTLtzAjnPTlQEhspUkb/EBBl3zj6adeHY0hs8GerZ1R62yWTmNnageEF4dSYvLQR6JpmmySRTcR1RK417x2nbygbQ8vkLCMjHidoiVDaVFhnsiACMdaXTImAimclLkGR4ewQfHjC6O6GlJyEHVz9njWS0JBhyRmWpjIbF0Pai6wLji599xivCFCoDxaGqDI6Q0q8hzL26h9lIAUGN1Ev15ns2CMPzYiWUAt9/CV3yOmgnsl7Uq9UlFzqbzloCdr8rN2iY5jN9U/WVXB4MWT5t9il8AIqoGC9WGvekzIQLY50VtApEY4AWSP3h9HyiNNqY6sMh3vInGb2DOQ6D6dgrvlEp34nrkN1RSCcQjRPhI4BpRbpfWEYsiv9HDeDeXjUksR2wLSmgWacbLMGUS6jI4Q+dMpjc9q8+Qv1bwyWp3W59v3Od72rfeSjH9V+l651OYaLLrqoveUtb2mrV6/SPR4cP6B9xvre+N73tn/5l39xayiT96anZWd4X7ovVA+kfnz0cFuxfKmCfPYQBo3yx2mnnyE9BNTMNm3a3D74wQ+2w0eO6mzxzHDoJBHYEIJBkg/unX1CyUIlEZ2HwxrSBIIYHQL4NNgj8w3Mh6CODVGOZAL7A+FtcNZAu+4lL24vuvqFbVSOfKiNjQy34Tmz2zAZ+RCoAO2xcxwEE/RDKu0bYJK9rwAsBEmNZO7agLSH7rn3noaAC2sKKpGZAtZwd3kiSE3gYfY/30upKGUvHDj2QUlajabOvogaost1no3B/upaqxQsYNeArH0e08Uim1RlEoteOSGKTczMbt6bfZlgWKx3aaRbzZDrdsLkccDhvljGuzLY4ilJOa3IbYLlK4rWWcVm9PWm2/YX6bXU0qQiWr6l0wWpAEfJVueDHDwrgy5ZW56B2kFLVbGbZV5kRDnT6nZK4oZCoQKZsicGEi3CE58rwZ7SE8m9qdyowVsuW8k2VUsbP8sY7PTYc54HDj9z/wwRwxz6a6lfUKyX0Z1pM9P0i463TY9tksrZY5seUz1bRfaazhRtbYIA2kgQCmARTXCadF+2InMLt0hHu3pq2VALFy1QZmGRe49544bcBjAkhixGaM+evV3/t9iD9UDSJidFHUUvFpTgAKpnOFFvZfnacKpTegayP8vG2VEoM9LtlM1QNIs/KABOG6OdARHUZnGSQPJEcpmvza/qUBTZwrCrW54SZCSz5/scGK43E3F4gFH4wYkpSKhJOVyDDm3VfiD08SUGZV+dmRoZvb+sIyUMpBT5O+NM9awx/H3XFsPMZ0WOUAe/RrBipChxROSGiJ8XSqWo2KSq8wGtK4gxZ4DrAtXh34GueV/BjDV4wMiBSZbJvjH6vEfKKz7ovR5UZVJS6PNkN0XlxZ3gcxIwRA8dxnNXWqh6vtpCpLfu5x0omPVh1jGsUDIqSDQgS4qaTzCm9EDXaYDjDirAe7D/4HOwTiBR2vtV8gFmpyPDLOJRlZ14DfA9s9HjhNhbnDOcug7wnCE7vhpaAyFME8eQh5yCSOVATFl8Bbm8Aeugaxqc3SYY0tJm2pCQJUPoE5MMoWHO92L9PTw8JvGVWbPdnqRs42RrU//TWfzmb/5m++CHPij5VqFjs2erds41b9u2TQYKo7fyjDMUAD++eVMRp2xUYcJf/7Lr2yc/dbOEmDhjQtWAnsXetfwstXyQJrfmOTjPtDNQGKB6HAw/CzERlrY+v8RmEqinRc9nw3Mf0GsnKAMNiO04ZflyPXvOMFmjk8CZNluBE4NaBtqyJYvba179ynbu+nPawgVIMA+rJKCzIqU7i0aRjacfPlmlSlRTUx3yxHpQZoSMtmrVKgWr7BGV1FI/JiusgT8J8D2Z0EhcCHCZSpaJWNTKGQHLWWQccrg3RtdKljliKUq4gIpdXuAaXR93WyqfgW1hbVRGqoC4S5QGihdU3U+R15YCWUZ5ZqBWVw93bztrBUoUdraSxmoLTguYIXMHgawlCIuyZWXd7r9OYN4FLOpa8dAVnKKG25SiY2w5nxMehQP33qhYl5cLoi8RKZ6NkINScQxRzYlWzY8o5btQeJ2pO+gxQdPlUwVgxTPjd7k3Ai5sq/e7W5mxOyBGQW3Y21xnSpAdyrvj4TtmhOPPzGgG7AMPPti2Pv20oqVAGXyonGIJBBDxgs9Tz0aakcia6GGwWotYHC6Wxe9EB9TLayOc6NF1bZzYkN6Lz6S2ajjZN2+EomCcahkh+sbxaWhFtcTZAToydM3Ei0V07SEGRMwe65n2MH4/kWv0zlNz57qcNTmz768hmRxoEk9qJcoSIb2FgNKRBx2FcT39ko6pl8TB5+dEsqw7GbnkaScsDBGH1V+b4Xe1+fq+RNwosgSTobY+vdUExLlzVU/jwPN8QkqS0EAR9FzL9uGSqEW9b9TmuoOLLGJN7lI9rA5pav1hkfM8CBSABgnUEsgpcKppYOwrDAsZuSFt8zJSm5YSWx04ZwDORlIGInNjM+c5Ykg1hKBqdtmLGGcIW4mks97R61c7WSEfJppYbCI1rPSqEvDxfRF7JKs5VyiTEQTqmXyOmasYWql17d/vzJUWoBLkUebcX+Tjd0TMGhZMypppbcRKtgHj4HO/CYTnFBEQow68LCIOWfCMmcCf/9fPazbAS659STvjjNMVmPr67wAAE5VJREFUUCsj0MAZ9tnsNsOUMkhwY5TOTm0DA4OSQsXBUzPH4QHBU5bg9//L297W/vzP/1zlttG5TAVzD3xkaUXGU5CJhKpJtJnCxfcw2hDlxNCuISGafiW41uxzjBZQucl6AxKaWbJkWbvvvvvcalMjfVlnzgl7mxo5ymPsK8opli6d9oRBpEKB4Ws8peFjo1zpLOH5WNIZ22UHrgxKbZQzqpED9TIm9Ud/5PXtrDWrBamvOGWpYPYjhw96kErtDU3nG2OYkTMunv2WLVvaPffeK3Th9NNOkyYGiBx7U7KtFVCj+8DzltBRTWQModWQr4mm3LPtlUsuJtO6ZMAX94Jd3P3c7rZ08RLZ7DDI44wEUKuN1GdLtfoi2brejb2OjrwlTVWSLFvPngyPJ2Te2CS1XjGhsAa4pJTJ+jsxsWx1HKHrwb4ey5A6Kxe5tEpIhr+NVIWvk2AzvAMnHZEOt8iLBFdqrLJr7ZB/EZnpleySVac8iD/js+KIo/8eeViehUt9Fjrr50zJNpceC2fD5SnfN2uiJK5QANk00B+hy/AW0vnkFllfF2p0KJ/2bLNsWP686QeunfFovR47GKdGO9fKM05X5E2dKEbamTWi74523C87pdm5PPRsyFy0H7rVwOK88m+MiTKsUgViUeQMJYGJIe2JxHMIea3JB9SBTTxLG5QnRk1IZtKGZNBjR0c9gtBOwtfCopKlZKa2Ij5U2Wa7DaJzrrBSNWvYjo/7DQwfNmEOVYcSVJTIz0NoEHRdLUceD+s+ymgRB6Zi3Tl4fD7ZmA4x9VHglcrwXa+xUhFrHSevunoNrHeNFXKNIzeyPf5N5oRBS60n/UmCSIsskwiaDc6BxAFnQEfn3Ius0kMFPOBFz7Km5lm5zb39fHZ/PS6/F1U1SVWm/lUz7s1ydbYmYk0NuElW5bpUcRVYwD4CnOddW2gma+t2PGRK6XboTUsSWUQ65Fy/ocG0lWRNyKxsP/2O/PzEMVjiB7UfCY4wqhHXUKud1KHMZI0qE/fEQeReUvOPIE0gTfYKZwCHbGXDpn0tgyuVPTJqCw6RkYtAWe17rBfnkGWRHkPt+YheANGDPHD9cAVw4MznRmxlZHReW7yELhO0qWe1iSlgTvSiQQwWKENHJ+F3fvf32l/91V9pdgFnTxmeoPxA0jY8nF0FP4XsaP8razFT2gqIs3Q9aomE1V6CGD2SlMlIltYc1F7kc0ymdBeB2/WM4JgPAcluUgNZNpx7bnvtD/xAW30m0+EGJNzCs2Y/MgwHkt7999+vqYWQ50IWMsKDwAn2CZvmVcYnr1i+TI58rRz5MTl2hGIYrGKux5TIbyCIIA60yi1butTQfRloEBjugc8BnTHC4KCFNZB8culzZyiGnmWJgMhOFtrncNt7IB1FIY3itHkfSJAKAKpFTNkfI1STXKi8aCEn1pU/vAb7yfoTrKb+LjsjkSqrxok53ld7diBh5cPYKmvLl2gLgYD4I/YHCcxLYaxOrP8y2a03SCvIiacVeqiWx4cOV/JiBUQ5PwUBJsDJJhW7GxQn5S52rpDZ8jvsH71eIjQWmsL+WzAGpnpU3IzkSk+/0ATt5T4ysDlXIHMZhuKpZtmrsu3VCucWV4/1NlpLR4SRI5PwPBzFPsRlRJ5D1E01jOr3f/XNM4H41q9fr6yNh+/DxMhBE0okZNCnD57aYRTB+GBlCsesRc0GIGp3Vu1WHtXHJidqUsy06rTz5pmNSfQYONVtDu6TDukiDGkMOyxyHrI1wN2fjBOzuAcP1aSrtHA5wvMiJdtKLSe1HTnXEsMJoUqEO1qsSrIzC5+hF10mUgS2wC7q8RvxuL60SLgHESa64TdBSAU7pxWkP+rWwS7nT9YYhEEPreRBedCsP9lbYGpHtyeqNu+NrGEpbUZscdi5BAf9Ck2aAV7tKBzA1G14nhiaCCsE9jNMVKSSvl7LBEFkGJJlrZ5qqXqVwlSuk2fOPUqeFWZuDRzwdTlz1jOqEoLg0lK1k9qSel3nKBtmv2F8kuCKsVrP2vVtXytOSwI5pfnPM1BAByNVe86fa8Kia/U2lO6fVW1PzgI435rpWZswY3m2Gn2KlKtIb46aebbiLOzbW2qDp+i604EQ8iFZodUQzU0RNAh5Cja4WshgNxfZpavlF7GnJiKlrMTf7HvD/tOaSa6oHzW5YerlGGECF4wXzgNRpsUamkKNnJ/t3bu/veMd72y333Gn9oygPBHtbMBlMEMSrNYeHOnxaTQXEBRaIGESExQH5VTpFli6fKkM0tZnt0r0hcEu2BqMXxAHj4O09rfr1RYFUq25SgSU7hR8le43rG7KPVdecXl7wVVXtUsuvljXgDEONwfDTdlp+44dQjjopLn11lvl3EPcIhAW96TG+KL+hk2aOzqiiW3r153dztuwvl14wflt2dIlYrOz/6iT02+ODeKLZ45z4xrMrzHSmP3pZ0vyYnZz2hedyAy240I7nMR4SAhlQIsMGZEzISvaBoFa+blRHxkRybnSJXH99der3EkSpQCJltSSiU0JguvGJujnNVgkmV8cLzaE606Zh89KgtBl3CUrHHSL14SMy1r1dDtsEyWaUhwfXUNB/q6Vuyaekmogal5nljqqiB5na39jP2BYPtMdTaDlLFGaUQZfyC1n0UTmIqcS8KlbyByc3DfXnYzde9F19HylTc5InzsUHOBbtlwBSnVDYWdE7i1hseztI0ePGsUAWSlSH3ue/asRrhXYgzBDNsWvDjz85b+b4cYwShgOXkibkiDw48cVBWeqi7R+S7EqD87O0ZBg6k/cRGrRTmQcTWSmrTc5xt1tVY5U0X42tECEmrpxNpdaA2q0abJKOesSznBW7clZOfBk7qqXy3G6FixCV7UOxGAEKWDRkuUbWXBkGYZp72Gmhk/2YtUlGceaMZ7gAIOeKDL9+awD98k9ZNNmDSNIIGdcdVA7l9mdgEnqy2w4ka6oXzFpSpOurGLGv+kLNaw7ruyJjcu1iqHNxqoeRjY816jJXqUCB/RDxM5zoJYb+HjJ4sU6vGhad2iDMgvDcsnIBbVXthiYi+vi/dnEcfiCnqoHlx3CvWFglHEWT4H7y8F0BdvnJhwKAiaeE/VqD80Z7frIuS72E8EC98G9AsMGmo/zVdZStVoOiUoIhVJwuHlee/fs1ZpxeJJFq5ZZ6msi7YA8Sc/gZJucBqU64BIMyl3z3MtLYBQRIzkkOAease2BQrxlhqoEyvN1uubn1kDXMIExnBWM6Pv8XtcVUeUgUINNmx4T0fT8CzZq/dg33CdjS4HNR0bnti/ddkf70z+9sQ2PzBWkjlgMGQ3ZOZPHNH2MzKGMswLKypZweoL80jLJkIeJSU0LO3XFCk09Q+/8rLPWVsDudsQjE0fagYMH2r3339cefXST1sGa7k8rOGc/JRngvlyGKbGjkr2Em3LG6ae1NWeukZTqWWvXtnXnnKNZ52TCGEv2plohS3BIZreyoOf2PCcNg4mpScnCSrAKYZsqq1jV0jDvX/3lX7RPfeqTQirPXXdOu/DC89uZq1e15cuWSIOdP5xLlOCwGUDZ2KOUkWJnCCR5ztyjskAFlO5HDolV2armpVsIKJA2z9vS0SV1Wl068FHYTymtRfGwXKCJZShWUl8/7kCX+2Q/y66W5n9IvX4fZ7jwCOzcS0uCALfOt9CdYrJzHpSMVOkrMtjI8ObaUtuW7auW3jhlXoNtGJrja5IQX8lW2wbQjmfVQtfELV3oQVIDsnfijHStXSdLZdLOfWS4N7Y6/o1743PlXKufPKXEyO3GPhopNvoY5DEJVpIO1a/r/sU5KGJbAqE46/yebH0FyHH0CcI6bXl1GpGxl2BZJ+TTa3seeOLuz86IOSx40SMjMVSeE84DYwFGZCQFlzIzuebkJttOrdbBg3/Xte1SPpL0qDMcRZzluEVWKOvsunXBB4pEqCtFX9yElkAxygjFCjX0qEyaz9KC+BoNS5OH+ov6VqDYYK7JbFjUlAAMT5tco3Wo4CGscn+WsyxFxTX4JOQ/oni3EhiG8cb1IHocYqCfwChau2qTCQzj+kpPRS/XFxiTz1JWLrlEIEnXjf1pXguyVcGdU5Mex1kztFOnF+Ht2LR6kDnMOBtFozVZridc45ngbCJKFA6CTIrhGeE4XRue7CJywZw1kUgT7BiiUBkEnwu0qI1Z5EIFkCVGIWKKWsksnRpYGWNGf7MhO6M8Rld6EK4MQylFERSQdZEdsfdwcvPmLxBhLUaL9dKY1FkDInJJUpLMsZTdONDRG2DvePyts2UZlmrD5P5l6EogJ5F+/9CU7MnU9XDSHaeg9h/GyERRpHWtIqh6bnVyqPbfp32g6L9EL7g/rkPZT6EKrtk526FOunXrMzozY/PmtnkLFraZGc56k+O+++572kc/flMbP0ANnr57Z+zUyplJjkO3A6zBGcDNYg7zHieU9YHrDM6aJT31X/i5n1MvttCBEmYR81mynbQ9mWCIEqLvAUNFsAeZ9Gj7wAc+0G6//faOQMl6E1iyxgRCr33ta9v1L31pW6X6+eI2f97cynTdrjNSE7hUTtNeMfSpILGIrELUKF1R71ULbCkHzpmjzwLJwLEAA/N+H/rQX7ebP/kJ7amLLtzYXvayl7ZFC+e3hfxZME97BTheM621r7xnOMuW8LXtwEDEYZqYaJuZzC5cIp67SLgIHo1YVloyrkzqg6FPP74SJMPZsWGuGaclCl0IK4GZBAoszL43ZM3vPG+ASLG0qdNbqpnar3/X0L7Xhk6lJYutsunRvG7dDIPcYjNWh9Qoz4KVlVVropm5QKkVe1ulhcuws/44Uu4Y7EFUub+eDXG4wj43q7vKuBWxhTymzhX5NBKZmm1ACazQBAt0eRiLOqMKXuf++FxIZ3xOpqx56hp1covMRDI2dpjI13bavKU48QTb3HvsYhJRkSaLRxM05PgJP1/7HdufrgxU5dOBx7/2DzOJyEKS4mKpoXEBbO4o+gT+I9tzbcTj4QQ1V8vX/6kjt/O2UcggFk+Ccaafeoey+IJWuCH3bPeINu4rd591V0ctJKBsTwKexAsdRPn/lyO3Y3i+0l3axggQVKaoCF2HsYRFknVnzGccuSL4ctoJlryxe2Q+H0azypMVa66tegw9gCUQGw4wwRhZOs6CLgSYkZFylYOUOIOdE5tVU9yOH5fTDuQso1FRrFmhbk3Roe4EDGbJiU/gZBQtu76m2m+xzcVaRV1rbMzEkf9NRy6iTEFfZE+CtA8fFnrEvThCNvOezyAjxwFQs/w/ceRRNowTdxBajhynq0E46Jqbf6HMmoyLNSziW2prfoaevNY58g6RMgyfjg/OGu/FfWitJBphgQjDi2jSV9tNwYDA0s7o3Mpj1rE7MZ5++um2afOmdtElF7cVp55moY5BrnN2OzoxrX7yJ554un31a9/QSFOgdoaqTB+jvESdr6D0MugyKnHmMbbA3wMDInL95//rP7VLL7lYa+XeYwfaZtvitI/JkfOApmg9m5hWS9zhw/w5rD3HLIUbb7xR/waa5jNBBcmaX/e617Vrrr5a2TJOk0CdrBY4H52KUbWGWbErNW9JLqOWVWxt/t6+3bVx2rxSaw4rWyWnKonhAP7iLz7QPv6xj0oM5pKLL2yvuOHlbWiIjorRdsryZaqlQ4BT6awkniMgFWnTzAf/To7cksQmd3q6n2v/nGM5cgaEEHSqL9zCV1y8xZ/s7GL7vpMjJ+TljD340IPtgfvvay984QtV6jD07bIFsK6yaqkJev66H7md0v/b3t2mRBDEQAAFvf+VZUmqo3iEgrd/BEEJL2Gqd3o+9pvsvLRnX4n8Tg3vnQDZv82xKcGXb9x5K9jXd+5GyXF+zkTl7ok99r4Fzt2LfYuS/Py7DS2L5Sze83jcHO8ToLmoMIuny43UfVuYe8ZjZmXO0ryL5fb6mLelloeG5X9kS3cWeTkjO7/bt6a9+/7nupi5BmE+M597Z8j723vN8R6bf/4/AfMWH7fwv63pC/I7jmQrJU8tvFtJs8+f4+t99liwW3g+BAgQIECAQK2AIK9tncIJECBAgMDvSWYUBAgQIECAQKOAb+SNXVMzAQIECBB4AoLcKBAgQIAAgWIBQV7cPKUTIECAAAFBbgYIECBAgECxgCAvbp7SCRAgQICAIDcDBAgQIECgWECQFzdP6QQIECBAQJCbAQIECBAgUCwgyIubp3QCBAgQICDIzQABAgQIECgWEOTFzVM6AQIECBAQ5GaAAAECBAgUCwjy4uYpnQABAgQICHIzQIAAAQIEigUEeXHzlE6AAAECBAS5GSBAgAABAsUCgry4eUonQIAAAQKC3AwQIECAAIFiAUFe3DylEyBAgAABQW4GCBAgQIBAsYAgL26e0gkQIECAgCA3AwQIECBAoFhAkBc3T+kECBAgQECQmwECBAgQIFAsIMiLm6d0AgQIECAgyM0AAQIECBAoFhDkxc1TOgECBAgQEORmgAABAgQIFAsI8uLmKZ0AAQIECAhyM0CAAAECBIoFBHlx85ROgAABAgQEuRkgQIAAAQLFAoK8uHlKJ0CAAAECgtwMECBAgACBYgFBXtw8pRMgQIAAAUFuBggQIECAQLGAIC9untIJECBAgIAgNwMECBAgQKBYQJAXN0/pBAgQIEBAkJsBAgQIECBQLCDIi5undAIECBAg8AEA5N41hAg8EQAAAABJRU5ErkJggg=="/>
          <p:cNvSpPr>
            <a:spLocks noChangeAspect="1" noChangeArrowheads="1"/>
          </p:cNvSpPr>
          <p:nvPr/>
        </p:nvSpPr>
        <p:spPr bwMode="auto">
          <a:xfrm>
            <a:off x="276224" y="15874"/>
            <a:ext cx="3238703" cy="323870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data:image/png;base64,iVBORw0KGgoAAAANSUhEUgAAAfIAAAHyCAYAAAAQkUzQAAAAAXNSR0IArs4c6QAAIABJREFUeF7svWmTXdd1JbjePOScmAmCIAgQIEGAkyiJEilrsiZagyVbHmr82FUd1VER/b3/RXf0h47oqIiOruqKbtvhskrloWSpLcu2xEkUSXAAARAgZiDHl/nmoWOtvfe9Nx+TlKu/IeKmlUbyDfeeu885e+299nAKyH9yCeQSyCWQSyCXQC6Be1YChXt25PnAcwnkEsglkEsgl0AuAeRAni+CXAK5BHIJ5BLIJXAPSyAH8nt48vKh5xLIJZBLIJdALoEcyPM1kEsgl0AugVwCuQTuYQnkQH4PT14+9FwCuQRyCeQSyCWQA3m+BnIJ5BLIJZBLIJfAPSyBHMjv4cnLh55LIJdALoFcArkEciDP10AugVwCuQRyCeQSuIclkAP5PTx5+dBzCeQSyCWQSyCXQA7k+RrIJZBLIJdALoFcAvewBHIgv4cnLx96LoFcArkEcgnkEsiBPF8DuQRyCeQSyCWQS+AelkAO5Pfw5OVDzyWQSyCXQC6BXAI5kOdrIJdALoFcArkEcgncwxLIgfwenrx86LkEcgnkEsglkEsgB/J8DeQSyCWQSyCXQC6Be1gCOZDfw5OXDz2XQC6BXAK5BHIJ5ECer4FcArkEcgnkEsglcA9LIAfye3jy8qHnEsglkEsgl0AugRzI8zWQSyCXQC6BXAK5BO5hCeRAfg9PXj70XAK5BHIJ5BLIJZADeb4GcgnkEsglkEsgl8A9LIEcyO/hycuHnksgl0AugVwCuQRyIM/XQC6BXAK5BHIJ5BK4hyWQA/k9PHn50HMJ5BLIJZBLIJdADuT5GsglkEsgl0AugVwC97AEciC/hycvH3ougVwCuQRyCeQSyIE8XwO5BHIJ5BLIJZBL4B6WQA7k9/Dk5UPPJZBLIJdALoFcAjmQ52sgl0AugVwCuQRyCdzDEsiB/B6evHzouQRyCeQSyCWQSyAH8nwN5BLIJZBLIJdALoF7WAI5kN/Dk5cPPZdALoFcArkEcgnkQJ6vgVwCuQRyCeQSyCVwD0sgB/J7ePLyoecSyCWQSyCXQC6BHMjzNZBLIJdALoFcArkE7mEJ5EB+D09ePvRcArkEcgnkEsglkAN5vgZyCeQSyCWQSyCXwD0sgRzI7+HJy4eeSyCXQC6BXAK5BHIgz9dALoFcArkEcgnkEriHJZAD+T08efnQcwnkEsglkEsgl0AO5PkayCWQSyCXQC6BXAL3sARyIL+HJy8fei6BXAK5BHIJ5BIonPrU9yfABJMJUCqV9FupVDEajjAcjCShUgmoVEsYDvsYjnoYjvooVwool0vo9jooFIBmcwb9/hCD/hCTSQEFlFAolFGrNdBozGB2dgFra5tYW1tDtVpDtVpFtVpEa+Mujhw5iP/h3/xrNGoVXLzwHv7sz/4UF9+7gHq1hlKxiOKkAIwmKEyAYmGI4aCNw/ftw9e+8gU8+OAh7N83j/m5BiqVMjAegQ9TQBmFSRmYlDDBGPpyYYwJH9R/Chw4+HE+v/2mb1IqAD+T/dx4PMZ4Mtabeo/jKxTs+5JVCRwuP5e9pu7k9+MH+ekP3TPGlf3sLq/xe+PRWNfQR/l/vAH/n56D//B9++H4knv/t6x5l0mpXNY1+oOByZbPXCxKBqPRCMViAUU+91hPtfMOk4k+G+9TLqPRML0G5T+eYDQeo1qp6rPD4cjnYoIxrzkZ699qtYJyuax76vn82pyHkKfGZ8LQa5LTZCwZlbm+iyWXkV0z1n7MsQ0+ZBjX8rnOzIUtlaln9XnTfcHv+idiXXG9ZKQz9tc1P5kfu7RLMrsmp+cus35jnY5HI801943JaYJioejPxL+5FmzsWjdxTb9P9olszcLmms/EtT+O57bv8vO8j+ZpbHPNsQyGQ3AsFDHnvlAofmifcWyjMdcPr19Ef8h1UUK1XMbbb72JQa+Ls489ilG/g9U7N3Hx/Nu4ff0DtFbvoF4uolqcYDLqoTgZgru8WimjXOReBNrtDjrdLsD7ai1wjVb038MR7zvBoFBGqTGDQbGM1nCMjf4QnUIR9cUljIoldMZjlOsNFMpFjCYjahG7kh7cdWaxhGLBfikD/koHYCwZUPSFokmZ8236w+bWtqXpF4lfr8cM2J7W+zFLvhfiI7xqcVyQauN3x1xvfLFEvWTzzP8ucg1wHjBBeQJUx0CV3+n18cB9h/GFzz6HPfMLqNWqNr7RUGO/duM63jz3Bv7yr/4a2+0eCoUqNja2dM3ZuTkMRkP0hgP92+n39NuYmUGpUsZwMsby3j3Yf/Ag9u7fh3qjgUkR2G63MZpM0Jyd0bxLl4Wu1PNJOWq9cF0Nh0PU6jXUaoYZnV4XvW5PekDrZzTS3/EbOjWwjOvd9GMBpVIRg8EQvV4X1VpV8ul2u5ovXS/2vu9j6iS+XywV9T7/5v14LeqV0XCo8VH2vE+5VNa1pEsKnIYyFuYWMDszi0ajjkJJy1xYxO/1+j2sr69ju7WFXqeHIoooo4xqoYqnH38K3/zaC/h3/9v/jvfeehfPfvJTuPTee3jt5ZdRoO4bDzEaDVAqmo4qPPLp35tQsfIB+QIHTKFp8VDBjoYYjgYYjfqo1SsC9cGoh0KRC9Y2OMddLJZNMU4KqNWaGI0m6PUGaDbnUK3WUSiUsL6+iY2NTT0wwbxeL2Nt9Tb6vS0sLMziqScfx5OPn8Wrr7yMa1evYtAf4P777sPczBzeffsdgfmepTlsbtzFvr0L+NpXv4CjDxzA8tIMZmaqqFXKUmDDQR+TUQHVahOFScmAdweQ2ybcTXkHhnJSBSiwjRkbzkAjNnIKxgHk5UrZJnrKONgJ5JPkfR/IDhW947O7AW9cOwGWKSBPxmcGg+bSNfZu1/7I993gyH4nNl5iHEgZc2GNEyXOBSF5CLT5ugF9qH5tVgc12xi+kfy5AojTRzd5cePwelpzRW5MKlD7lIEMQZvAQeOqqM/EJuYYhgMamn0UXR47YTVsHVOC+r4/B69rCvVDaJt5weaAa4PrTQpZ989+xCWQnT8H0BjrboC+2xLQa7sAOeXJHxotuwF5gEUGz3cdY3p9Uzr8fKlUljz1jIboJl9OwoSvmVLmT6Va1b9hlHGNEBwE+m6E2hqZ2HwVywnoEkjeefscRsMBnnriLEoYYXNtBW+/8RpufPA+ttbuolktoVKYoLO1LjCnjqxo3m1sgyGNizEq1ZrWF5cNwXuoMQLD0Rg9IlKtgVGpgm6xhNZwgkGlhoUDBzBAAZu9HoZcA0JM+7dQcGMoA+RU2AQlXpeqplQ2nTMcDkzv+CLlVPP10A22DG1vmlxT+fk7OxwJt9ATuXMday1TvXFXcBpoXwegB5Bzv1DOBJzRGKXhCMXhCM1yBQ8ePoJnn/4E5hpNGcrNZgP1alVgfPHSJbzy6iv4wX/+L7h9dw3ErObsHBYXl7Bn317N23A8xlanjU6vh8FoIOCeW1xAhUaBj4lroVCiMTSWMyDjrVRCr99Hv9/fAcQjdx5nZmb17MORASW/RyMgwSff/4YlVTMeB303IMfCsBqdxYq9ZypxgsFggF6/i6H2ien2wZD4Nsbs7IwMDn6X45IxOplgu72Nra0tN1g5yWZs8IfzTszhfpODRsNEjiT3YBlLC0tYXFjCwuICRuMhuv0ONlub2NreQqfT1njGw7HmcDIaC8QP7D2AR088ik88/iT+r//j3+PGB9fwtS9/BW+/+QZ++pMfY9jroYAxqmUaQmasF05/5g8moQT5wBxYhdbJeCTE52aiVVmp0KsCarUy5hfmUK3RS4MGRMu7XKni+vUbWF3bwExzDpUyvasy6vUZeeitzW1ZWaUSjYGSXhuP++j3ttHtbGF7exMzzQYWF+a0pBu1OhYXFvDJT34SB/buxw//7AfY2mxh355FNOpleeTPfOIs9i7PYmamjJlmFY06J87GTk+8Wq5hMjHLTk5JIbtRdlGPvqFMIROMM161K/JpIDd9GkDJZwqLW7Oa2tcZz17Ws7nNUoUyiHyxZUE1GWF42YkHnvG+/UMfAujMvX0VG9Dt+tgp0O/AHQeLsJi1LiZUgsNEgXMRc8ETJMnQFIulxAMJi1n+MT21jEEhL7EAfY/f4Wbk5uFc2frQ1ssYUPTUB3oG27imFMObjQ0UMpUHmTGm5KiQbSrR4DTQz4KRjA0H7/DINf/uJWSNvgBnbaBEYCmQTwox76nBEoZLGHyxNswDST3Z6ekJo/GjwNycMQMXyjiAnPMS85b1yH8tkDtMZKbKjEGBmF1T3gi9fQdyApd54oIVyZ1ekxShG3i8gK1504Exb3zN1oJ5ztRpo0Ef751/R/rn8cdOo1YqYGtjDa+98iKuX7mI9vqqgLxcHKO33UIZI+37WrVMZ1RrikDNa4tdHAP9wRDb7Y5er9bqApnepIhhsYx+oYQOirjd2pZHfvDoMUyqFWwPhhgXSw6OxrJw9Br7h4DcPHI6MOHgELjsW+Hr2SzuYABdd0wDeeKHf8iATFk4zblQ2+QpJlDgPTEw1xv8XwEFWhk0SEdjNIol1Pnc29toVmu4/+AhvU5DOQwh7nHeqT8coLXdRqlcQ7U+A7qVnNdOt2MMAw1sMl7cP+UyFpYWZcTxewTqbr+H/qAvL1wGZrksQ4d7ngBKIONrcn7GE1TKFa0lOpYB2uEJ83u6Cu0vsrU05AmkJcp+jHanrbXJa1Uqxt6VCVpi/cbSW/IhxNqMQadrZmZG4+v1+tIrMsgmY3R7Pa3xeqOu99rtdmKw8nWtf8oz5tP3BV/gvRv1hljqRr0pLKvKOOiiy99e140HM2wJ4JMR2aUxSuMSmrUm9swvY//SXrz64ssojib47W9+Cy//4hf4i//8nzE/00S5CAz6XezftxeLi4sonPzk70yCwgkLmShPbJHDjbEAvFymp11BqVzQBpMl4PQwFWyv29dm4XqpVklz11Au1zAckJ7oYavVRr1Omp3eupFUZNSGwx7Go4Huc/bsaTzx+Fm8/NKLWL17F3Ozc1p8vU4Xt2/exmxzFg/cfxCNWgkHD+zBk088gsWFJmZnyti/fwnNRk20g3yGMZUalQI9xqEmrVgyTzEU9Ucpx4TucjAIhag1JEBKN2QAuRQZvT7RiSlcBsAmHr1/W5ssQ5/uBrC7Anl4cFJ8QUW5Sg33NL7oHnUyxqBYd3k/wD4Zh3vNor8ynq5WhBZwUH+28MMjD/A2edA9cJo6vA2/Li1Yfkb0mZSIeZIEA24E15VOoduAzRCZmPULYwLEIHroIAkxZFAoCV8IdM0jzrIruqZ7kgGq4ZGHgkgAP7jmRH7ZeU6B3OgzV6RZ+to3fXbdaTVy02QV9rTyDhI/S3+7HAMY4pmyHnkWyI0Gn6bW7cJBkWscUz/mfZv3EvPDOeIcaH7ldRvFKIPZNol56E6bGrWeMXJ1T1Om3C/m1ZcAeeUM0Yxw8cJ5KaqHHzqGcmGC1voqXv753+Pa+xewvbEiWp2/9NardDTKRTFyDK112gYyhLCylDOvXUK/P0CPrAwNDBTkiY/LVf0OKzVcX9/E9gQ4fPwElRi2+gPQZB0TGIv2PNKHMlic1dPoyQSk1LoMGrNNLCyUocu1LpyJ4Pr1BelrMvSKvzy1UGwtp0yIhfTMk7NnpEdOX41A7hNLz5Xj4ffGEwF2eTxh4FFgPttoYM/CInrttlHONJI5p6ORAVy/j06vjwH3CIqo1OoaFV/XGiCIivH0MKODLddDhaGwSkUeuPssSfjS9IrpYt6TT0xQZ+iL6yoMed5Lz6ZnJcNSTcJr/DyNf4XreI/xRN50o9EQCzgeTTCkx+vrmvckxU3wbm1vyYNX2JDMWeK1p6yJ6SZbL3ye0G3yogkulCONhRKpfTMYYm/wmWq1ugzJUrEsbGjTs9/eQruzbdfz/Uhjo8zP0NkYF1GaFLFxdwPXr1zF5soaDizvxXe/9S289/bb+Pu//SkalCvHPB7jvkMHsGd5DwpnPvv9STZOEVQ5JoyHcvBD7Nu3Bw8dP4YrVy6h3d7CgYP7MRoPtGH4eU4WLQ9ao9THnIROpy/wHgw4iQV56HyflhaBnYJjTGZhfh7lSgkb62vYt28Zh+87iOvXr6K1sYnJaIT2Vhu9TkfUA2PmszN11KtFPHTsiKj1udkqyqUhHjhyCM1GXZt/QjqGAilVUCyYtWfUeiYe86HYo8etHKCmPfJgKyIGKA9DsUGPu7uSD489jV+b9xyK1gDTlfyvA/Ls+1lQ9gWzE8j9PraadgBo0J/hBe8G2km4IKM84ntBK5vSNWPGANp+qai5AUUb0hPyuKfFRVM1pg3lAMTPcwNRmdl9yAQRwAuiYy3uavK1X9s09HYiTiXDzD1mM4wCPD2S4AyTeX8mEwPuoOHN41cMP/Mb1Fnsi6DWP4RydtXkJ2FFHMhT1sUVdAbIw8PVckiYEg+DxBUzgP5Rnnl45B8H5PTOA/BTpeVsgtsiYcTsuI8rt51AzrVsXlCEQKjYskBOUA5WxRSWGQM09COeru8yx4JrhYhXpKFNIC8LLC+8dx7DQQ+nHj6ueHi7tYlfvvRzAfnW2goqxTEqhJbxACXGyOWlVWT4k7I0R4EAYPkZjI/TKxTFPzIDojsB+oUyxgT0WgO3qWtKZdx/4mHFyFe3t9Glx1SYOFVsQGrMjRtB4t3J5mSB3MMzchzSmLhpet//Phat2CROzvVpoOcrNl1cTtumQB65MTYfyjMgeDkbZMOy3BjZ9zRkxe2P5eER0KvFEmrlMhrVGgbdbuIdc70zfit2tlrFzNw82r0eWu2OgDv0iNYA7+v3Mio88qpKRhuPRgJWXoeMXuRO8MFiLxL0CGZa/WGUO/vD9aL4crEo0KanzOuG40TdwetzLD1SzoqFB6jy2S1fhD8G+haWs3lh+MM8fwK6QneeA8X7mRz6lidSKCReuu7tetzjrPpvyoVYWK/X0Ww0UG805bhSn21ubmJjc0OsAZmFcsn2kAwNsggThoYYIS9j1Bui3+6it9XG9771HRw/chRvvf463vjlL3H+rbcwGfRtHum0OqNXePar/2LS7/fQJlgyzsSJbdQwN9dAo15Cq7Uu8O502wLeUomJLH1tGgpQdi8nvFITlc54+NLSXkzGBWxvd9BqbWNzYwvrG5vo9+jJT0Q50CtvtVo4cuR+zM/PY3NjXffa2tqUh16rGMgzEaDf7WFpflFe23ZrHfNzTTx66gS+/e2voVIeY9DfwrEHD2NhbkYJHQwH0IRu1JqKj0kRabEFtW7WdPxMe+mmvzyBakp7h0cuD8OFaN9PwiZOwE1R67sAbAJqHj9OiPhpoM+OwU1bKuRQ4snDuOLdDXAS4N31zRT4sm8HMBk1C9FB/JGSdi9WySaVcrJJOSgu1Lgf51l782OodW5u5kNwA2hxyzs3lsEAKKXBRaG1ye7UFeLJsiUxCfHajvwAp3W14ZwtSJIUPXYZYKYES1eOsvZdOcW62E2EAegy5KRMDTRCd9v6sGSoMIY4hxZbnvKEd/HIP2LakjXw64A8qNt/HLXud/Nx7KTWzbgSQNOjkiFkRlk6X5Gz4PvNkxEt8dBWOeUrDycMOSYKlWsYTeiZ9fD2W+dklItaJ5BvruOVX/wDLl94F6u3b6BeBOploEa2ECPFyGnIE9BJ63MN0qBgbFX2I2l7GodU7OUKBvTchxPR6vztFUq4vd1GFyXse+ABjEpltEivcq2UjDZmwhvlR2MyNQ6pVgikFg4yVUBAmuh7O4Hc9UQmlppQIgmImezl50eim0e+7PqZ3AQ3DGP9RLKb9IKDq+L6Zp0ZmDMZj4mfXN/ybQzgR/2B9Bm9VSYN0zig7OiRMg4u2lbet+WgKMxmmzPRd6EH6aFyf1JfM8eK+8lsCFs7XKuMXRPkGQbRftMvZWiOAQGQtyRob2+3NQ4ydcF2zszO6FrbW9vy6AO8OTY5FRmDPZmrTIhDLAI94jBEZPgZy6n1HfR5JkRndLqFmSy505KeufYtTm4GgZLnZDyaISljkobIgDkBvSSEKK+eY4CNmcItTQqYqTXQb/fQWlvH737rO5hvzuLf/7t/h9l6HQ8cOoR33nxTyZ0njx9Ho1Kx/KNHPv3NiTyUyVhxh0azgbnZJuoNxi2ZrQdsbbVw5+5tbHmQvr29jZnZprh5ThYvxOx0xsH7/RGWl/diYWEJ8/P8XcRwOMa1a9fR2tySN554P57kxAdqtTaVSFevMYY5xDOf+AT+9b/6V/j7n/0M5944h88++1lcunARf/onf6RY2IF9y3jssYdx6MAS9u9fwLGjh7FneRHNekVAPlICQcGy753m4STHYvuwYsxmKqdedMSu5RV6ApdhcuplJ7SMv+7k/Y4Y+UeBq13LPaag23cB8sTbC3UZXrdvJtv97olPvZZdyLtR+L8uGS4bAgh2IShpY3DMK6B3xZ/IRv3HJruF92TfSze8ZZVnktDs8RxYaVmbIrEsbfMC7RqW9JYAuYcgIvUsS7dn10OimDw7mO/FdbPj+ChQjTkiCcn9JJCSNZ+GGQy4LE4XmdyRaZ717pN77KDcIwXK3g1DTrF6X4+7UeuiQJNkKk+OiXyQKVYhI3B3HpnsZgZcxDKDqYh9oLEomcwS2ZhUZjL2+H2GWg8g57Nyfrk3pRSp7CpVUeBcN+feeENA/uTZM6gUJ2itreL1V1/GlQvv4u7Na/LSG2XWpoxQIZCzcsZDa9vb2yiXmYtTtkQ9UpfVmsB8QJav2xM4MVu9SCaxXEW3UMRqp69Y+ey+ffLI28zXqDPb2LLWh6Jvx5YLkrA8Wr1aJ5b3k65ZAnnKEblxk1mb2XUUIB1Al9UvQaGbcWxrO4z3iBFrr0U03uJNlqDnYB9mloxyjpE0dKUiQC4XiwpfKhbtDIkAicaQwMjCCpYs6B63e6x8BgJpGHfEEFsnEFhzT/Z7PXnLvD5/yLzNzs4agDuox94lPtCQp9PIz9PZs/cYOiCLW1PGOfV6so/jGSPJ1veD1mkkV7oBFg6anFKCW2Gi+ygTnvLgL5kdhQrMu6dXTudB8hkyOZcRHGf13BDlPFQrFWXYN5tNNJk8WK/rOmSAyAZwXXY7He0nOjhhbHBvkpGgn18pFNEkJU/Wawx8/cu/iflGEz/4kz9RSGS+3sAvX3wJGyt3MVOvoxy5VSef+eqkVq9jdmYGs3OzmGkyc6+Kuys3cfPmVayt3cVmawPb21s4duwoDhw4oMHeunULV69ek5LihikVK16aUlTWOsG70+2jUqZx0FTm3v2H78fi0jLeO38eG5ubUi5SlPol/U5rGej3ulhaXMCpUydx/p13VYrGZIDihBsGmJupo1rhhu8q4e25zz6DB44cxOL8LCosixPbU8R4MBalz0mjNUQrK6u4A4BDLYaXbqyfJbsFMGWTlbJKNjxPA3rGijKgnNmpkT1t1JG9sSOxLQFvj6ElcbWP+Gxq/u/AlWmKPEvhOvf8IRz6ONqWH474UGSHRhIYnyOs3wSgMs8XjyDDrbQzUSpeoxS4oUPpUo58j/fk4resZ8upMM/DYmrczMxKFVWb8VI4Xm0Qv3kSCvG4pLySTNlgAohTXrEpvojrGv1v/9sVbmOS7DssVXJKVdSeGxj8UNZLD1aHXsuvubKHZ/4bgdzXCOX76zzyXddAYkQYw5BVnAE0YVhFCETx4akYuVGZBvRWosh14/F15ctYRnmX3lmFSat1vPXmG9IDZ08/ismwj7U7t/DuuTdw7fJFrDiQ0yMvjYeoywGoYH52RjHyjY2NhKRiopLyLmoE8iIIQyOG/np9bA1Gio/TI98eA+1JAcNqDTPLe+SRs/zs1wE59ZKt4RTIpWO4N0wRJTkIwe6EMR3Z/iHbHbSwVwMo9EOAcg8wyjFDj0Xeh65NkA/2S7R3ALnnJLnBG54+HTJSu9ThyvBmrNpzGeR9RvkkwZelfYx3u6ca8839RS+etDSBjiDGn/bWtmVTeyUUwZ1Gg1H9Ji+rYLDkVq0Bsnukl0tWBRAxaRoBlBkTz7RnWDrIUlh51AzxmDa1dWTXJCDLy6U+cEaNCWe8N/cmQwe6Jl/ztajvkmn0cGCECpmwpzK00O1efhzYEFnrwrFyOQF0JoD3PcZO1rHX7SpPI3ID3MpSwqL2AysLWGZbLmN+Zgb7Fpfw/KefxcNHH2TWIV79+c/xs7/+Md55400lKu5bWkJV2FtE4dFnvzqZn5vH0tISVldXZQGxNpz14iwz63SZbQ7U6ywXs0QCThy9cZYInD9/AWura9okrB1nsgrj0padXrGacm6kcgXr6xvY2trGwYMHBe6kfMbDkYR5+L5D6DM1f3MNC/MzuP/wYZw+/QjefOMNvPn6m2httDDskTIfo6QSEHpLI3zqmcfxG5/7NE4/cgJLS0yOG/CiZrGyxjIUsFtYRnvZxEd9cgCEbUn3tH0TfAj1PuYFiwUS0F2vZ6juDwF4rD2nvcJ7EbC4RZE1NMyTsXKd0FJJclfcJ+pTde302cNoyCqOXR9jKtNdSsTLmCxOGlR3eB3+3x6fjrgpN0AAXmx4/mtJbIyB00syOYdlrbirezrm8RmvkbAd7t3Fa/oMqc6YM7+exV7t+2IIMjKR98KNH2GQbFZ7Zq6y8hdguZLhtEgJ7ihLs7BBojTcqIggWsxZlOjF5g/lEQBqFJ8bKzH/XpMt7zXDBk0nxknR28KJhWfPGM/nstS93dCyf1KzZNcYua+jisqpJqIFOYccq5SrZ9snZW4JvWxMBtcBc2Iiu9nub2V9nBsaaSwHVJyV36Vsy/QSS3iH1HqvJyBvtzZw6/pV3L1xDXduXMWd6x8owY3JbsXRwBLfyiU0WPI07Ks2l54bvfLWVkvhtUZzRl45qfV2p69kN2astwYjDJlg15jB1miiMrTy7ByGxRK6NAhJIauNBYHNEnQpQ/1qLVmym3PZGXqdoJquwah7VgzZaW/KUfSz55QEU5lUSjDm7QBOb4/yJhhafZy2AAAgAElEQVRETJcAlRicBFgHIDIIVj0S8Wvr1WDrI1M+qzAPn8MS4riutE79OhZ3t8S+FCrTXJQIP+k5NJ80SK3sivIPMOZaIdiQbrd+ElafHaBOCp+frTORzj1cYkKsNcaX6RUrCdVj9Bwj1x0B0hwBA1F6yqTh5SGXKxoHr8Nn39reFqjzOvT8uTeJZ2Foih3ySiVeKzLsKROGAAj+XM80WtSTwp8l5otGDI1Q3lOJsgBa7S10PeFOxt54Iu9+NLDQVOgjipihZJYBdtvbaNZqAvJeawv1YhFHD92HmUoVg9Y2fvTnf46bV65itlbDXL0px7rwiS9+eyIhlEq4cf0G1tbX5L0ePXYEh++/D63tlrLtmEBCz4EPb0lJ5kXNzS0oO3B1lVYwF0VF5R0EdTo5tECYtbewsOBp/J0k5kmhztQbmojO9hZm5xpYWppXjIwF71Q2X/riF3Dm9Bm8fe4dvPv2u7hw/h0trNGgh/bWurzxL3/xedx3aK9qzOdmGygwSc8bVHCBWq0gExm8cUWmXllg5QozBVGjBcMy+8eCeSRrZIuSdvvu7rHWTCOXVB9niM/0/fB0TR98jIc49f5uYYXdvh+vRdaxbCG/DykhWsNi7qj0mCnssTvFf73eOOLaWVDUhlLSCTeuJyMlnl5SgafP7GBH/Pp2LS/XSxqUpAmHkfSTrSPPhgVCKSbPnEmUmDaaQsmEwUEFoXiYy4FjMcXl5p+DO9cYqVfRdmZ6pQl5mfvpGcNo8/BAQsTG/GeAfLd1ZMyDx/yzHwgvLgTpGfs7MnTCMIoSOv9OhJJkBMh7tpimMsypNPls7k2Fx5XeOk2qC4o44p5KLgvw9z0poGdmOLOCaRQwg5hlQ6US3nv3HQz7PTx68qRKz25cvYJrly8JxFdvX0e9VBC9Ximw9naiLF7LWh9KUQrIKxUBBvdjSUDIjO4ixkykYgMaFLHNqppJAf1iGW2+Vq4IyJm1Tq+cMXKry7aSrjBd7V9zWeWg+b/mMVtCFddBGotlVNMamGjFuOcsipYJdM6aJH+7Fx7GV+wd7j2bG6v0sDht2nQpKgREh3s40Mo0jRWjzjbK2damAbnFcPlMVnVjYUSxOGYR6j1GCuQtl9IeC7FOzOYrWL5MpZKUk0YCWoRjwtlRoxfPMA8an8le2q/DEfrMlGe5qTc4MkfInABrHmWGDbFK2eEEcRnwxvqo/MyZMD0HvfAes9RLMigoRxo+CaPoicu8tnAi6sFpxNE48AYuHB8NRI6L96fBIYawwl+j5vk8mxsbWGttKEmSMpRcmSOiQgUaTraPVHrm8qU8Zht1LC0soMz7dnu4e+065hsNfOU3Po8Di0so9od485VXcf7cW7hy/gLOnHoUDz54FIVv/pP/bnL9+nVcvHjR6vgqFczOzWBhaQH1mTo2lIRmBey0UJRkNDcvS6Zeb2KBVkOnjw8+uC46fTIxj1xhGDZHEE1iGa5By1i9sXUkGpNC7XSxtnoX991/EKcffRhHHjiM7a1NlaEdOngARw4/gNnmHG7dvI133npL1ndhMkK305I3/ptfeh7zc3UszDWxON/AeNSXpy+hO92RLOqpbl7TQG5KKZNz/vE4uUO/mg/J28aX0m5xWR2eBfL077SL2Yc/66Ny7503CU9xWsFPg3UWoLJJVdmYe1xjGtSDAgwg52bnNWiVSsFQWXFDJeVbtiiju5V5nQQ8S3rh+gkr3bx3qw0PgJbck4ePHATzLCOBLYBccaqo8w4aXUklppgiFhZZ9FkP32TnAXd/+A8BeSbfITx8GSlJoxmL8e4G5MGeWCKTeb1SlB4TDHknFGsoUKcAd8ypA2xQ2WEA2JgMyHesBWcMwuAIqyiYKSkgB2cro4q1ZeCQjCnJ5jePLTwgY1hsntL9nM5ryJ5Kkz8sv+E1+dkskDMOyTFF6dqA16WcVM5TxPuXLqqx04ljD6K9uYHb16/hyqULio+zs5sAHGOU/ZcsHZlsUuv9gXX+EmhpDij7kjq6qU6dCXXDCTre3W1QKMkTZ+b6qNbApFbHhMlY5TLaUvgjjYuOtzvTLjev49ZaMt84Il5qHCNWz2La5vWlnd0C+IxWtwQyC1MM5ZnK+SBoZ0M+sTd8kgJ8Vc+cZeAiJJLJ4wmj0YwMy+RP4ry+ZwXgmfuZDE13qzdH3CfDUsXnRZ0z+9wz2XkfGlF8BoZuKSKugSgf4/0Vj2bfD0/45Noc6ZnJsFTkWdMQoDfMlRljIVAuLMzLOFFNthuDlKWFepmzZYyAgad56RyP4tG8Z6aJlFVSjK0UzY0UC9nZ/o3QB8fB52AeQIQFYg44+9Gchnlm9Phb7Ra6dErJHvE7ZH/0y6oqOgUl1Kt1ZeWLGaBBRpagXkOFLAnnpdvFgaVlfP7Zz2CmVMb2yhpe/8XLuEwm/OZtfOvrL+DZZz+Nwn2nPqXyM/7Mzs5Z29V+D7VGDY2ZugL/nAwmvPEh6U3dvXMXS0vLuP/+I1iYX1IHt2tXbyjRjW1Zm81ZgRlbtjJDlBPErjxqY1cpKzVfbepYTtDuqBUjPfBej9mJXTz00FGcOvkwHjv9CNbXV3Hz+i1cv3oT62sb6Gxtq3EM27nSAH/+s8/gc899CsxPmJ2pYnG+iVIhKCfNlilcp/QshmfWdJJRmnDhZi0pAzdaSk7FqnfzjFLF7LRrqh4TYHJnMlEAKXi6Ze8ZzdF61Py8eG/nXS2PJRPAyrwdczlNDwsAMhbCh7zz6QYypmk057HQUzCJ8ITdmBYrxx2xYGscYuxH5PLzu+YNWF8BZv6myWkEBUsMS2TpyVLT8o7PyBBU1ndap554kR6GMOml9e4GgpkSr6Cw/VmTfAfXxtPgHkZfxBiz10rodoYVTKdbPDxLk/vDBE0eGbhhVGXBWkCdGV/WCAhAiOVh8e808U/jzNLtmXm37HIreQvjSIaGG0FRG56AjsqhvJue2z7yvLivZdQNks5a4X3RcA+wlyg9NBAUPO+vmC6pdbI7VFos22k0lBjUaW8LyAkejz3yCPqdbQH5G6+9ihtXorNbGc1KEeWClaERxBluY700k2UlD89PIIjzl9fu9YfY2u6iPxxjgBKqcwuYVOtKdhvXmhhUqtiiE8BErUYTfRosYHtW98h97xmgW+6B9VczL1XtV5zBMG/c4tNhN4bOSZgi10VJZz8miXktN7uJKW7qYReCJIFQZVJMuvI9Tf0qyjnbLjoE7yokC+QyLp1Kt3JEG7NHpXbkQvjCsqxssTG2bwnciieT3naWIPYm55lUOGPSdPz4q3Iu7Q37N+mc5uV2vB5p6WF/IDDnfZXl3aPHXUOtUVf8nQ4lM9V5PXrAvLbWqpe+mgvmOpzhtaG1cFUXOtLZHjYwxsyMC4I8AZ9OCfVSNFaaBvKg7XlN5hRE9zgy1CYby7q37PQ+emxpjpH+FTPEPC+w30HdastpGRLQi5GjUEGtUlL+FxMQK3RWul3smZvDpx5/Egs0NFttvPyzv8e5V3+FC+fexnxjRol1hea+RybMIFxYZHY5GxMWUKlV1Be2VCmpUw+98vfeew979+5VWUCn0/Ee1uzAQ8+XSprWGIv1STXUpZh7/QFmZ+e9rMiSF3gPGgVchc260QhHDh/Gk0+exUsv/xw//OF/wp69i1hanMf8/CyWlxbRqM1gbWUN62ubaK1v6EHVyalSxBe/8Fl8/nOfRntrDTONCg4f2od6jR28rH3nWN2DrP+0ZYd/dIzc9n4s6t3Lz34dkBtYZD3yzDcSas4h2jdxeKKGH2mJzm42hDFMpqh3e/+jgNxo251gvuNZMjXYyesZIOeCtxBEKCyHRXlmKZCHkg6PiHelB895T6x7ZZCmHnlk+mZDHDQErHGQef6R1GJei3n4Ua9uRoE3dsjUuGc7u8UzpeEIJ7ITsPQ5y3Tdk5xVIz9V7ZBkZBvdvsNAolegGGUm3qjaVfN+ZWzErw/K4tZucGRA+dcC+UfUmYfBEeCukhlX6JZjEGvIO7EFqDsVazKPkqBo/2sx1mwdOOlCekP0unnNqO8VkHutdtQVW5MdS8CiAlNZkwMSnQUqVuoL1npz5115/7I88ocePIrudgt3btzA+++9qzj59sYqSpORMtbLhZFatRLISa8TzKNES/iprlak0gkMjOOSOmWcvIcWHY3GDFCtqyFMjY01GrNYZ1c6znmlIiBX33xexz3ydIfTU7WNpWXkXrkBuhmxpnK8l7rv/+l1afS1JWpRJsxBIkgRxGIumZTGKyY99NkEJulsRnD0UIj3tZDTRI/amaAwnNhxTes1QooO5GZrpHsg0S3u/RsAmlHBvUtvOlgZZnyrvt7j4KoLDwrfvXyt+R10v+kA7l2FX0slzDBRTnHjovqThxPBHCx2kssamQbeNteWXBlhCzPUkwQ6z4DXeOXQ2dpP5sDDHeZIRB2756SER540NvLa8h77oluIjwYt2QMyCwJy6TsLFw1oUJYm6A176rkiwC9WVK6oFnxjJngbHU+Zzc/PoVmvqtxbSd3MKRgOcd++ffjyc8+jWShh6/YKXv/5y3j95VcF5s2SJXMXSvMnJkxc279/nwXfSyVU6+y1WxSQ87CUzY1NXLt+XXEI9i4m9UPl3OmwVGCC5eU9ePjEI1hZWcPqyrrFonxxZz3DmVk2j68p5s61zrpPZjcSdB889gBarTXcvPWB2sCyCc2J4w+h09nG3dsruHTxMjrbPX2WljrT7gnYL3z9S/jqVz6P1bs30KyXlb1epEfOhUU6xpNSYjypp2ArNCYvvC8br9t1rmA/Dryz7xldwwVmr34oFj4F5PapbL/2zH/bn7v+0EBJMyh3PkcWKBLwSuqBP/pJpmn1LJgbfWvK3dpQRpmZbRg9s2eUJ+yfg1VQz0qocY9csSr3yPWYbgxka5EjSS42Ki1e83SMfuSG5DUs0SQ1foLF0LwmHnskz3ls0l3mTABlpzwD3ANgXRgJMGY8XNXoZpWglFUaZ9R6cjozMcACtMNonKLWE+/aF1EYH+G1JePw9bPDI/c1Hcl0km8GyLMeueSWvOfGYcbgszmwxjx0HeKwnEj0ijViHrh55zbkiJVHBUEaHnFy2srz3CO3hi3eEITKvVDA5UvvC8iPP3gUG6sruHr5Et6/cB4rN6+jvbGmuDgbQ801a+ruxiQ3Gu1s78oOZcqy9jIiNppRww/1WJ9gMCQr1Mf2cKzys0KtIVq9vrwXaMzg7ta2MtaHrJ7I9FrPUusu+h1ALg/LyHcxjjpgRaJIK2C0hn1OzEM1Iy6pvAgWgWEHshVuVGV1VYSyOC+qdx4z89sPDlGmtoF6xHHtGpSxJ3t6eVrQyzSqsqyb6GmvfU4S2sqspzeDISox5OmSuVR7Um9bmuz70F9epeBePD11Ad2Ih6HU1cpUHd3KBuRcy2Qc6HXzJ3JwJFJPqosEwQjtkOrm+hG74/IKVkNNYFQS6TXrrIEnqxGNvIId8rCBMX2W+Gc6xBiEJKEzw0bxXmQJGCenhx734b+brRY2ttYxKpDPsdawtXJNsfF+l61wS/LMyWjTaGOXOTNAGeNny+EiZlhttb2N+XodZx8+hYcOHsbB+SX0N7dw4c138LMf/QTt9U1rhDO7/4kJB7MwvyBqQZb1sI/FpXkdkvLexfNJWQG9cROaZQcOBvylp8bmMCxBoMdtcQp+htaKWW7sttTxrkXR4d+oPd6PvWgJ3OUKvZkxjp94EN1OG6+8/CLqdR6G0sAqm/aznEyxHZ52VFDDmmeefhyf+uTjmJupYu+eedx/aB+rRb3f+lgxG1o9OkRBtXsO1AG2O3psh3dlYBw0zD8eyNPORAkxnrpCCRwY2O40AdL/dmDfAeQ7P594lTsoU/OgAsh3xMP/fwJ5bPRsKdfHA3n6TGnJlXnsVDpRh5z17q1GOQyCoONTIyjxroIuc+C3Gs+dHeYsNp2irlK1fBPzX0v2icNbdmRCJOCTUOEOiGlZVYb3D7AMdsLfEs2q7qTRDMjnMqmr/rBlFqAso0Phnkzb3VAmiUXmXlO2tjweN6tAg7GJ93aEOOxFC8+kMXLR7HF6XRgnuo91RLRxmddFbalDlnSiWNocKBLc1FPAm2cExW1riXSwUZf8Lj9vFQw0uSEvmXqDivHShQsKvR0/9iBW79zGB5cu4tb1D7B+5xa21ldEp1dZdkZ63RquKtudyW4EctL0PASEIT3LFLcDPsb0hBQvH6M7LmDIyhq2aa010Ny7H6W5eXnkW6z7ZTtXJXxZi1bzYr1yIdg798LpbqaM35RHPqFOtcTIAG7FhSPJzQGK8xIGWFQUWLjIc0+8xz2fizpNXcjoUUa2etKV1c4NkMGVYSDDuFVCl2dvm5Fh1LRauMbaSjx886RL7GNfraiOPOLOUVKmUws9Oc9YFuuxbwkDngQnJ9DGzbWumLQnWRPcowcF6W9+n9+Tsc9ucAJ+Sy7jPQnSjCnzGTi/YszYsEoUv1XMsDyVxkg0YFKiIWn2iuV5RYc41ccz2TIYR69+MZSwfRI6j8l3lCtj2nLWvXxNus4rTiL7ns/TG3Sx3WOcnLXj7MTmlV1jtYDRrx2HZiwZn4m9EKpVOi0TFJjs1+uiPB5jvlrD04+exTOPnsGw1calt87jH37yU6zdvIOtVguFvUefm5DrJ5hTUKJOykwi6KDX66h9qiUlWEwsFqxhSAGVqvH9tD8J5Cw5O7D/gBbu2tq6LBUKj8Jm9zhuspmZpjY1KXZlwgvQeVpaG93elhrDsF3ryYePY3XljjrCPfH4E1i5s4IXf/GiURmqn5ugWS9h3555PP/cp3D6keO4/759AnVS77JIFYPhZjBCLKExM57Hh5J83Eo2tfsRbvEu6C4b3OmYSC5KC3yC2vaWrpm68elLGRCkr05TtyntlXrjQYVmgTy+l6WsdzNKstfPvh/lHpGQ9PHUum0yS4za5YlEp1vGLK1ko1qZAMkNbf3V49AUfjs2eeqZp01PEq8yeodnTo6KBB6tTk98s5IxPzIxWxrnnrztyvDlzZhLPfsAT3umVFaOdhm6PGEfnA1IWI4Mnb7Ds8rEqqPns4UpnM7KUucZoI5e8DtDEenpb0Gdh5GQKFUPUwT1mzyjT1caELJ4u33fDW+vEghmhKwK709aXRnA3qUq8Ugznk6yi1RXbOEZU4526qIUoRLTmFVeUCbv+Xff1f598uxZrK/cweUL7+HalUuqId+8ewuzdbYWLYtap0dOg4NAzqOWW5st1Js876Gi1ph8EsZreR8murG/BWOHbARDkpTZ6z12pVxYQqE5hy2BPE9Hg+rIGaPr83yJiI8Hs5ZQ6k6vuzcuA4cHd4hFsnwEglVQ0zLYJOIxin7gjM2RgZ4YJ7bspGPlc0NZR8KgMqPVqKRnzJTi1RbeEgDKkKP3HeZAarxZjNqAW4a/114nJxhmjDsBOz/AMyRYtUAgZRgk2vM6zZk1CJULo3VRUSY31wsBNPYxsYZyoMfN8TMRNsl05/N6nD8MvTD6I+mMsWbqCYIxX2P5Ij3aiHmH8lEmvBuMnANeZ6vF/uoMUUx07gdlrxMR1aDFWA1biybr6IUfjpeOyZbBYF3maHByHBZKKCnMxPExt0FxcpVw99nsANVKzfqsjCkfJnRWUeGxuhM7XpnXIpBXq2UM+j3leRQnbHbEzoVAdTTB04+extOPnsHmzTu4/PZ5Jb1t3r6rku7CA2demETcI5tsQxpdR80p+9SUdMQsoyYyspOpd9RXV9Q8T5SZ1eLVecAZL0mtDb3zlmI2YyYZMDGFZQB8IDsSjp3Z5ubquP/+A7hx4wOsr67g0KGDen1tdR3jIRcYkx1K6HW2UK0U8N3vvIBnnj6DB44cQJMxcjbvpxfmizobE4m4ZhaoDXwcgTJdwQIMwsOOphZmRUXiXNqSMhJTMk6UgUSiGIMK8IQMGkBJX3F7z6hLPxEtjgl1dDTlvdO++CggDtBIxpLJJssCfiQ9BTBoE/lBCDpsxhsmRFKLedBGI0ZvaIc5TzRJmYEscMXtFd+Ks4f1AX/uzOEFZstkDBp/5iT0ESWEmdLBUBYBzDFu3U8HS6RtIE1rZgyODJ1uQJd6VVK60aUt6Rznh2Zorsx4kRLjmcfKoo2cAjPlkgxzGRh+hn2AndpYmgIJ2fPz0RHOOnul5UJSxH4Os+J9fh64GUDpSXqRVKekPPfAJSM/5EZJS15KRnlYqMKPgvV9w/Vv5YY02uOEOgffaKThOQtUiHaAhAGLTKA4t35s8XSV4Xj9LMfLvyPxiU1byAqSBn7zzXPK8H36ySewcvMGLp5/R/HxtZtXsX77GhZnqphtVA3Ex3Y0Zo86yFt8WuISD0ohTPOscksGG6OkzPX1zW2stbuY3bMXhXoT7UkRx888gZl9B/Da2+9irdPBqFjGgLLXyV4lNfegrBmTVGlToaC+G1wfe/fsFcW5ubklT7BWrmCmVkdnm4DVR3Omqc9ZCZ8ZtMy4jvbGOq7T67pjrjh+sUrSlR4+4nxHdYcMCtdi6shm3fcUAk2yzS3kwVpt3tPO4TaPOKGXRVtHJYfpQTYp0S6YxDGuxqQEYPI5CGAq+4q2w5HhrVCb5biEF21zbQzpzlg3WRnbK+xTEu1+qVsJittbW8IhgijLzKKnP0GP90gOyHEn1K1PC/nRaVCynB20ot4HOkI34p5xdGxaMhhYGHtM50tE7DyTO6K8Dm8nLcM/imB8n/K+9MjVphcma8rOerh7HF8hDDv+lC1yqQNolHCtUK40yHjyF9dvvVDAc099Ap975hkMN7fw3mtv4Cc//HPcvXpNDZAKJz7xvUk2Thx/D/pMRmE7QivjoGUVmYqMcdvRk+alJ4kWnrk8NzcnDSkPS9mptLyjzCjMf+tHTAuEe1393re30dnuKHZ+5sxJfOfb38D8PGMoPVy+fBHvvP0m3nz9LVaYqOcLjYBBr41mo4rv/8638dSTp3Fg7zxmGjzSsCrSgm2cqLjk8UR8ypX2RwHgR3qomWYgO72zsHgNGeL7OzzpXe4ZHluWBvcLJE53UF0Rr4nrR5w6A0U7asoTRiAD3gF0okADUKYSuSK5RhuP5/d6kpq8mfAWbZAeG+dCJ2XttagRf94RI9fO8aF+OKxgzxZv26YKwyv7fJFpLSAoG1OUzVpPPuv3nk4qYlwqGztO7mlCTWSerRU3AE0Pe4lSrOzcCkzjhCX3OPm08kQiDp2pCQ/Cwno0Ww8HldlQyaslphkRUbYZ2fQCal/H/DsOXAi6mw9gDS08TBvlbn7GgBQplYnTkDJs6KF5Aw2VAjklmhp6E3Q6XSlTJsXavFuGV8QoTWeYcpQXVCjoOzJGvPQ0XS9eN+sZ32YMWkIZDRmLFwNvvHEO3d5ALVpbjJG/fxE3P3gfK9cuY/XmFczXyzLY2TOiWpqo/rzPmLs8Ka4Pc0ToBrH+uVKy2CtP8eoPge5ghM5ogsrsvA5OWe8NsO/oMTSW9+PuVhubnS5aNGB4nrkS3disxjxsthxVlYYyua2PAr1L6yJZSxTzoN2VMuZnmHXNsTHEGCFMzrcBhyVHKkGQbFUYUREvF6CbYav0T29WZWd1216Og1HMK7dPc3zUg+yIRl2sTolynMz4tKzstKGR1pFRBcZK8W9z8pNfMq3GxFhPCH5OpaUlKz8Lo48Mb5xOFmtJQ/dcmegSae3BU0NerVgTmtxetza+3gFQ8fyMQTCxZmXcR7wfY81qye3jo8fNhikKr/IAFA/jqQe/14SrosA7wKU8m2mThKzz8ml7BjscRQlubpTFGJUF76elWWMaMxYY/lB9OuclTkzz5lQk2StkhMpRi25d9gjq7KXANTHp9QXiX/rMZ1BmqGGjhdbN2/jhH/0x/u5nPzMgDwWYJjy5R2Itef384aGy1ikgdoDjA1KZsn8slQEz7uzYNouzUzHxvfBm0taUloREi4OGQLfbVt0nv7O+ysz0dTxw5H58/Wtfwr/9t/8af/zH/xF//Mf/NzY319Fpb4EGxr49+zHbnFfN6HDQxUyjiu/+9m/hzOkTWFyoY262pn61YdEIgDKx6o/zYLPAEQs1FlEAlsGYtf6bpq9j0U7fYzdwzwJ5AKh5q9mDOox6UVwxjoLMJGr8Y4E8DLRE+TqQy+rf5Z5BuymWxdIK/1w2lm9JbmZNpxnpRhnu8Li9Vta3RrI5YkyKlY7MIo0QgfvjadzWmQr7TtpJKqGNk37rBgbxTGZCGMNhcnVPUcl7OysYYiNEOCQ8WbO23at1j3x6z6TJMGZxR7enoPqsI5UZM+Eph3GWZCK7N5kAt5v51ujCAFCtHON1PYt3h0qunQK5NcYJr8Ood+45Pp8yzD3GTyCXx50F8jBIVePr/ex1WpO1Opb37gpfnoaX8ujsaXZrrNck+VhvPPkwQg9B6QcJFnK3xivGbrzzznk5EmcfO41Bext3b1zHpXffws0r72H1xhXMVVnGU6QrgypbtVarinuzHp1Abol51vqZHg1PiiLgsOyMID5hOLBSF7U+LFaUtV7nYU/1Jm5vtMDa8lK9oYYwSjDm992gUxKbrx9lOzMm63KlrEi98kAS6jgeUhKnkquxiGqp7axsrknmiBB81PjEwZNlWDyAStQzY8Y0GkQ70xs3I03d5uJQHmdbYj1bb30eHmN10/RIjWGzun4CDEE9We9uUMZBNoHadrKWPbuYFJUozyaZ5pHzknXSgo2h/ld5Fql0j23z7wA8PrtKtNj1Lamht3atkXHO6/L9qIZgNr/tYUseo3xJbdM4olFL/RH3jJwEM1y9/M97+9tBOuYsJCWywYI6elsDF0vqFcvhhkESgvOKFhpJXOMcg2TFpE+PpXO+zFgroFqvoUe6nVUDwbrytDQ6xOUqGtW6OZ3qgGnnotNIo3/DNdwolXDm+Ak89cgjuH/PXlSHI2zduoO//sEP8eKLL6Lw8DO/kwB5CkK2eTmxM+eRvLUAACAASURBVLNztuAGA5VFcNOycxIzDJszM7h544biUBRc1Dmqtm9stYJRS8trWBOZeqJQdRRqpy2Pm99Vk/1iCbdu3kCxMMThw/t0qtmZM4/ia1//qg5R+OWrr+HHP/oJLl14X577eNhDvV7GN1/4Kk4/cgwL83XsXZ7F3MyMzmu1Y3kLKmsJENrNU54GcO0XV47x+QCe+G8p10xTDgsbZJua2FVTAyn11j/qtfh+1uPOUjvypqV0rd2pgCGSYab+zRoPHButvAA4c6CM+pwG8gSkosY02qk6cEii7mDHeCwG7Scz7XB1zeyJ0EXMQcRxTUD+maTZSAq2ybMrmcbASDSVl8DYHATtbBczjz5tbmHPmmZSx/itX4DHNzPHrUYeRZjkOgQlOdN4Z1wjwhExB1prakJh56ZPv28GQfQb8JCMJx4Z+xK0px3vGYZN6sX7fDnlF2GiWGdZat3OgY452bmeOUbRd0z80mmBRq2bYeTlaV6CpoYcPm4LKVkyERVdtGoNTyXWZGSwqwVlNOjxbnjmsXhHPk+wIoDLM/M1d/Hi+wLyR0+dxLjfw9rtm3j7V7/EjffPY/32VXnkjJEXxn32kMSEwOAd4qxu3GLxVIIKTspYURAPJCtpV/QmRWzzBDQUMShVMbf/ICpzi9jo9jEpV1Cs1XFnbR39oVHjxbKt8V63ozAgz6fg85NNpPFC5tL2ZXqKViRqkZqP1qqk2mUgx3GbDF36UcCk5QPsFKZgnLlStmNXB30dgymdyk52jBPLY03DOJpHD7+pnWuxJL1NcDFv3EOC4ZGnFql0ZSRxcQ1YoMcMTyWqsadIxjuOtR1xbP53gDqfNYCeMuJ7BFnS5TT+KSeOOzq8cRjBSvHvOAmRfysG7UwUk9t4Db7G7xKL6GAyxkwcEj3NJMetbTE8TOKmzBgipkGTGJfeSltJahlHhvtToU03vCkP6whqLabDYYnQo5iH/gCbrU1nu9hsyEJMdID4Hvcu/45z4iPhVtdm0qgfYUqv3OL0FouXk8TxDQfobW2hMhphudHEb33pyziyvAftO6u4dO4tXL16FYUzz/1TD0V61yFXpmmGdwpxBG5ufiVuuEYmXcVjSB944AFcv3EDd27f9jiHtQQkPcDNbQdgeJnDZCLKh0lvVOjMkmfmHZ+YC2+bzWeKI8zPM5FuhP379+J73/sObt26gT/7Tz9Av8tc0iJmeIB8gZ9r4jvf+gZOPfwAatUJlheamKGlRCvNqRSWxLmBuYP6/nXeeeohpiU007RqFkyzcdl0j6TB2OnvJsZChCiCZlLDBq87nnovSwNn7xEAEf/GRovxcQ5C4WeNgwCX+Ly8q+Sc9fSQFwMzz8w3lPPKA3strNvIHbBn2xGIdkMnDBz718o7jLKLxLQA/+RMcm8ZacyFt9X1GG14sMriTZqwGPMT1njifkRCYjZG7hUKLpwEfG105kkGncz7p5n03rFtilrXHOt4w7QUKJpOSFF4Z60otxOdnUlsM2PFgDyJpzv1H8ZiNAFRXnkC1pl2w+zz7R2rbM4NnC2Pzi3/DJDHuCJDOmtEJIyU07sCcmYw+0EZsX5SVibkZRI0hW3lSZq/TIiD106oVR6f6Sfg8QwHUussPyOQM1s9gHzz7g0sNCqKkVvCm538xYNQ2PRFsTqPz1P/kLkb9buSO5Pduv0hekMmsxVRmWFf9Qq2WBEzt4BCfQbt0QRbPHmr20Njbk56jIm/pGjrBAO1q2WzEpa5VbRmaewYM2W92RlXZ3E74+pcl+pH4GV29LRpSMVcRtOXyDIndc+9xIQsysvOULfsfibtWe/3SXL2t+rydaxssAOW7EtKVjrVe+ULTOn80MnyFqXmONgqjzBVJOupi6HvF6kjMjylyM6Pfg7GSka71WBg7LrGzBkTVJU3TxBWpQIT1USFD+TgBZAHbc/PUl+xqyivQTnPz81ZfbbK1SzPIKHd3dCkAUBGg0ef6ghVlccaS6WjV11uZG04Vjuj3OLmwZIEu5Qa794kJuNEKXGxQGOKoV+Os5U4V0rmjfwQp+elx6zPn8bAEm4aWGzmUmQCJo/Q3eYZJyMsLCxaOV2/pwx5GdhkV3o9zJWrAvKj+w5gsLGJV372d3jrrbd5aMofaibNi0kpvFAi6l/tXZ+C5uDnuEHYdo7WKIXPRae6Rm/HGQvEMv1IMTAhxeoNuYisiX5NynZpaRFnz57F6t0VvPfue8BkhEcfPYHvfe9bOPfmq3jtl6+itbWO5eVFHDt6DG+88RauXb0uoKbnvmdpHr//+9/FqRNH2AoHe5ZndXoMEwXkkUv52xm7CY03lUk8DegGTJ4s59QhF1tQqPw7C/JSSH5yl+2JnZ551jtOTaMAtCkqOGJjGY87rm/PYp5a/GTvlX2O6b9jfNMAP62I4zm1kL0pTHi0YQAEwBoABPVuMki99N2AfPrpo9zOk3kyGdtZyzjo8qgbjxIaPUsma92S0izuaJng0YglKO1obeorIY6V9OS+kG9cU0ctltKT12xusx56GvLQmoiOgKrj9Qz0aNEalL8rOe0tHbiSrsuE1XEGIPZlgHKWWk+y1z1JLsJY0d/b5sqNJVeo4SXp1CuPkQfASuEnxlAaIOQllBjnSWxxWI2ydHtdo0PVeMQOwZGH5s0+CGxWL24K2EIu6d4JeasfNcuOxBKVcPHSZemSUyceBgY9rN+9g7d/9SquXngHKzeuoFmaoFErK6xWY2PqQlHHk/KACuuXbetgbm5WHjm7w4nRYXIRT2rkPJVrWDpwH0alCu5ubuOr3/ptPPXsc+gMx+gz03w8wSZp/Tu3cfny+7h+/Rpu37qO9bVV5deTlbS4Kw/foNNBw808ssFkhBGVj1p+0oCw1sZ0gqIfd3ICGEuTOBdcydHPXwyUd8Bzj1ilfnJ8rGVpvdlEfzBES2dyW89vgpXKqXx+xZLy1LI4pGY0UKyeZWTRqlXNlPwwklSpWEjV2pvaQSOsZqJXzjVJsGqqMsA84wBly6myOHfomWBt+Hp47HGwiBrXeEVUp91Ocjy05vxahjv9xPjh89AJDM/VjAfrdidgH411HDeVvXISdKwq8zY6SXghmlAlHROTpFHX40mzHUs4DF3Kz0eyN58xnkkNX5gAF2ehiyqTCS19wfLnMo1OJbxZgyt1yeM6ZG8DNlbSPJTVIIcymZlhFrsZjr3tLRR7AyzU6vjWb34FDx44iP76Ji688SauXLmCwvGnf0ctWnd4iuxHKyVI2m1oF/XyNG50vkYriieYMQ6us1qZ5ekxYz4cLSN68Kw7pyCYyJY1BGiJLC0vyoPvdjvYs7zHLLDNlk49WlqawcmTx2gCoL29iWvXrmA47KFWrWPl7hp63YF60i7MN3Hk/gP4/e9/F0cf2I/21gr2Lc9iYW5OTWN0zBtrLnU4wc5UhnjuXb1yp3JjQYa3lvDzU3iUTHSGjt/tutOytqm2OGYYAAEICu1kztjd8X4GyLOv7/osPtYsZRwEcVYGwQ5EXCw8JSlXf65o6bgTyA2QknhTpnbVbh0Z3kHv2t0Tuj1JpZkWqtFLURqTythOSrNEo/Ao0sY6yRw5VR30uRlAYaHHeghA977o8R0HbJsDU6i2FuLUPPtvzV/WIyetO90Myam1aOITYJl4op5Iw+fbkezmbTR3JLtF6Y+ayFjLydQwsyqCxINODgSypjDK6I5Mc50aZdS/6naVlOVAnhggtl+irJDPSorSqMPIZzCa3eRKqr3vJ5p5Qw1PZtPcieq27+nkM4+BmsHoiXze8e/d8xdUdnryxAkMO22s3rqJy+ffwZ1r76N19wZmawXUmYnOEh16i2otPVCtOM82l4c6AeZmWUEzRJeKkF7gGNju9FGq1lFuzKA7nMgrX9x3CJ/5/Jdw8swTGKCI7nCIzqAvw4Aypmw2N9bxweVL+PMf/kB05yOPnBLIb25uyFGZm51TGS/PrSCQPPXUk0mWNwGAAEwlPTc3r3nudrrKCVpdXUOLZXIj82xj/VBG6vzlMW510mO1QrUilqDNBElDPEy8RwLDk/ToaWCwlp5vM2/BDiYp61pkL3gtlpTJ6PHKmNCPZrTZoSMByqql91g51wHf03jcqya4cuzRlIWx42DjwvEI0AuvPbvbuQb43aDkY1+J7cjgStZhEntHIzhzeJDeZw6HGzQseaaHTkCMRDwZl2rN6vX0vk/CoFYdvGNiGKQysH3AWZ3JfRUd+cS4eL6Q1rvrpnBI5IwkusRKXPUMZItJJKnjkDl10Yue60ohguYMqpOJgPy3vvybODi/gJUPrqHm9faFE0//riXMOzVhHgLLNgbasFwYcXQpj4Gj1USP+qFjx3Dy5ClZSnfv3sWlS+8bTeGKJbx4E9hIyiKsRh2U4e0GSVfxKXjEKa3JRr2phJr29gbW1+8IyEslKjhgaXEO+/cdVKbHZMzfITrbmyiXJvjG17+E48fuQ6U8xMnjD+DQgQPabGMmi4jGSmN1sYB2BVUHrITydpYiFlbyeiS7ZRbRR3nJ8Z0A5Sm4SmQfgMBxRYw8PJb4TnhmWa96+nryxDzBY3qzJLHcXTz7LDDF81oWscemvR96ZJa6yZncwqxto/Ii+Jwu+pTeDe8+AfkA8myJXtIMxUBfSiaTWW65i+YpB8BnmQp5spEMlD3hSTXMXnMdzXTda41rJgyVA4wlkduJVpb0l94zHj4Feks0MvMsjddHBjvfMS/fvJaI+5t3bgxGePxJTa3HXDUGj+lFKMKGlpamRQkbr53OteUI8L7WxcvGT1aNsTzLfrZr2/ryNq4e6og++FGCqoxtP96WjFwqf8vdCCVq7Jwp6GBpyIxZcp+zN54IRdnqzGdmRFdruHTpMpgg9+ipU2hvrOPmB1fw/vm3cfuDiyo/mykDVXYbGw+UyMaYsWh1Hpih062M0lZODvXJVgsN1pJX6/LK270Btvsj1GbmUGnModKcxaee+zxOnD6LDls6Uykzjqu5JjMniao5zX/8D/8nBr0OHnvstGLwjJnfunVLzOKBAwfk+fU6HTk3PBSK+2VxaVlgwr9JnTKmSxnYqVlVGVpbm1s6x4LgTnnt338A+/ftQ3N2Bj/927/FexcuoLW9hU8/+yzOPvE4+iy/Ysvrfh9t1h4zkU5Oi/WaZ+yYBs2tO7dxd2UFq+tr2Gi1QH++wHUsqtyeU8eVCqy83CyTqMj1kSSheU02r0vZKks/EiPdqI19GI6bTqLzhN3wnuMExPCqQ9+EflOnON+nNI7kmXoCH/GE4VzuFxqOMugBOxrVmYDUODXQjv0Ze4KGSqz31PkJByNt3MPrxTgi0972noG26QLTAnZssh+A48fPZhlDJYJy31VZY8/mOMae2PKlZ26JmsJG5UeUVcJNp+Xg3r0o0jgrFPHdF17Aifvux2hrG3WdOFpE4dgT35ss71lWE5ebN2/qLF8KJJs9GEqRgM4bWCJLbHzrzhZeeEwurU+CfgiBC5UPQsqHQmTigTrsdDt6XUwE82yUZMfrMbmA9E4Py0vzeOEbX8P161cUI5+bWRBVvt3axPxcA7MzNdy4/j4ee+Qh/PN/9rt46MFD2Lu8rNNkeAqayhVEr6THLH6c55p9L549rL8A46zXkwX93YyDLJgmYOEvxvWDsjYIiCqQJA/RoCHj7SfxRvewEm/aPzfNNsT143MyFLx1aGxEWYJ+3GHEjfTejmS1oEZtAZnFbiMWNeqLUAkinhwX8rR+6DYHCrUEBesHoKge2neF7u+hivAQQgkY0Nj9qWT4t5Skyye8MZ045TRrnHu+w8OMHIQ0CzKN13p4w7ZV9IY3cNTBCn4vjikSu0yj2cTqW96gwyfP49SZQ3tcUfGaVj9tSaUx12G8JHS/lyiFPNM6e7PgLbHMexZMncwWazBq3qP0KTpS8R5UGOybzfEokcrr7zm9lrtAecYJXpYvkTTnkffBeGkYbFYNEXFI/ps03CgwKcryZSyD13MBmOXLU6p6fVy5clUVM6dPnVKbSmatX37vXdx4/13cvHIBS80q5mbqqLMEiDHy8VjUes+9KR6lrJPXVP7ax6jPM7FJiLMefIJacxaVxixanT5QrqG5sIwzT34Cx06e1nvMfm/3+uZBjZg93cHcTBOjYQ8/+su/kO45eGCfHBlS7RcuvIfDhw8nzg2P4iQs3rl1W6V4PGCK/TX4rGyURdnsWdpjMdJCCSt37uL8O+fx6iuv4BtffwGf+tSnBFavvfYafvZ3PwPbW/Mwq+s3buKzn3sOTzz5JLY6bdxeW8X127fUdY0M6dLiopK+aEyceuSUXiP4s0a/VKvIQClUyhiMR/iLH/1XXL52DTPz82I0GNc3IDcaynS3LejItCf7yp9IWubfBGpjai10kqzXjFOUdU5CN4VBHQ3HxFL4iWnh3Ya+iO+HzglgDz0oIPUs89ibvL6xxCnYZh0ZjdNzkYwJT0tQk/JXX9BWNmfnQ5i+TJ0bK/n0Sgk/HdEVgL3up98pZyd+Q0vofS4ya6ehXcUQDe/jVTWq8iKlTzZmNMZio4nHHjqOLz77Wcy6QVI4+9y/mMhr9vNhOVBa2dGtKQSaUquW/axifW+PxzHFBFIckcGu81VnZ5MTexjcZ5tXgndra0uHsRjda9+PM8T5QAsLTRw5chCtzRWsra2g027h859/Hv/yn/9L/C//8/+KX/z8Jezds8w0D/S6W7hz+yoePfUg/uD3voMTx++XR04LXGDuh2/sTLzKwqsr3106cNmzpQ31s15zKNwsCE8bCFmAjTvuZigkyjmt70qymwNok3/dM90B/hEM9ZvsZlCEMRLPFCxMXHcayKOzW/Z92xwRIzbq1e5lm4YbLTYZ34syJYuNphsqntc6hVnCW5i21vnLEr6idExZn352c3iP6r3Mk6qUqOK1ttH33XvDZ5kJtWv1wxEMbA2k+ZlstndKzQcwx5GUBmJRMx9yVAwx5B7VAJljEsPo2229ZNdEKJnwaBJjLPIxkvDGVDvepBOdXU1yyii1LFMU1Q6ReGreSgCwATW9eh2rqDK3tMxSQJ49G8DnNPsMZlxEHwCTX3xP2e+ZRkCccoJFZAOTAbRK6RKuXb+B0XCMo0fux6Tfx+bKXbz7xq9w4zKz1q+hzsNSSkBZ2o9x8YnAl9nrdBQYTuN9VfM9GujsBWaZlyp1AXmrzfaZQzTnl7C87xAO3n8UJx45g/2Hj6DbZ39sjqSoJDMCORtXVJi81m3jlZdeRGe7hYWFOcmZtmlkZDNDmhQ7jQbemyW1ZCoPHrhPHjJPjZTi9jPTwoHhY/Pkr363j5/+zd/g3Llz0sH8zv4DB7DR2sTK6ipu372Db3zzt/D85z4nYL/4/iX86s3X1TWTnuvx48eNISkUxBiQXl9ZX8Pq5gYGkzH2HNiParOB3niEv3/xF7h68ybKjZre69Mo9cYlNZ1QmSl1dFCPGDj3gCoP3BgLDzoSxjiGSESLNSf94sb/dGJk1Jyrftp/uR/ULCjpHJjmHgUjmf03CUspoc1i5bqn97igrIMh1gw49gSIR1jb1mv6Y+HESOaNslXb8QH4VtXhBrzCWNbyVuWP0cpZ5/dEcas0Z1JyKCB3bcSKCiXjTSKPoYgamSbqVuq64QiPHD2Gr3zu81hqzFhC+Tf/yf80uXPnDj64elUvcDSMr8SERYZ6tN2jVc0Bq/l9f4DFxQUJPvppUwBKrvCM1pRyjDInOwGNR6YePHRA2X5sB8vNN+gN0Gl30drYQK1WVGe3TnsD29stnWr0mc98Cr/7ve/j5o3beOvcO/ibn/wYw0EHtSo3zRaeOPswvv+738T+vQuynpnsVqtYkwY7LSudHgPYNBko68HG3xEfmlbEWZDMerrhXWcBMt7PAvU0aFuGY1h8aZZ3QgG7oo5DK2KTBDBMmyTBGmRfDy8/a61Oe+S8X9Yj39FcJBMnN5Y7ypriGEQ3xtwQMRlYJih/wlhUWaOXGMUGMeo8vR7XWiRehosnGiuTSW8xXyvzMo/RDjfQXCVWtFnPNGCskUp6qIXyR73LWeJGBgBFz/FoYKHYuhks0eQhFEjMedZgi9dS+cdRqtkM/lQpWfKXK4bk8AYPAdBIyhiScc3ozZ4aeba2s/H58KKzYRjVLPvhSKZ2jA7nn8lJZZ6zEbFMi2ubMjPD3kIaNNh5vViHSvYyyslzJtK4J11bHeXoytxKIY0ODaZGfbKVt8bObm8pQeiZp55Sv2l65OfPvY6rF9/B7Q8uYWmmipl6RbT5sN+2k9NoAjBW22j6urN7DntdjAZs2FJGsVxDoVJDsVwHylV0+mNUG7NY3HsAR46dwP77jqAxOy/zjvForkrS8ndu3cCDRx/AnuUF/Oynf4PWxhrm5ljXbB6f6srJirD5C0uj1IJ6C1s8IAoFeeQEcR4S8vJLr0h3fvKZT0rnXbtyDX/1l3+Fax9clfJXc5VKVfQ794HWHNuJjofYardx4NBBHDv+EB4/e1Zr+86tW4rfE/TUr7vZxNz8PB586JjGdGd1Be9f/QCtThuHjhzB7NIiCrUKfvXWOdxauYsJWQ2doFXCNuPrfCYHLv6r5C43wBQGmLCdtiU5h64xJ95zZfwYU76vmLc3tMkmCmeZySRbnM12/GzxuC7vFeVnXHvRbEUhGM51vSYMIcUeZ9yr7t37tYde5ecTfepHw5puNnURXrXtr5371T5nusRsaevWZrXokaTr5byZa0aznsRg8Pp/yUp60r11+9MMPFtIJn/qH2ass6EMkyQpC87HcITHTz6C733jt9S6lfuw8IVv/48TTgopE9WD8yB4T1rgg88vzCumZWn60XrP6gBV4O/xB040T1FjJvrKyqrGQw+ci5fWGyl7xtbZum5l5a689AMH9qvpASfi9u3b6j3L4+tIyU/GfTAscurkcZw6dQJHjhzGwsIs6tUG1lc3ceniFfz87/8Og/42yiWeYbyBJx8/hX/yh9/FnqWm6sgb1ZrOdbXJ2p2m3uFNZEBIAOA0cAK8pjV3JgZmAG5XAJ3ylMPrShXwTsp8mrLXIspQ7VlqaLc4+W7sgMVyjOYMwBEA6nSmtPY9DJBY9GHZS9174l2wGlnvOjVWgm61RhfmvZrhZ9Sbec9RycD7Gx1m8ecUEDgm31wB1NyIflyqbapoq+gla75Ro5Qr5jXYGMab1DmL5zhHmZvOXPH5zCTNhUectEalonaaPoA8eWZfE4lcM5UfqZGXxr9j3iPObqA/UTxMiT1K0koTH+PvmOuI99HzVelTUovsTxzP4fXg03kMxi6ZEoxTpJi7wvvYkaSWSBWsC1+3vAA2OrEM7dgbodQC3Pm6dRCzpCULtxilzlWsRhxqkelJfX6YCIFLCosMjBvYr7/+Jnrs7Pb442hWSui0NvCrl36BDy68jfVbV9Es+4EpRSq5rh2CwbXiXbeY/RvrnjH0Aml/eTlMeCtgXDBQn1/ej5n5JcXKDx4+iqX9h1DmMcwTHuLSwV//+Md49+230eu28dvf/hY+/xvP47VfviJgJ3NZq1etkY7LhSzlX/7VXyqp7IUXXsCdu3fR7fbw2GNncOHCBfzNT36K3/u938fTTz2tRiA/+sv/ir/+0Y8xHtgZ1ws0IryHOdcpKXJS46xlZ0MROlAE8ROnTuLYsQcxxxPDaOAKPHvqJ651V+J5GT3p2fnlRay1NpXARxBnglyr18H7V6/i7sa6vPNivapYOUMTzLQv+wlhitl6yM2y8q26gOOKPuPBxEXeRJYyt7wKY3z5bziIHGNku/Pv8NSzOi10XRjGEQ7iNcT6qdLBTn8LAzH2k/CwyKS9tBIjxhnVF+k+M8ckxYhsMq7rPq8UCl0cz5g4O8k5BmnozNg+/5HfmKQ0myc+BeQsQyOjRCaEmpSJm8x0l46m7iZgD4b0ovH06cfwz37n+0C3r7koHHvidydKZms2lRBBICcAB+XJTckf/jcXBRUlj2jjuCINP+jWKDFT/13vB03rkEkbD598GJsbG0qMs9o+WhJ9bLY2VLDP61Z5lnmlhq3WJjptHs+2jU9+8kmcOvkwVlZui2JvbWxh396DOgntnbfOAeM+6rUiyqURzjx2Ar/1jS/i0MFl7FlcRLNW0wErNCQiVpIF0JDxx/27m4LOfj4LnNNAnjUePu7vANCgm2KMWiweN47Fnk2e2G3c2fHG+2GQfBSQZ+8X99G9I17t1mMA7XSIIhR65E1YHgXLRaxTk2NdEqKIwwe4Buz0Mybe+pnfXpqkDekHnEjGSXzYSuJMb5ohouQxZk17D/F4X60RlQtgxyHqxD4CedDfSVvY6IWegpTAPKkYYLJk6pGHURNAEclhIcdpY+rjjMjp9SVDIzGabAZTT9i8ChkfXttuDT4iQ9xmRgxPcvhF2r2O70WYiHs3QDepyR0M7dQoZ1HsSsam2DqME6tMWalTmdcEhyJW1jwPwvFSNfWP8IYyPCxCa1GlPtHzPcoPjamhgmM2MYGcyW6f/fSnMduoobu5gZ//7f+Li2/9SuVn8/WistbBw0xGPQwZm2UMU9nZVqUS3bmsw7q3MS1VBeCd3hCd/gj1mQXMLS5jYc8BnH3qGZw4dQbzi8sC8vWNDfz7//Af8Pprr6FcLuIrX/4yPvH0k3jl5V9gq7WhEqhev6uuhDREuHoIni+/8orCes8/97zqoGmQ3HfosPQlqXPqOFbpnHjoBH78o7/GX/yXv9BxzqolbnewvLis+HiEMFvtLa1zHtxCD3957zLuP3IEZ86ewcLCvECoqd7jY6yurYl5YMXQ3MI8lpaXsbx/L15/6xwuX/0AE2auNxso1mu4cOUybty9g432NiYMcXF83C9kFpydJTuig0+8fDDL8khfMQGN/ezd+47M8HAGA3xjjUYpGBlSGjjR2U3neovZtfJFW6fm5adJZul7KsVz50SHcnk1h+FOmrcVoK2Eay+j02tDA/90/8VeAsiCggAAIABJREFU045LgD3Zu1mHbMqpSfWix9kz1Lp1V/SeIH6mhCWE0RtPqXV64yw/pCeugCKZr7IlojK8M2GlGPv3V6o6SOWxh07g61/4ooCcrJOAXBYOyxZc+XJgFrO00hYm4tiZqdYZyGrb0szqoNnoSXNCTp46qfjQ1WvXtKgoGCps3oeUkSkB1pOzLCKUwgiLC0taxHdu38L6+l3FxatVO0VoPB7gzGOP4Ytf+BJeevEVnH/3IjbWV1GcMHbFDNwJnn7yUXzvuy9gplFEs17HIss8RBFZS8mgLwPgEm8sg4gxsfFvTFKW5s5O3DSYZq/5UeA9bQgkfYczmdZxj6yi17Wji5mDTNYwmQaFLJBnqXV+Lijo7AEGoeTDI7dDEj7qvPG07jslO6xrlDZ+UjJiHrk8bLecU4/awdjQJz2ww0EzNppAyYE8KPg0ruXtQ0lHxXGMXmYYiV8BhHZfe3Y7M9w5Lbc0Es4meiooGc+ex4yhYDUyLIoyzy2MkMzF1KllMQ/ZNZVdA1GGF9/PxsijnWs2DBSGjRJn/MaW/e7HwIptSY2dZC35s5sR7sdgOs2ejM2vp0QnT9YjNRrzo88lz2r0or1krxvop8edhohtDspWdqb6c+tXbvFx8955MqI6PNYaeOmll7G11dbpZ4XRQDHyy++9rUS3leuXMVMBmqwjr1cxGnTR7naUtc76cOorSkAskDpnjdibRUb9pFBGd8Cs7SpKlQaK1ToOHzmGs09/Eot7DqDVGeBHP/kb/OpXr+P9yx/goePHcfLhE3j0kVM4cvg+0elXrlzC6t3b6ualc8f5bJWS4v30yN948w3MNJr47LOfwcrKCrqdHo4fPyH9vb62IV17YN8BPPboafzpn/wp/ssPfojTj57Wcc6b65tq5ELDdHl5SWu60+vo+eiZr2+uozcciCn93Od/Q6e8rayuYHV1RXJ88MGjKm9j+Ruz3e/eXcEbb5/D7MK8auL/609+jHGphH33HdK/1dkmFvbswYhZ/xx/t2shCtLpflIaw6TsZBcHxVjyqXna8RsMbZxgaK2BbX9zDRDQsw2pgk7fsdYzranVHVQsEA8gMpYqydeKEkqvjTfv25rxKEwXVSkesgrj0Tq0BcNgJ9QFA2R7JOjxlPFLwqpTcfNINA0nxgyV0AEfjuVLFq7nJBCxROax64Aa70CqE8n5OrPWeUiR2rryYJEx6oqTlzDcbuPQ0h489ehpfOmzz+P0Y6dRePgTf+D3YJcaHvXH7je2ic26tskKyzv12Cw2uby0pBFubHKBWgs7bVL1O7YYVXhmDx49ioMHD+Hq1Q/QbjMuXsTm1iZ4CIspAAOqmq7Dhx3qFLRatazEuH6vg0KhhD/8/X+K5aW9+JM/+iOsrtxSZjuB/NPPnBW1XqtMUC2XMT9DKr7qHjkXQ0otZ8F8GoyngZYLIaE0My02Q/EGYCee0RSdngXbnQo8rX2e/m7QSVnD4KOun71/XD9L4SfeZSbzPQvkcY+g0IzmNAo0Gz+Kud8JxLGJvHzF+wzY/f00rkwqWDxXvE/vXNQ715vA32u1syUtnkOQjZFHLN9iYU7/OqgmBok3SjG21rzAlDK27BLLmE5pfck4GswokceAypiFTChgao4TQNUYMu1hnSqObnTZdZfSc2k7V74Wyi1538vodhht0V7WQTS6aEUiIE9VykbkrbGTZfFbCkG0pjTvnsBBoztCZTLwMln9CSvgz23zFQaR5zckCUR2IpvpjQhlmBFF+YeRl/YdsPHwkYxaLYKd3fqDER49+TDqpaKo9ddf/oVi5Bu3r6GKAarlAhrVEsYE8l436erG7mcsYbN6YXozfZWiil2YMIGNQFVHpT6LxtyCKPUTjzyG+aX96AzGePGVX+If/uEXeOXVX+LJp55Sqe3S4gIeevCoukzeuHEVrdaGWkszQY/6jvHwN869iTfPvYU9e/fgxIkTePqpp9De7giMDuzbb/XjxTL+6P/5I9UM/5v//t/gxz/6Mf78h3+Oh4+fwKDXx6X3LqhyYc+eZTz3/PM4+sADmF9cQGu7hRu3buLCpYvq192YbeLkI6dw49YN/OKll/DpzzyLo0ceEL1+8MBB7Nu/H2vra2JAb965jSPHHpTH/bf/8A+ozjRx8Mj9eP/6VWxsbdPCQff/4+w9gCs9ryvB894D8JAzOgHd6JwDMylmiWIzShRJUVSWrDHlPDX2zti7s3bV7Hgte7bGu5Nsy5YtUZJF5UhJpChRFClKDM3U3eycu5FzxgNe2jrnfvf/f4B07dSC1QUQeO9/f/i+G84991yK1fBeaeC67WVXyFP7XUA0nK/B9ZychmnPLTG7O7Qccs26TnnSJnmNXOsq9Gjb391uGCTucDyPYcEDx44GyeCgnpbk6zhlzOxXcMwRxyUI7CTIqWHnR2bZUYDgkkPpzZywELgEiTW2u4YcxPbZi+kWTEcAuztyQeqWjVOT3+rj5un5jeiSJH3puyTtCiySS8KgmwTAmTkUqVw3O4/f/uRv4K6770Zq8xUPRxKtFpXYPHIuJv6ho6NDxDXC7hEswp7wbFZwfGNTk8T5e/v60NXVhZaWFvT29BgZIij58LiE76W/ns+rJs6H19DYYLVHjnnLU42IkQe0eGdnJ/HKKy/i7rv2Y8+enfjh499HT+9Fir6p9YzwFOvgHEzE9hP2ku8RtH4bqipKqK2uwppVK/XdITuHfv2G+0Pn+UWR1zKvHgcuS1XLkvVzfy9fu9ypxp8VZ2xJx8nfLq91x7WbRF0/0UP9doGHZWlmrJdfT7K+utzRL8/4k2Q3vdY1sEN87RGss53NaZqSmq8PrlEb9+psf0NDPACIiW+Wkem+8b8AG0eQdaJ9S+tEiz/cryC/qt51zaImUdMiYa2jQBQJSUF4vnEG61G8ERAo6rBMhS0EEvpMkvaCIzdCmDHdk54yycL1+v1yRxwHQkkX62T9eFhOcs34z56NuBNMQuvJtWgO0RSjDMEzwQrdj+DM/Z746lKN3gdQ5OZt0ENUEgmvCjBnNK1KpDUfZxs+x/kyAaIR6raYlygUz59lDavL22AInlucpVnQxztDaP3Nw0fkIPfu2oUMiWPjozh38jgGLpzCCDPyCmhoijHXGZSlNS+bRpAZDddttB/FYF6U8SynuE4qxV7PZGvVakbG+tadezA0NoXB0XGNOH3j0GE58rvuuhtbNm+SHGvnGra1tqC395JazmbnZkWw4nmSLMyWPbZ7vXnkqH6++uqr1XJGXtCpk6fQ3NSELZu2oq+3D81Nzdj/7ttx5tRZHHj5AI4cflMk4472Dqxbu05EYGbdzz//PH7y1E/ktJl9j4yOYHh0WPb0oYc/gLXd67T+6bTHx8bUh377u9+tIODnP/85Xn3tVRw9cRzX3XADtu3cgWIqhancHIYnx3H05EkMT0wgna0SpM6e+QpJwJoIC+9pZP+knEYlTeqQW9upd8F42xjFwTRTO8DyPl43InIGoqNsiEulsjQT6s86XuiCiaRXFQhYMmbolHk+L/+Ygp/ZD9v3Vm4j78J8SzwRMMqeQ/kpGVSbzTUky2xcEJqK4EbvcbF3RccSK91sm5e8jBgYXic7ZUFxhKCF+rhlSeF1nk4TWSBXgZ0aMzOaXCddhnwelRyPm6kA53pODg3jzLHj+NM//hN8+MMfQWrrVR8qm8ISpQNNQs42nengWrRu8KL30VmkxMEHpp5EgltjY5PqouyZ5CAUIzaV1YohgftiEevXr0dn5xr09w9gfHwcMzPT+sf3EVZSLaGcUkZOKH1ubhrF4qL6xC+7bA9mZibUlrFp40ZBg6dPntSCoMJbbZbCCtzURdx68/W4+qq9WL2qDY0N1aiuylqdLozvtAcR4Rxm18KdTxrRJSzLYBiSTjuu95ihfDsHzd8zEHKtZYeJ3Fk5fCyDG2rKboDcsak/ODhoc9ihHWIZsSpi2cuZxf3IyrRDDcujYq8daV5zYt44j8Hn5a+TGliYPe71bGZv3jvNZ09HYKQ1y6ZtdGVwqhqyEOBXb8MIG4G33GtqIgyF65GWcoDvBPNT4pDDBxKiRZ61ugYB3+/ZtiYusQ2S9yChLe6yrVb3tRqdz4O2ljdDnsgF0ecmHJPuv/vfUJ9P1uItyDAHQuSHH+yZiN8bXyPLoUnd4wRpcnmgZh8X1/MUqAX+wJK0O7JMoUwR/t+Nsdf8XbbY9c+1rxOseV6ocQqKyn4UCPoYVkcAouwpwIPh91FgKGKsBUjO+BUDO+ium52zG6purNDCaKlJCmdOn5Hj37Fls6D1yZEhHHzlJQycP425iWFUo4DqKqJutahkdlguY3xySll5TZ21vLLOSL1qtp5Ro8iCkDQKJe6hKk03W7lmLdZ0r8fajZtR09iMbF0jKrJGdiMTXh09Fy/gxLFj2LRxAzas68bAQD/GR0cxOTkluzY+OYmTp04rvGO/9vDIKGpr67B12zZdO+uxLEtaO1IGjfWNaG2hdscKOSkO+HjuuedUiuTxCOevWLFCARgz7gsXLyqznpmdkS0JIw+QrSKKkhG7/aH3P4irrrxSP2/ZvBmtra147LHHJN9Z39SAlZ1r0Nm9Fpu2bUX/6AgOHjuK42dOoW9kWAp2hNaZgWv6nKWlCsK4pClgoiBL3QqGanpnicilnvm6QFPoFJGfSATIfMy2lmKHbc7PvpSEJNqQ/W+2fi1RiZq3knVqJb4W5Lsz9VYyC+giz2sflMC53e6HX9qKjNA2JzY7jyO4envR8m26hATt5TIBZw7Zy5tblp40JzHmbp9taJgReDSljmx1cr149ewWyS1gemISo0ND+Pd//L/iw+//EFLdex4os2ZDWJ2GkBEV2eQaFLC4oIXMvm85JA2Gr0BTU1PUgjA9M62MnBuUggjNLc1y0o0NjVi9ZjWOHz+uKFEsWan1FHUM9jju378fv/zlczh5/IQYkIxcSfrgYp2fZ5/5OGqqq9DR0Yzdu7djcKgXL734Itau7ZL0IgetMNqvra5FuVjA3MwkJkYH8eD978Ht774ZGzasQV2NQYwOXfjt/59x5J5RJRdq/ODjTDppqN1Y+3uWO3IPDiJnnehd57G9p1bHCZO9LGtcSshS5Bj1N1pU6g7Zz0EbTi0b3iscmN6hBpZEEHSePtTCGeDejhUtWe8DtfKLX6MHMDwej0E0xqGwODByFbalWuwOsfNYSaEVf59n7y7f6Mfl+7x+Zu1UxnTnl5jXkYRtjGq4iAODVCcRSobSJzX5DHbW5VSbK5qjJ2qwLAOPNnwQkpAjiqxEPOaSv6IDs4zeAhf/8gAr2hshGLL76uxXzxPiurw/X7/vyePFP0cWS7/y8koysLHPiU4nPM+3iibJgAbVOa+HC9Hw9k1fwy5wI8jdZECtC4ZZRSyTrIAsbTwKir9YD649w0BFwPHjJ5Rc7Nq+lQ3WcuTHD7+Bkd7zWJwaQ11lClUseS0uqP6drqjEfI7KWewqY3sZmeTU2p5DJlWW01dppJzGYr6MfDEFgu0V1TXYvGMXbr19vxx7iWQ4qm5pBGeN6u1nTp3Et77+dTnyTRs24vSJk5JU5TMan5jE4NAQzpw7jzw10zMVGJ+YklNsaWtDU3OLOnGIkLAOfuUVV+LRLzyqDJzwtwWvZTS1NEs7nZ/HmigD1PmFHPoH+tDb2ycBLbbsEnKn3DVlYSfHptBQW4k1K1egpbFRffJMgt7/4IOyrc8884yC1e6NGzA5M4XK2iwuv+ZqXBrsxwuvHMCBg2+gf3hIGXkpQLiazBY0xBmQC+FiwhbwXwWQYWRw5DSj9WVBt69f6Z9HAX4sz+uO3NtFrURj7aCmP26cDNtzIdgTYpcgRgbhKjtHJ4AuXctvWdyWZy9x5PE7AoqTsHUeQId3Ra1mhgAEV57YQLFP0R2wAp0Cbg92g+KmIwLR3rPjGWxv7WReGuAz9Vnqku7nvU+lMTs9g8GBAfzB7/0+HnjgAcvI1SdK7V6K1gdVJ0ZeMnjSGba5r8yueW8ZHRIiowFavXq1HjZV4dauWytloQsXLkqD3TMpM5wmZM8TI/xEp8255jRwWqR19RJEmJ2ZE9ljZnYS42MjaGioxZYt6/GhDz+kuvnRI0cUbExOTOC1V19TEEGxebJEc7NTGOy/hE989EO4/d03obo6hYb6KhucwPp7Qjjj/8uRu5NzZ+6OMunI3aAmHaD/zp0cv3um7bX2ZBbuztYzcs9oIjQg1H+dlCYpPxgk6f3RyeXr52fkDz5XzpDOmxSgIw/BQftn+2c5wpB00OyH5UN3+VDNdFZ7EQlgRGnC5wQegfd5uiM2BCNE1AkZUu9LNvlcI0JFk86iKWthzGeo6zrpzM7XrjrZBmdZugUM9rwoNUz2vEHtjjj5DHUbhWjr3O+PnnsIDOiAiEKwHJT8Mlb4Ui8YG5nQUyxydihz/AuOnMfkM+I+8vYc/5wljjw4Sj8eX2NweIzULCfMJf/fn6cgd6IrgXzEz/beXEdgnNTHZyynrd5wM6gmbBHuu4/wdcMdIMl4/cb9tSZPa0RIQywsuFHdXlKvDMoWkMvNyaFXVlTh+IkTQtH27d6Fwvwshvt7cPLIIQxdPIvpkQHUV6Y1+ayS64+lOfakU1ClYLVRCpowK2drDi+5Jst2uzxy+TJyiyWJwLStXIXZhTxSVVnUt7ShvrkF7as7sXPPXtQ3NOg8udbOnDqFJ374Q2zeuAE7d2xX1nj+7FkcOPCKSHEUr2FNvrmlDQ2NTbhwqQepikqs37gJtY2NUm+jEBYTmkuXLuHaa67VGnvyqafQvX49tmzdiuHRUd2LlrZWDA0PY2x8TAS3/oEB2dbGxgZ1E9EOr+3qUlnzyOFDKC/m0N7QgOb6OiU3/D0h+xtvvAmnT5/WGlyztgtjUxPqi29btRJDE2M4ce4MXj18CAPDw+opZ1bOAIIBDMkKjo7x/epOYhAUsuvlSYMHivy9O3LpOgRRpyWbxwPfpDPzTDoECbIdS1BTC0odWhdKHJUSg0xq4kOS+yTJQIsQUws1ouw+AmfNoiyLBuL/T9b4hSItO8co8Egcwil/hv/GYjBLbLadjhXsOLucuielko1rDUmEhuAEJ05bRT4FfeinH3kE9955D1JdO+8rO9TnBlCQYIArpLYUoD/CQC7Vx4h0enoG3d3dylrUVhYgYEbBvIGu006cn0IIQ8NDyvD5Mz/L55pr9qzYzhWoSFfIOedys8jNz6BQXBTh7dprr5SC2/Hjx3QPOteswS0334Kzp8/gjdffUJ8d2avFxTk88L734J23vgMd7Q2oqWa9JB0y8hgQiSDA4BGWQ+uREQ6Ei7dbvGZQY0UzwUYhfVbEFmAU1+aVGlJCGjUKCkLNyDM0qwcHuNFhaFcsCyvASVHe4+uLKrnY3Jkrog7kQ3N+AXYO2WtyIpH/3eF0Zb6hJ9zr2eYUOQUJeobayKG+6aIQseM3wYxY2S2wRkNdzIMavs/r7va7eMKbyyPa53OkpAmLuAKcQ+JOlOL18l7TEZsACtuhMjbJKfSz8tnYNSTGaIbP9Ot1IpzX7RwTi2DwZDobIStGEuSfXNXOgxVfL9a9wfJRrDceRSbRDn+rWFFy8zsKkVzHySDTHXlyXUftdM7cDZwKOVWuszAelrtE90xa3BXK0BwmLyUVsxiAJftrffhGILT5vGlORpTgkxS6zNGq7lcsmZY0yygKKnjNlnm9/sYbyOUWceW+vSjncxpjev7UMQycP4OR3guoQgHZDEcZZyNHXqA6GpGAUgm1dfWqU8/Ozoi1Tl12DW4qpURyy2TrVB/vWN2JTHUt5hbzWNO9Aes3b8HW7Tt0fjMzsyKxnTx2DE89+YTq9Xt27UTPxYu4eO48zp49p6mPk1PTOHDgVaELFKNpaWtHZbZaQcXmrdvR2taGU6dOC6nka7jOp6ZnNPb5ymuuxhVXXSXVNpGEU5ADJ2zf298nbQ9OmBMRsZDH7Cx/NufKGes3XXs1Hn7gPsxPTqrGzuxt985dIttx/gXRz67ubswuzGNwZBiHjx9DQ2sLVqztwpNP/xSnL5xHhkkQp6KRnV5VqR50C9wMYZMGPp8Ryy1hrVjJy3gtbnvkyH32RDTLIS6z+XqP1qRzejzrDkGhc0wUTHjZKbE2DUN3GP3tQO6kkw27JiBm+mxPykNWbUlHEi1PTDtLBOxJBCyY55Dje4dIDG85ciWoPJxC0pEngTDLxh3PI4/Dwgn3u+5H6F1UAaENzOWkGsiyDO1hatPlHyjTqDA7meLksbypuqlGHlrG5GBDjVwTdMLruUjIOGddnDA8I0b+jYuPUTgfNo/b0NAg0hyjTA4EYP2Hf+MmUUZdUYG1XWslJHPp4kW9vqWpQWNLz545if7+S2hvb5ZsKwkgJHNs3rwJc7Nz+PXzv8KLv35RxDdKNebmJnH/fffiphuuRl1tBvV1lZpbbrrXcYP+ckeerH17NulOLZlxL4n2ws1ekpF7/TQhTen3gs4khtYts/avKJMOm8hIHdEKMDGLAH37+XnU6s5Qmys4B4e0rGef154gWwSUgK9ncObOTm07wdlpc3LzBEjYnLVl93zexja3urIE/qk8FdpEvCbqKIM7YudY+H11eNyUscxxJ9nddB7ezsL3WK0u/pwYKbBFb4Qwq9/zOBQ64SJf0suqzpJ4Yloyu46ee6LcEWUBzqEI5JZAArDd71mqGza1JMU1bVez4zU4C9c5Ch4IJgMwDxqTWXk8QCVAjcvkhN8Ks+suL+V+yBDEY3BV6orWlK01X582FMJAQdaq5XxVhrBWPFV7QnDpLP1kxuMtef48fHCRW0w6DQtcbU8wQPDgh06dfeR89pfv24PSwjzGWCs+RVW3s5gY7EVNuoQKWrVSAakSx4CwvktGetmEUNgPn6nA/BwFo1Jy+CQMLZYzKKaqkK6uR0W2BgUGkODv0oxOka1vQGfXWsH6FKnq6+vD5OgoFuZmcce7343rr70OZ0+d0vAUoofM+tlSRub4/jvuxD33vhd//X//P3j1tYPIVtdh//67lHU/8cSTuHDpEhbyeezdt0/1+5deOaCafltHB+64604FHqdOn8bM3IyCiCkqyg0PK0ni/uJ9UXYc0BDW/m+49ko8eN89mJ4YRW4uJ7Rg/br1WLOmC0ODQ2hubsGuvXswl1/E2OQkLvT2oJhJgYSip597Fud7L6GiphoLGm9a0HmRb8DnoWEnDIAZoIVJacmJfcnn7bbIs3aT3g76BgmdA7dqXprid1dxFFIW5hhESmvBjnoZMUqUopLW21arY7JZglsUG9tAbo46kBw9Myfq9skClNjBe2BhO8sDBKPGGNS+JBoI1+8yt14JN6KsO3KD+o1Qq/1XKkp6lwkz/SDLlL5HmexqNgJLfpmMkB4OGFOLJfvINYEna/rpTNcpBWiwrI0D5IamkXdD7dmEJsyEeh5f29LcIuiHkafgZA5hWFhQTzk3Bv+f72XUyJo8T4RRMuEvGl8KJGzduhUH33gDk+Oj0jLO52mI2V9K0hU3PtDe1o6KyowikpGhEUyOT6KxnnWoEvILs/johz+AW26+FqXiPJobq9HW2hImsvz/c+QxVBtESyJIJTZ+Mr4i68Va054BMQtX7YfOLvRXi+UYloNn1bFur2X57qicPMa/O1uUk3Lc+bsjj8huiX5MkerCXHFT23Ip1biu/nYEPF1zcORu8N1R2vc4Wo8DCatXJccRxkFRPGLTna73kvLzWcvzLD7aQOFcfZs4lGytkD4XOK6PRbPKA1yvXukwNMHJcZwtHo0eDC0ySQTAdZm9BU3GygUenKwTUBdvn/JrVBSt+xY4LaGVhsbAtQK4H2Kp4HjARJL1noTFPetZ7qh5DAZTvna0Fpb0r7+dI7eAh9fGe88MjyQsL5Pw/ouU5apxQbxFbPOQabmF9GBDqEUg32mdBPU+lr94jpoBHTJ81l/5M5MBSbSWylJPMyQPCur52bymY8eOqYRz2Z7dViMfHsTZE0cxeOksJgd7UVnOqzauEaac/c1piJK2ZKbIIR/myBcXc/o7X0c7lCulUUhVoaahFTUN7K3OYaFYRjHNiWiLWKCYSKZCJUOifr/+1a/Q39ODumwWd91+O6696kocev11TEt4pVIkX44hfeLJn2DT5i247PIr8MwvnsPE+DQ6O7uxemWnyEsHXn1Vk8eytTV41+23q73oez94HEOjI2KM1zXUq2ZOoZf53Lz60ZmokI3OMiIh1iryNSoqsW/fXrS3d+CXzz2D9WtX4z337NfMCc21Xihg/bputLS04Uc/fkL39robbkRja4tmrJ88dwbzRFUqMjhx9rSU3VJVlVgsW0tXVU215GWJqvrQIk04Ew8tTBRcQnZzIqvrkRviIoeTyNgTfs98RrChKmU5UVjZRpy8mB2InV4yqHYCWbLcE2XpEdM8ct3xcQJKapm5iyklzs6Ta3PnCd4Lq7Nuc5edZGgbsyQvzrWDdltEcIs6RsNl6uVB3CmED3q70MOEbDWvUT6XIkdSRyzq/lJ+PJJPXrvrfcrITY88sNE157gs576mc402J8f0mRC9bWrBgxV07mQYV0jlyHtE6QB4PKoNRczeclltZ2zZoAPniXLSEolrrB/19fYqW2dUyZ7N2tpqQW0UhWFtfMeOrWhqqlOr2skTJyTzKog+b4xmUjnJZ6FIBGeTX3ftZZiZHkVtTRrNTY2SavUbGT/emK3+dhl50ni6sU6+zglVnv3yuZhZCyIhrlRFdCLUkrlJ3HGofBGUiAyOdcainaF9prUuOOnLFra1b3h25ef0dmQ3/k691spojY3ur/eMOYlOvF37ma9Nr3cbhBYrI0UMzVCXt4DB1JG8jSRCCjyb0PMwYpXV2Y1Ax7Wl1sfQT25Bg2ukmyHxUoBtGiPgeTsTj5HM/JNZqQ1gWNTfmd0zA3KZSAtKrbVGA0cIvQfC1Ns5ctV5LyTbAAAgAElEQVQMvUwS6vF6LOoDN6gu2arGvcTnRuQq2T/taMVbauQuIxsyiigQScyh9wBL622ZI49MU8KoOfqghpjQB6yATeiLoSGWHQdjrHGrFpUkOQGygYlsPFmvNBEeY9t6wJJEoYy1bOIpvqb975Uh4+TzIdmNmfXWzZtUBya0furoIcHquclRVKc5NCUNVm+po676eJ7DTvgMK+XIjaRIR0/GeEEM9oVSBsV0FYrprLTWqxsa0TswhBcOHEG2NoNMtlp65nfecSc+8pGP4PHvfx/D/X3YtX0brr3iCnSuWoknf/hDlPOcR75DWS/byc5fuChCX00tSbhz6O8dlGjVlk3bsPeyfbju+uvVBvbdH/wA23ftVBZ84tQprFyzBuvWd6OqulpKchcuXMCq1asl18p6+qULF9HX16sMbN3aLtXXyUrnBvnSlx9VZ84DD74HxUJOuu25uQXs2rFLjPmenj709w+ib2gIK9aQtb4eG7ZuwemL5/GrAy/j5IVzGBoflUQrGTQlsqk0etL2ARFX2lvaaU/YoqTBpZ3dKXuZxqH2BGwutClhd6KAc3nGHvgtJamLOzUjyC96CTQxdEeEywRvwx25r/0kemqWInxF8UKcFyeTB85edzce/2SBTLDM4e+OxiW+Jz5HXJBgPD0LNx8h62giMDqFkJXTK6asnKBrI4E3IvgFopvKUDb+lGNy62rr1KKWuvyWR8qUA+QsXbY/UBPdyFlUSDIYnWSf2ZkZ9y5aRG1tbYLLNWs4QKMGu85LJpDnx6icpDdefmNDg+phzMDN8JohZV2HcAJH+dFwUn+Y2WtTYz1Wr1mJY0cP4/z5M2hpbUB1lhKPKdW9+D5GIyWSW0qQklu2gjepiJtuuAb79mxHQ0MVNqxfjU0b1qOgeb2FRLwUYqDwcP5nHbk7bXNARjaKDBUVs+h4gqM1Yo+xPm2ggmXkigSjQfUuChPHfx75SvA/zFGXU/T2NLKfF/PiFZi8pg0PUeARNoBFasY2JhpC55SspxO6cdKTHG8YluOZlg/Q4Dm7o7B1QXJitXSmHTVwdiozYCObBbnNBBPe4XaRVpaR2RTMhAzTauXW1uhRt31+gHbDJCMew9n4PGfC6FyL/Ge1dNNhjnpYVfM1ch6zHQYiRKJ8shKDHEkV19WBnRhEpiywsi2ocw5tMB6o2RxvC7jijNobQ12pzqRmTR3N9KWFSpGHonsRw9s8bhJiX+6MkyWfZFnhrY48Adx5SSBkNhFD2CdRhVqnBxSePdMRWy2/whQfwyS6OOj7F2qToXYp5CncChHsxNi3rE+nlNDf577n/eM9l0FNp6VLns8XsX3rZlSmypidGMPxQ69L2W1mdBDpQg7pUPtO0RGRMEdCa7rCpKSpW+1SHCVmqxyVXEK+XIGFcgbzBWCxxAmmZKpXIl8uo6t7g1rPXnntdaxob8fll1+uFrHV7W1Y1d6GumwVyot5nDl5EudPn8bZM2dx8sRJ2cZ169ar/j06PiFHXltdj7Wd65CtrFF/9sj4GErUI6iuxsDIEBaKRTS3tWIhb4NQON3MykBF7Nu3D9decw1ue+e7cOzoUTz54ydw+vQprF+3Dp/4xCfQUFcvu3rkyCHSXtHR0YKmZiKSGYyPjWPjhk1obW3HF7/4Jankve/B94N0zen5eQyNj+PImZN48+QJpLJVkNFk6ybBxDR0jgajWzLnazukzaGF18ozjgjymRk/JZDdwp7wdRm9LhL8iZMdVw+0Bx9qw4HYZkF4EJxKThHzDD6gZVE92jeMu9uImeluOS6rGZIUq88Fb+D49xJHbnbVyZrhRHkoqw9EdlevCti81b39qDHorjp35MhtZHc8ay1A+8G5+z5xm6wuHUmo18tH0gd68pfq3Pm+MuEhCrkMDg0KXqc+utUtU5puZhClCeWzPsp2NMm6hgzPmcqrVq1S/yIhMRp6RtTqRQ0Ovq2tXdrAFI9hxLl27VrVocY5UIV97NQIrqkVK7NQWFR9fHaGg1zmQfU9an7wfVdeeSXWrF6N+bl5dLS2Kyp5/tnnMDjQo3U5NTGC1pY6PPjAvbjisp1Y391lknih9zW5wDzrjurOgbCRzHIdsvbXRiSlwI6OHKSzk8NsXoOYjNXthIYoKjRsKQosrFZqcLYLGVgGZXOi+T4FDCHrF8vboUxv1XAwyHung/qW2OghU4p1ArhRbdqZG2cZ68AsN6axMc6TyIQT6Nx5GynK9AeSpDY/pvWE+1rxXnNDCXg95tBi2VQ+G643J7AlRWaUsQeVwdh4JAeSxEIMSQEa1/1fts/1v15uIOStmm3QRk5G8w7tW43M+Ab8cuftwZxlyDYf3dq1Yh10Xo+2fSIL8ZJNchZAJJCTGM6znPvgz8Cd/lIHv1QTYclad65EolXR6tLxhLrIIEdiPnTAC0J/JOqUmDFu96BC90MTpyjh7NbHS25u4Eslldkk1iFYn8/f1OGsLpoOPesW0F+81CO70d3Vifz8LMaHB3D2xDGMD1zC4vQYivPTmnxm8LpNjJIjhwlq+LF5fRUpoDKTMtZ6KYVcMYVFtqGVUphfzKt/fM3addi0dZtq5d/+zndx3bXX4rd/67cwPDSE3NQU0qUS2jnpMZ3Gqy+9hJ7z5+U0b7rxRqzoWCmWPaiml8rgx0/8BAu5RVx1xVVSdhuZGMfAyDB6+vvRM9CHciaNvVdcjt/7gz9Qy9no+DgOv/mmBF34xR7zUqGA40ePYXx0TIECEUuuN6pjKrhYvQobN65HdXUl5uen8dRTT2JyYlL67iPDozh//qJ6kamkuX3Xblxx3bXYtG07MjXV+Okvn8U3f/A9LKahenmpIi1HXiL4wiwwAGBeBhRyFlph6UDkWHyOt6NBiWTVkUS3Edb6GCajJdpWZUeLJZtaFhIir0uJeyOdd1srjhz5nuNaot1gucFg8uSQq6Be6N02Lrks9MmDEEM7eTztW7ZF006GAFP7nGtH+hTW2SKbILGrIC0ctNBtcIuh1EqI8iZHLs5ReD2fp4EdRhDld95m6X2w7Zj8KQb1tMEhAXP9ftFwfD58SKa8zMnMXDX0TVd8qMyh9XSw0gXOLchZkilJGJLzxHkj2bfIK6upqdYQFBpVOnXeRBofQuuMEvk7PjhG9HT8dPbM+OnkSYLjZ/Ah8Aax5YxQI52Gk3+KeasnFwuLEoThcIIyCli/oQsNDTWCRO9773sFL/zjP3xOM4ubGpowNTGh+niqnFcb2qpVLfjYRx/C3t1bsXplh4gxHIW6nB3s0WLSGLrj8ojUo08Z+kgYI2RpwTgbJBlq4c6wDAvIM3YZ8kDm4Lp/K4uTTtuz2phh7S0U2kDMKkN3gJV5rO5vWW3cduVTfxhUefsVs9a4Dh0ribmDSULzHgW6EzHxEHNSNnYyRNVaFQFKDhuO2TWfkxOZLNDjeTgB0s/DRWMs2GP252Ue/j/XYhRURzBUXIOKougQzi91aJbl27VZ5OzfLRO2Hk+H4ZPX5m1wy9eGoLJI4CLQWyLHzM/xcaeuU24YnjKVxHjVcDpxdiMIzdnurnJnoR/vvwcb7kTdWSbbz5LBpa1fF+dx9r/lH1YOcKNnrxOhKfR9+/qwtWQJitZPCOy1zoUwMDjLan9zjTkawiDMjS8zcBcc8rXlgSRhQZ+G5u/h46Lz4PHI6OYZb9uyGekStdaHcfi1A7h4+jjGBi6iIZtBDSfGoSRHTSc6M58Ta72isgqFvA3eoL2io2ednBebKwKTcwsopqkeVYVyphIrO7uwY89ebNi0Ba0dK5QhW09zRiTaNFnmY6NY0dqKhpoaHH/zTbzxyit46cWXcMXlV0o/g+S0tvYVWLFilUi7g/0D6L3Ui8v27sOmbdtAOt4vfvlLfPVb31Qr2GyOuvDAQx+8HzfdfDM++9m/V5sZZVavvOIKMc/XdXbh6Z/9DN/85jfR0d6Oy/Zdhrvvvgs//elPlaF/4pMfR3tbC4aHB3Dm7GkNZCEyQBW5o8eOSZSGy26aan0UeCmVME2BnOoqVDXWI1WdVUZe4nS5Ilv38igTBWRbXxhgQtSJ9pmOp4IchLD+k8hR0lZ4CSjeC+aslqgLZgyRta4GElONpCu+hjQgAqE1wPRC0kKL9Ns1cPneioLvEFTIVoUExpQjfT+SABxPZLROrEohIlz/XDO8Zg7DMaKZBe2OqiWTmDgJKel+uyZELhDAGfzymtxxcw3SqbvWOvv+uV/nc3MRmZRJPZ9FjqgzScUsj4pUbJoXntC5P5BP2nbNx8r8ILHNJyeVRRs8ahvBNp4ZA/uZUYtlGz69ihuaI0wtq7T30YmbZJ9JzDHyYo2cv29vb9Px2LrEv7Fns6uzUyxQRsAiDJGHmoZ6yadnJlBTw/aVOTHdmbFTWOGB+x/Ac794Dj96/EcitNVkM0hx04+PoL29Hh/9yEPYvXMzVnS0acOTXhb8j0EnCdgxma0lM1D/vUeF8UJN9isbdCiYNG+RWwydxqpnyfYeE1gwFrFn9A6de+3cz88CCWM08tgy6Oy1CRGnIwYWMJjj0nSgCH6OpwF5PZvvkfhAnspBZvS5mD3r9egyllmNSwjuFM2xGSnPN5H3hNv8dwss/F47C9sdjerMYXrWcmKav4YaA/wcn6bG3xtJzsoaXqu3e+FOy+65j031c/J6Od/Ln22TxlKeHqEbF8RwYRebiDNp66WO3hf4EJ61e52Z0GREpgmGytmpbowMrrZamLF8Q0tNWJfea/92GbcjRsuzfF+vcWk81vN3JrkMXCBbWsnCanFcf8sdOc+L7Zu+b4ykaQ6XGTiNr7IDlZnS5tALBSUDvCDeYxlAzrAW2S0EEQ6xB3iUcC7bxuwZVKCvrx/5xYKCcDry2alxnD72JnrO2OCUejpydjGgjCw7aioqMTOXwzzJukVOA6u19sPFBZSL5NBwuFKFMvHx2ZyEXzJVVidf3bUWu/ddgfqmZtQ2NqGxqUXog66BDoajRMfG0NJQr9r4t7/xDVw8e1aP/PTJ02oV6+hYga3btmPb9p0i4/ZfvISnn3wK77jmGuzYvRvjU1M4dOwIXn71VTS1t6KhtVUa6nv27UP3hvV488gRnDtzVjPJ6TBp7FnmpD4G2ct0DLt278LHPvYxEYU9Y3zl1QP40Y9/JIEtimMdOXJUmTnv4569exVU/PQXz+C6m27E3iuvQOuqlTjb24PXj72JRaZIysgzysrLJIKyJEW7EVQOuSY1g5x2PbClHYHzQNqCyKDTEaR8uRdNsIn9z0b05R6PvtgCWzDRJQaDLuhkNiLek1yX1g5tg7dExqZEOJX7QoDsr3d5akfM4tKc+aukI1f6o8+K216l+U7Uj8ePyIUZlWRdJdLr2qr5M1NXy58hydGYZmbmLO0EjpDIxkwCA5rK/VQOc0zU3SJukV03MVc68fn8AuYXF9DQ3Ix0ZQUmpqZERKyprZNQkOvNa64AB5Gt2/N+VdbdKHLzqdUhwAx0tjwhJzDxb2Smm9HMoL29XVE3iRmmt20wiRtwr3fy/XTihO4p66koLMB0knEMIDNnsuqzyoQzTLWJ6F0qVURdXTWaGhvVErKiox0Pf+BhrF61BgvzC/jG176GM6eOsZEEubkprFzRjIc/cB927dyMlR1tUnYivGb8s0BhSDjyZBYeG8NEjShk3u50rUZrzsqzDc9gvIXKSB5WX/EvLe4Q7IiQE+AYOR7CLH6Q8HkOo0bZGMVKKkgurI96PH0jGdQZC7TI0TLrDPX4SIs4Ch4s24qcf6J9zSNqE+0wCp9qnCFK5jqwaDSeKJTM7E35jeIGVdoYGnWY4AxIkyDAVp45R1m+NLjNCCiiFWzPmrdtfGc2GwSf1EiPDYA9n1g2NoLQiiUJEPG+OlJi9zYoVglqM3Kgfa4hFx5Y2D02IRVvzfHPsnuTpMfEwhUREpRoxUk68ohQJ/6EBSVC8hIT8TzzSQahvpaX9+knOQZJQ+evpyP3LolkRu7QpWfkCjR98ptIm0mnXRC6xnXBPWwtayHoD10unIjozFoFjOH6RVgMe4eOngQ4D265bi5d7NEa6OpcjXSpgNnJMRw//DounD6GgQtnUFsJMckbaqtVMqOYSSrNiVFZGbvpKRJr51BfWytlNxLiaJDJWmcveY5jnUnqS1dg177LcN+DD2GxWMYshTZCgMJ1y26YVLGoFrTWxgaky2U89eMfY2ZyUhPMCJ0PDgzi4MHDItzV1jVg5/YdSOUWceLgQbzvrrtx4y23kDyDk+fO4rVDB7Fu00Y0t7dr7jfLAGw3OvDKKzh/9hxGh0fU/bNt61bce889aKivk3DWz55+Gh0rOvC7v/d7KJSLIg0T1Txx6iSe/9Wv1HPOiWs3XH8DxogIDA1h2/ZtUtb83Bcexc233Spk4EJ/L8ZmpzFbWESZPJmqCpQrK0R4y3MvW6Sl5yy7EkpJtFMU3pIDSmhaxEGtOSJbX4b0WAIYc2z4N++QMWjY4G1N06QcadB8sLXrA0fYxWCqfM5n4XHIr5LjCwxuk28NX7G5DbGG2WAdV7Vt00egI9f+Ep+jhGxVJUi45HrPzc1hkRP1FhfkgEmWriECJa2TtL7zWFRY40ATiplNjI9jfnZev2fZl10YtTV1umd8nQL7cH+slTCjMbjWZVEhJGTt+m786z/6Q2zduR0LDCLLJY2b/d4PH8fI+ARKLlUbxpxS5EeyuczILbo29SrdA9UK42HvnpGrVhAgTxrY+vo6OXGSqVwTlhuZNXYuAjpta7dhpG9j+ViPZ2Zu7N0SNm3apNm51FamMWVUyZtQLhVEbmMPaL6Qw+BgH9Z2rcLVV1+lujoXMccArlqxSmPgvvqVr+Di+dNoqKtGY30NNm3sxHvuuR2rVragIl1Gc2M9arMGWy9x5CErjo21w7ExgckXjEPtblw9o3O4UItxcSHcvyCin9QHD8MIIpZuVZWyFbX2BGdBJ61zlE414eylggvJOow7QIto3bHaRKrklC8iLgyUrF7tdaHYATp87Rl0UmiF58rjRwImicEFHsxYFhUPTaGDIHRKA0+IXfWiBKeCSI07fX8WVouPnakHVgZVGcLDz+PnkJDG/cA195aoO0FNTTqzOOgoRYbDjcpyR+73weamWzTv99MCN6+vuZypZe5+TQ5z863G6LbnGWXPItAZwuLweRIF8kDQEQQnWC515IaiJBGPZDD6LzlyBjfOrPcsyoNTJzMuz3RU26ZaWrbahGFCkKYZ0lknGVp2bqhOGRcunMfg4JCySiortrS0YvWqVcoume2wRZW1X5I22eFCR0GbwM/mMXp7e/VZJKoSZWOf9MkjBzF46Rxmx4eQRUHZeFrcl6KMc31DE0rllNjf1kZHwm3WoHf2mlPcpJTCXL6MhRJr5MBCoYhN23Zg/933oIpGV8N3SCRiaSeHhfl5LLBkOD2jNrSBnh458RzFZeYXcMf+O9Hc3IonnvgJ+voHMDtPUaoCKuZzyMwv4L23vRvX3HA9snV1mJydweDYKFZ2daKuqVFDXtpWdEhNjXKqhOrZestZ5V1dndixYwe2bN6C1Z2rcfzkCWSqKrHvsn2C5Jk5NzQ14ee/eAZ//7nPYd26dbKd/X19NiZ15Qq88523asjKt777Hdx933uwZcd2vHLwDVwaGsD4zLTIbmw9ozNfZCaqoTIs33G/Wn3XnSqDIDqkqLTo5Tx3hGHBSSAoOEPfB0u53kZm1JoLWuy0gXwtSy2Ekr1zZLk/5iKUnHLgdHD/0gYw22ewmPxKluR4EfGxyHMx1IHXqoDchwlxb/ukt3IZ3V1dePB996O+pgYjAwPqVnj51y/g7MlzHMypyWXkUPKTqzi8h3yNjPExlMAVgDxL+SXFbCC3kPenIDRVtA5kKlJ6nmyBTFcAXRu78Qf/yx9i6+6dQkzIaTjX24OvffvbGGV5m+PEed/EcOfo2TC7vXvvQ2WLzH0SlYl8WCYYwxw0GqbQZOQD3kB+Z22cxk7qP+m0sm0S3riBKdXKTcyIivUHOnhmof19/eG9dWYnw7QaLkDKMxqcRyIDo5YUFnKzOH3mhLLyjo521e358Bnt04nzRo2NjIix3txYp3aTjRvW4Lc+/Ql0rWlHqcChLGTE+3Sw+LG6cUw6cl+syf5qz0STBCd/jxs+JzRxIdIw+UJeOjHLWsei9zK6E+HLyGzK7i0Vi1+TgKd1bmHRKv8LDkKSuiEY42s0+CPIYXoGZ+ItJprCgMMcViy7aY7SCSaxPnuI7ZQR2wI0QpJH20mH4+iAOW8LLgiLe5+4Iwwe/HiUzuzLgwyeg7WFWSDgpQWP9i2bNkQk6ciTLHfLQkPrimfJUe3M6mO8X28HrRtcbxmFOfDYgNmCjb/ceaqcEbJRI73F2bkNmwiCRBETPqAhoQ5u3Qn23C17WNqf6wGFf55lSzHnw9exO/a36z9X/3ho50u2n7lRjboiIsiSS9HWg/pB/DO1ZZmZ2xogWZV7/bXXXsOrr76Gs2fPYsOGDbIDDAK57wlT83mwO2blipUiq7LzhZLNDlNq2QdI99z584LIt23ZpD7yiZEhHDv8BoZ6zmF+YhhYnJMDr67MYAs10DdvwSuvH8TFiz0qDzrcT2g8W5mRIAx/ni+mML1QwFxgrXMe+eZtO3DTu25Dpqpacq1UhRsfn5BTbG1uRQ2NZy4nBGBxfh5PPfGkBjZRv6I6W4NisYyhoRHdDyq7FRfyuHLzVnzsve/DdP8AhsbHUNfUhJVda9C5vhulTBpvnjiOR7/8ZazfuAHrN27EM7/4hWaHS8KapEJONBsfx/XXX49b3vVO/OL551BVk8Wd99yD9pUd6B3ox//+Z3+GM2fPormpxdAjBbxzGqpRV1+LD37wYVRXV+HAa6/iwYcfwobNm/HEz57Cxf4+zCzMg6rq7OMpkQioBMeGzxSKNtxGKBXMPtlWsmxbYSidagKB0bpzopiT2MJYayuLGQeE73E0yzkUSkLCe9l+RZMeTQoj/C8yWSD6hkDBsk5r1RIBL9TCQ7Rsti8EG8ZJMY6MUEruOSZQaoHOqZTBTBy0jyzdkdhZUYmuVatwyw03oqm2DlOjY/ji5z6H08eOYVVbB95x9dXYtXUb5qamMTc9o+/nTp3B7PQ02lvbJMxTWiyo17uCISdLCWFAlQjh+UV1xzS2NKGuuRE1DXU4c+E85koFfOq3P421WzZhhuN3Kytx+tIFPPatb2EsBF+cYMdxs2UOBXJHvvXqj5a1QYMTUWTETEe94FXabDTgVBfil/3dWHlirZdLYlHu2rUbJ06cUCRO2JcPjwQQb7VxMhsXgkb7LZrWeg1HkVZQIY6QhDW5U9Od1YKpyXFk1XLGMX0jKJVsQhuNwsaNG3H3nXeLVHLk8BGMDA1h7ZqVeOetN+LlF59HfnEGv/3pT6K5qRoTYyNoa2lEfS0nrJkR9kxwuSOXo/KIMQG9O4weZVXBufr7PUsvcea51wGXkdBUmwxtSFxRnmnxPvJnH+lomZwFHe4cImg9RJfy34Fc5YMD1Aq4TJfc6vA+K9jHiloblDvdt9ZiLTuOnVQ8gtTr4f53v18OVfvne8uRITVvJV4ZYYQlm3iqnuuiu+PmsZmtGWfD+RdLCWweEMXPzZ23Cd/ETSCuMhXL6lrgYhwQzc2WMw5KeIFx7k45Fk2RNFxAyhOtg5G8pOvKx8iP9o0rC/okJ8GCNozCrteYt+7MrWMgJrv5s4iJk+RhxIIwyUA0LgPEgjNRkOFyvdImME2BfzkjNxKZMfZsIhPv08zsLC5d6hFT+803j2JgcFB1YiE0Ls+qtlR7Vi74QgIRAzPWEzmli7rgRPXovGprqpGtrFCgTr5MsVQWd2bj+nWaRT7Qewmnj7+J8f5LyM9OIJuiolsR+dy8kLba+kY5oLncoki1fK60XzWEYEsFFBZMbGYB1n7Gf3lmVKkKybLecMs7Qad+7lIfvvyVr2hQCRMLtoGtbGvD2PAIVra1ojZbg5deeAGDvX2ygxReqa6qwdz8AtZv2IhNW7ZidGAI21atwfv334mBk6fRM9iP1lUrUNvUoIzq+0/8CD2DA9i6YwfePHYUp8+c1TxxIh+vv/66UA6iaLI1DMprsoJaOUd8cGQId733XqzpXov/8B/+A44fOY6KVAYsSRohjaNdM6ivr8W+fXukoTG/mMNsbh7z+ZzEZ2YXFzCXX0CGI55JtmJSRNW7xYKeMcmCVVXVah/kP2svDuPJl+S2sdapl4O87BQNMxHBLFYUNOU3K7vZ4KKSSrXqwmHPen4BhTLHZNuYW3EsyM1i4hAEyhTAJyahuS3y/muvs//Ljtwz2oCYhfp1XbYa5fwiZienUJ/Noq2xCetXd6K9sREVpTK+89WvYWJoGFfu3Yd9O3aipa4eTz/xE0yOjKGRA28IwofpZMzyayqr0dbcimymSggPdVU4b4T/vOWwY9UKrO5ei/VbNuHnv3wWJy9dwO//2z9C1+aNGJmbQT6TwqneS/g2ofXpKRQzGcxSD4OBPgPsMLkwtf7yh8ueOXLD0bA4zE4D6pAqM27O0CXDj4QzGlhntBuxyHpqaVxIfKNiE50//7+Bk9BWrVKBXpKslZxUlJMjl76w+swbNea0q7MLr736Kvr7erTxGhvqpOh27vwZ1FRXqmWNDy43P4exkTHc9573Yv/tt+PHjz+OI2++gZHhATTWV6OluR6rVjRjy6Zu7Ny+GZs3dqOjtTHA1nE2o4wsOArvxbbFaO0w/PJaqQxkUPmKMuogIuIkMtfvNtg3zIYOEacHEBG0H+rnqi2FupMy/gC9uqO1TjWLeCnCw0Us4ZQgselymsns2uFizyatjh/XsHyykbG1DX3hZuL/e6bqmbg2qQKXmPlt9aow9zsMT3E4k07P26i4box3YXUuJ2EREeCaYbbGa/PaN8/TAxs/noiVkbyuQd2OHER1s9DD7wxvG8RBYRlrRRdNjM8AACAASURBVElOVosdvK1vfiYRI0Nd7BqXcAQUGwSSoUgqFuQks+AkrL0kZbe3RnOUzaHamrNAzpy1cRWM2JOsNS4PFF23nfCiCC+q7cfkO6PmG8JmWXsM+Xt92p+lesqDWqBayIJTF6EtCA7RkVNGdCFf1FjPo0eO4o2DB/Hqa68JOp+bz5lUrxjnVIE0xMcCIDKeSYYjHGr1czpWOnB+J79m/fpu1YPXrF6FqckJDA8Pob+/TzrhvHGX792DlR2tqMtWYnSwDxND/NePKhRRkSKBqIRygeggOTUxkuLnT2idcClr5Fwz+VQlZjk4pcj55Smks9XYtHU7brz1XRqcksuXcPjoMV0T22X5PMaGhvD6K6+g58IFDA0MKOtiFseuG2bDK1eswqZNW9TN09jUjFShjDpONEMaTUQjS0Vc6OuV46xvbsajj30Fk3MzePjDH8aLB17GCy++hMuvvEItwCwvkLHPbK22nuNYK1HTUI/b7rgD07k5fPUbX8eDH/wAduzZjc985i9x6thJVKUqUcoXxcwnS5uTIAt5chdyuOqqK8Vuzy3mVEd/4cBLuOmdt+ITn/oNicAou2MpQaU8a9+TIlmZjtY6M9QdEYBCqphYLmRr2NZUQPUiPFsr0DpciLYyMw/kVEM5LXikjSSPgTX9/v5+XLh0AT19PRgYGtT19/T04Ny5cybOVFUJdlex64fvpVQ3Sz1UyHOOkhEAo7mhEarpbb6+r1gacqEjoQQhuCZRuaIMZGmv80Wk2UFVKOK6y67ANXv34e/+y3/BcE8PbrnuHdi0tgtdHR1obWjAuZOn8MKzz6Kprh7bNm7FXfvvxMzkNHou9Oi5TE1MaVLZrbfeio7du4GFBUxcvICjx47jxZdfwsDYCBrbWjCzmEO2tQkf/NQn0Ll1E+bTZeSrMjjZewlf+/53MTQxgQJ5TAxqKih6lBU3RIFN9xUfLDuMbtlIUQxJdx78TqNBhzwZNNQbGhsiBSg5VpRV05IiV6D4CyIkKUHEIgqhFHD9O65X3ecHj/8AvT29Yl/Ozs6JvUjjLalYGtZMRmz35uZGTE5NYmx0GEPDg2htacaWzZswOjqMOQ5DSLFnfByz01NoaeYYvxqR2qoqWePKYXCgFzfe8A586KH3YdP6TnS0NmjgAKMjU6SLe6gdMTVjbpmEL5CkA3Lnlqy7GNQUtHti6W3L/MMbIkMfHcDhHsu6lXGG2c98j5M4PDv1GrR1BRhrw2ByZ12aw7LPsZ50sbWlwGedBraJ7Kzi+r7VNAWZKUs0dT+/dlOFc1gqzkC9m8HLCh7M0Wjz2ZE34ZCaoH61ljHKtnq3oxNOZHEo2pENd4YxEY7lgko5BCsJWIbt/ejuWHlPXKWQegdcV/x812xPOkvB68EZOg/EywVxjS2MInSiHnvfw/1kBsVjC20K88GV3QaGrARjova3QFzzUbGhE0RBSsTu93JK6DwQ4c3r8MYMjpAHtQKRqGPQv49iFQTJViuxYW0B2sx2CxhMLYo93YsqldmEt9CSpjcYycjWI0lkJUxOz+BXL7yMLzz6RYk90fm3tLbq3KQVYfCQafHLoQYSaECgfK67S0tyLZDZzeycARQhR94r6nwTMhN/gAQ6Duuhbj4NP0t/aaCxJou2pgasWdGOlkZONcwjxftcoiZBRrPH2bpaZoFSOgkm60x5ca7rApiBViNXIOGtiHRlNTZt2Yab3nkb6ppb9f+Uap3PLegf7yuTBjpwso1pa7759a9jdHgYHW3teOQ3H8HKjhX427/5O/T29Clp+d1P/zYu27QFs4NDOH/0GMamprDn8svQPzyMXx94Ga8dOqRpYzt378HFnksYHB7CDTfdpOd46PBhtf5yeMmark4lRDO5HO66914UU8CPnnxSE8vmOBmLjqycRrlQkhgMSX1EMnkPINC8iBuuvxa/+ci/Qk1tNS5evIAvfOlRqcw98ju/DYaR7OUpBWduAzdNs967E8KweMvIBU0HpC5q5YqDfC+xOSLkjj62gaEV1PUz3GYmIl/eb1NANFSYQQA14PnhVL8jm75vYACf+/w/4uSZ0yb+IwKbbbRIK/0t0XQChZUJDEgls/xyQbLkShAYuDAYLQHzo5M48fphPHj3fXjkYx/Ff/2rv0TPqZO45rLdqKFceDGHUm4eE8NDGOntwzWXX4HuVd0ozBewae0mbN6yRdr9Q/39OPDyy+J+kch46y23IsPW6/EJfOe738Ph40estFGRRsu6Nfjgp38DK7dswGQ5j8XqChzvuyhHPjg+ISlh6B7xuXM8MoOkNFJbrvt42Y2wGxRC195oTufqdWHWv504xSH3nAduRtokXmdYK2DdOjAMmRERKmPW5UQ5H7LBBUFoitE4R/Qx8iIJTpBvmSNPaxWxT0yMY2RkSP3n3JCNDfVisrI2Pzc7jVtvuQnXXXMVnv7ZU+jrvaiIlI5/cmJMAxMo7HDfvfvR3dmB9pY6OXpfjFYntNm/nio6EUO97GxDCjCQrYuYXKS1oAg2fKndgPWcUEcO+tGehZtBdzayZbdeB3VWtinchcwvaK1zA3kt22rHhM9tdrNlPQF6Ck6dz8I3Ax0p+/qdmW7Zp8XTDus7BMbfxe1nIZsLMJhDW65wZkGAZa1LM92ks7FrdKJYfG3WsuY1clsXhgI4VOzogTs5CzRCZhApv9nvxNhUxE4J1PhLtbBAILTPMGlWuwc+kcnOJc7Ek8/Xghs/RkQsC8+Q52RKZLG2gKME2k+Rgl8op2gyWMxj4P0TzyConjlKk7Q/MUTuq8+jglDsYzxXDuesi3cRZyk1h9Y8y8g1hCLUuLm26QREXCvYM2PGxECLLGx2N/Dnw4cP47nnX8DLr7yGS30Deh1hX94/ZlIK1gLMyftaXVMTgoOs1ja1zUlsZCLAdc21K/XGqjC3IYjkqNeXSUSiEOJMKzLSSVQjZEmHLnEXGvVMSqWy1R1taGtuRFN9rUhGpcIC5memxIchVzFPp5hJoZpjTInSkLVeSCFVWY1MZTXK6Up0b9yE6268GQ3NbYLXZ+YXMDUzg+nZORFxVXphTXN6Cn29PXj6p0/JkddV12D3rt2a2PjL557D+NikrnXLho3YuX4jdm3YiM7WNnSsXo3ujRtlgEfGx/Gf/vqvceb8Bdx59104duK4mOfX33ADOrs6dW+eeOIJkdtWrVkt5G2aSoRcdyQXVtdgZn4O02RFLyxS/gbZyqxskYha9EBUZStxbRZx803X43d+59PIFxZx4fw5/PDHP8R1N9yAT37qU5IP5T8WA+XEQ/lE3y2Vi3ownHFtmbk5Qa3PELTKEtqWXPr3hLBRcm07wviWvnAt10A0DugkHbmIeEROU9AUty986Ys4efaMiWVpuI+oUpI4fStJzpIsD875cyU7HFKSAkW+XNA/7hEpjHIt5ouYHZ7CuSMncM+td+DDD7wPj372b3Hq8CGsbK3H++7djz3bN+J73/qadAb27tiOqdFxTA5NYnRgDOmCdXfwnHKE62dNRC0jxxtUTCur0NTYhGxdDVIVGfQNDqBQncHHf/fTWLN1IyZKiyjWVuF4/0V8+VvfwBAdOY/Jkir/K3OqZ8BHtlz9sei66UTpQKkaRNh7ZGTY+vfyeWOfB7hNIvpR65FlKFRXk/kI9XZuAArBDPT3K+rmz9VkSabSmJicEMTOCJ31MRLimpuaFARwQlo08SrMwiU1nxAZ4Vhm4jfffKMi7W9/8xvYvm0rrr7qCgwO9GHj+m7ce8+d+N53v4Nnf/FzjI+P4bZ3vRMf+/BD6GipQ2MdMzpz3jxPOg45X0b1gcBhtcpky5itTmWAoVfZV0RSFjUKBZdFgrZ4lriYJa1MURwQIl0nu3lrjtdPYxUiy5BZVzISWS5iCjuBjX8nEuLPiEaZp0DDquMQKvP4o0ykxzoLmKHJmYbWCjokGgt32h6UmHML+pt+b3yXeJtH2ND8YHNsVDZyR2n1XWV0uXk5WOrt83pMWMQQAWPiG2PcUQLPUD2D5prh8XmN7GSggeFx+Lney+9wPY9rilCOwHm9O0YaLOO1u6PyhBw9TZ0p7OmYzoL19knxS6ydRlnBElJY7MhFSIwmxDmiEn+WSgB6Nh4AWZDBFSg2cDSNxc7N1bIMpbDgwe6Lvd9GEJOHYPoA/HsEL1JRS0E6B4swOLT57TRk1Dn/b//tvwvaJLpKWD23UJAEKaE82zs21ZBlNB2ThrRozGNm2JraFF5LGJ3Pm8xnOfxsNmR4dqUmGGTnT00KKUsGVj+fpXFFCPXydZz2xLbUlCRaOZUsXWIvOdDdtQqrV7QrYy8uzKNIRIajUbm3xLqmI09hoQhU1TWipq5RTmzjlu145+37JQ6T5yhUpDA7P4+pGbZ4GYrEdbq4MI8COR8MQBRglMVcZwIyMjii+d+nTp7G1PgkbrjyKvzJv/lDfPuxr+JXL72kQSm5fB5Hjh+XM1+5eg3ufe97tS8v9fTg8R8+LvIupzq+4/rrJC7yxJNPKGDK1tZidm4e6YoKNDa34FJvHwaHhxWMMTMTj7LI7IxS1azH8lzn9P833ngdHnnkX6GujgQ60/JobW9H57q1Np42cuSh9ObOPCQukTlLoHaGhnnuEyYJes0sSlhiRUhHAWPTGDvVJeaSdX6pnsUDphYYKDLYZdLFoLmyAqPjY/jcFz6P46dOBm14w/0tEORVxqzWmOjmHBmum5QIiewJ1/CeDLkSlPgtMPaRk0yxo2FiHn1nLmL/Tbfh/rvvwqP/8FkceP6XmJ2cwSO/+RAeuO8ujA73o7i4oA6KF55/HiePnsbsxCwyZZZAM9oz/De/uCiBlwVKigeXIO2OMA+A9pHqbus2b8Sf/Nn/hvVbN2N4dhLZlkacG+rHP3+bjnxcjpz1cQYEmhXB+QKm7PaRMhcQCSx0qoyqlbVweAQ4vYiR94KcK40tI0ZF+IF8RIccK4dZbzAf9PZt23H11VfjxRdfEAGOW3ZmxgRhWAviawhZcYPxEShbCm1K6isPoiqEmXgumzZuxNzcDC5cOIfLL9uH9rZWDA0NYGigH6MjQ5py1NLUKHIMa23j46MYHRnGLTffhA994H6sXtGM5oasHLmxkkvhJpqxprFXl0qQSjW40nsjQw0yOHKLJkOLQWTUDVO3rHWZGEmAi2Rc1Ysd1/IiMltwHMmMPGZBm1wgDbdB67ZkPVtkO5bLmtLx0jAaOcsWOLMEvlZoiYIjYyKrJzg4U5+CFTkwIQJWXvDM3yJl0wrQ/QpogWDV0N/I4CxJcLOarzlMV3Ki42AwaGIv1h8qRcFsVdAviDNj528k69z+u+T0MROJsSyB18mfTdnK7pfdM/vyn/3+Jmv0di3O5DexBl6nCUIY21UliiBU4aWAmF3P9WTSk1GwE8p2urdeegrBhN4fiHB+v7W+lumu27kmBsg4WTJA5l4TTyIk/vkugCMNfAYKYqUbO5l1UN7bfKGkGvhjj30Vz/ziWYyOjGBhIS9DX1HJ6VfWJkkons7WmfVei+b+JXrHGi8hRO5tHpilMtvbmcBcNy0HktwYgNBRK1FY5JwG6vdbW5AEZqR/wPniJoFpLbGmUMeglTXhumqKlRQ06jRbkVItvbmuBp0rOtDR1Ijy4oIEY5i9z0xNYZ5taRVVSPEfA9xMJXbtvQzvvf9BlNIVmJ7PoW9wWONGCfVXaEob986snHmenB72HTs/hXPH8gVMTU7h8KE3cejgIaWGm9auw83XX4/XD7yCg28e0TWxn/yB9z8kZ86AZ/uOnfjOd76D73z3O2rNNRGdEu65+24pYT799M9UOyZa8Z777tNI0sNHjuDQ4SMaicoBLSaywtIRy5pEPGSBNNKZgceNN1yH3/v931E3EcVHeC9bWtuwctWq4MTNmTPLC+m04HX7ihOQuPwdgt5S3FVh+8VRxrjE5+WvKFv3DZiQlI4duWX0mksf9jEdKwNHlhnYv0WGNsfTjk1N4u/+/rM4duqk2tV4b0PzkjJy7bNEhGDnEdfxaemzvG+0FVQY5PpJlcz3pSuRKqVQXCxibnQGl06ex33778WH3/8g/q+/+D/xwrO/QAa0X7SrRXCZs+WsoQ6oq82iub4FbU3taG9uR21DI6Zn5pDLs6RDfVIgz+/lonwPSwXcGxNjozh57DiK+UV0rVuLf/vv/gjbd+3AIopS4DvbdwmPfvUrmKI0el0tJmampdHP2hmdudDIlZvfW3ZI0PSh7Sao9hg+kMaH8PPKlatQW1uDaWoPZ6wtQSzakMXwWXJREw7ftm2rxAmef/6Xgs35GXIIATq3tilVaBRZ0+gwa2eUz0yAwUNTU1NUv+WEF0aTQ4P9amFpamxAQ0Mdrr36Klx37TVoa23GgZdfxN/8j/+ubJ0MQTI2qYV89x3vRF1NBo21FWhsqI1mKtMo8DrZlB9BL4Fh6fciWR+31ySIHdFca6u5uFKZOdi4z9cWui/2mPBla98yfTPEtjkMojfiEA2zHE8CzuJrfFqY1LgimVBrHfQSiX+uqbdRNpUT7kwW0VvdXIzBhBlMQUn9nSFgcJ1y72f3Hmqvh3kwYQ7NIH8e02vXnllb0JCSQSYk7cGEAifVYy2y9PPnMWweMoMQV6Dz7RmT7qxn3v6pzSlbLUduwaUZ/uWIiDG/vV3Ma+0+zc011EOBObSCWasbnZqpFNLGcf3z/Pk3Qw9s3xgBPSEH7PybgPq4o7adliTyJZTdwjpckrFE6nVm7CR9GdAlc/TmoP2KXcPcOBU2WU/qblxXnFyo+jrkEH7y1FP4i8/8JSYmpjCfI38EyvjIXtblkhmdMTEodZkELQBqXXMKYTyopiB1Q6lZBSXFxZyJsfCZ01nVVGel7sifidaNjY1icmpW58WggZ/LQSOSa5UdMtU31uNph5i98L1VDFZpP1JlkPNcmSohzcw7v4C6qgq0NtRjfVcnGjgdqkxlMk5IKyg7amlrQ0tbB8anptV+RkGYQhkShKHUKwl+MpQ1bC8rCKFkmYBCIQxS6AyILBgCGVTDSBArlDQN7dLFi7hw/oKyvsVCEUPDw9h72eW4/Y478K1vf0fG99/98R/j2Wefxfe+9z2blb64IBESPseNGzbgIx/+sEiAJPG9fOAADh06jJOnTivo4SP1MZm0ohLiQlHOm86cSezM1IQc+b/5w3+Nuvo6OXImbM0trVi5erXeb/C6WWLZ/ojUmkQRg1sPbYnJMpA768hpJ6B0/93SNezH8kAhtodR43povWQtVdrvDKQ5WnVxAdX1dZiancHffvbvlJFXUuWOqF1CdsuHmUQg4bITiGvqXldnO5fZ1OJCEfPT86itrEFpNo+Lx8/i/v3vwUc+8AH8pz//c5HaKli+4Biasg3iodnkmiZaky6l1MXAlogcSzliKFciU53F+OyMesNbV3QoOOE1cU2VFhel4U8L0r2uC3/6p/8eO3Zsw9ziPLIN9TjbcwH/9OUvYmx6Cmnyj4gIkZvD/UMGO21Tx8Z7yqx7sXfRe58ZpRAGYKZKqN2zMi5cQn+SptMsY3MI7qBJRuJGZ/1apLV0CkODg2K504iQ5U4ojgx2GttzZ09LvIVzxJk9q/2s2s7F2ccq+0m8nmz5acH9dOI0IDQCV1x+Ga695ioR3XiMo0ffxPDQICbHxwXf37H/dnz0Qw9ifmYMlZkC2tuaQ83fni6JQcszcgtGLXNQZhTBRg6xR+lUMNoW/QiKDW18ks0LTpnZblwPt2zWjb7XeO1c/JzMOdA4WsRtk3fcWfjnLM02vYYcE+/MicZEL69ZJ50uz9Mcm6EgnmE6yc5IgQworNUphrpjhTVl3AribE24Y/PWLtViA0Pb+r9tQplfm0f/Dre7lrGys8A652u8BcyQDfssOnuel8G9Jj5j12MlEQuEysqm3HknywLhjlsmGB6AO0Uj/xWMiJWA1pNBH/eCT4pTzTBk/3HLXRhN69VGb2nk2QVBlzjYsPuUPI+3kt2CUFNQW3MZSAXjYbyhO3MJZ8jhkyzEsZQG9/EU6FzonPsGBvEXn/krvPzKK5ibL2gIh7c/2fOrQDXHDpdjrQghGMxYg5KgDe8hUzq0pVaSpZ5W1sqpgwz+1WpWS0TPBI9Yb6YMqctzkkHOui/r04SRtRW4fqneJxclHvQSkqNNMyxJLStdLiBLnQjWOhcXUJetQH11Fg01WazsaMe6zjXIzc9KqGhxIScbxYyJbG2S3W67407B7CTAUa+d/eBkjTPYmZycVHJB1IjGmtMXDW2wHnl2klBOVsJJFVUapvLmkaN45plfyPbREZNhbOp1gRvDoChbrTJma0uLhqLwuLxnC7k52eKuzjVSDGM7HQNdS5gMrqWoiIKMEmuweWWTtFd8L7cpEYhtWzfh8sv24h3vuFZIKR8Yg2YSFVesXBUHA4KleV7eHZMMfkOGm2jF9Qz3LeS24JuX/v2tbvyt5caQPvpoZpVqzPCz/k1HRYUzOtvaxgbMzM3is5/7Bxw+ekQIA6MWr5MnCuFv/WC3rzx2kKN1bQQGMNwf5XwZ+blF1FXVgmIDA2cu4c6bb8cD99yL//qf/zOOHzqEdZ2rMdB/CcNDvaiqIsmQXBWO1c2oBa2cL+l7icEybWdtHepamjE0MYbJ3ByqamvQ1NqK5tYWiGs2OYnpiQkN5mlqasA1116F7du3Yu2Gddi2ZxdmFubwpa89hv6REeTJASBznzMNqqowx+CWJdN1ux7UPHJGiITRrV5WQnVtnTY0azR8rDSYdBz83YqODi1Qqga5g3InwOyPC49Ov6W5GfM5k6xjpu2zpm2PpqWE09baaM48DbWrcXCAyHWhtsr1w55COv+p6UlFuTfddKOy7ddff01Z+fruddizZzf6e3vw/e99V1Ku9bWEmzN4923vwoPvuxsTI72oTC9i1cqOoOtrbGRjdgfRC6mFmVCKzjFIk7oj94zcESdrRTPjHUrrep+3cplzjsdtCoaMZmsb0Yr3zXqlTU/dHaVN0LEeaxl2nzgUgUYhKw0MUHfAUusKog1ORElm+XSeqlcm5vomoX7fhAzIeC4M6kR0cbgzXDydW1KHPQ5MbLc4cc2JlHTuYpAHRScvTxip0qBvr7t5MOTXz+NZtm6wntilEq5xiVarOxnK4+1c1n4Ws9Hj++s67f58nA2+BH1x0k7QQSf8zUw8Iu0lOgucDGozvc1xxjX90MbwFmKQSbHqvr6dQpvTjZakFS5baevEgpzQXmbRZ0jyrfYsFEg5q/1NWXWapa+MMq+/+dvP4h8//wXBdMyyKW1KyUfeRUnohqEoxrUwXXybU22IAIN1jTnNkXluNXGSwvidpDQ6c762taVJ0sp1tTV6xgzkxkZHTIxDyoZFZS40fPxOmN8GsYRnHuq2FF6xMolNqaMDVxYUppvRgZFelCI3PZPSPxnYirTIbt1ru9DW1IjSAh19FSqrqzE5MyPokwSvj3z8E7jltndLr53SqdnqGtMd13APG4jEQJFogFTicjbwyfkYIvVRbInHC5PhiDBwXZggUoXsp0sH2wwKZtELmBgfw/z8rJj6M1OTmJyY0D0i+jk3SxucVkBB4R0SWMln2bV7L85fuoif/vwZ6XMzaGLLGe9z15pVuO++92DXjm1q1bKg3yZrtbW3Y+UqZuQGq5vdCc47ZOQe4C73hvFaNR6GETJjjokHpYY6JbLtcCB34jEq5Z9g0LqPtBVZMhCRhRKwzKm+6RSGx8fwz499BUdPnpC8LctFcubhUNHleCtpsFlJjMH4LBY402wI4eBY23IalagAFsuYH53GhaOnsa59NbZv2ISDB15BOl/AZXt3mxT4/DTGRobUPbGxex0OvvoqxoaGsaqtHQ0MfquqMDA+iTGWrulwiXtks2jl/AAmooUCxiYmVCoioswHUVNfjauvuwZXXXMlLrv2KjSuaMWZ3ov4H3//WQxPjqOCmb8URFmKyqGuvkGJb2rHtR8vm8zqgvULBg1m1l14Q/gGblbNaZ6e1mJoam7WLVN9KzHZyqNTRpY0UnTmvGHMSPm7zs4u9YqzRk4W+puH30BtdQWqqzgMt4TBwUHJr+7avVvZxenTnEnM6TgpIQOMpgnbr1mzBhvWd2Pnzh24eOE8Tp06KYfO+hUZ7r/16UewY8d2fOWfvyxm/ZoVTbjqsh3Ys2MDNqxfq1osF5JDzrQTpifNWmHBCBdcHJHKlq2Q5Y7cYTU3LnyNdKtp5MMsbGXF6qG2+dSWnZuiGhEMMhjNKcZVHWsfszoKo32t8MiRuxEPizBkovY8LHt2SVT+PzkJSQTAJ03ZPHEz8Zo7Hwbi0Miyzu4OkcdyqV0jjRliEjvdpbPDuR74eiNSWTnFYXbW6Yx5n4S93YgY0YuXGq8rH2pir0nC+kaAsyEfDER5Tmb8FwWvW93b+Qju3E2taqlanGXifo+c7c5PNFGbmPjokpIMcuiAXJiC12Sa4wYp87nZvACrf0fkQAMJbC0kfu/1fz8HN23JWr4FC9wnllVZ6YABlgU1hHcZaBhDPOxjjfVkOcDmc7NPmBnjSy+/gv/jP/65Zmd7lkgo2zLHKjkbEWkK7B1n/zVbOittKiJJXxwUQdGRulo01NeLk0LImSQw1sKrVEaBBF4k9FJVqdeyDsx9zoyYz4n3jHuatmF6IY8ie67phoWOBB1SsaM559p6m/V86MDzlJq1UZfWr06HzufIvcVsmQgF7VcO2SpqWdShsb4OzTXVaNK/rGqURCYItc8uLOBjn/gkbtu/XxC7skAOCVH7og0YctTN+CRWUuCXlX6sm0SJTaTZYKUkvjWTJifFUC1bu9ZuapoLfGbWHse2Wd5D2iAF2AxwRcrK6vMXcgv6mftLimeu8iW/KdabggHWy9kNEPiXcbBIXktwXCp+BIheRust7WCxTfK95wiZo0ZJIqw7f+N9mAKcO+wlDvxta+QxJKnwsyKjIIpcAtbFM/IYgQAAIABJREFUOdBlgcJk42M4e/ECfvyTJ9HT36caOUNP043zYtXSEpyC5SCwZefEgJCBDdE2I4MywyVhMF0yRz41Non50Snkp+bQ3b4a3as7cejAq+bI9+zG1MQoxkYGUcovoK2xEWtXrxQfIzc9jbHBQeSp1V4sI0PlP2Qwz5JbZUZtZjn+zLJQRaWGo8j+h7NvWdmG+x68H3uu2IcV3Z2obW/G+YFe/NM/fwm9Q4OC5itENufapu0NrPU1O+4ru7GJYEoRYPggrJhOCIkLl6NMWaMiKc7HlKrXj86jslI1bb6OMBR/z7YyOfVUWpuYDoKblwadRnd6ahyFRbIry2htbVYmwxoOjZEyx6oqTIxPCIbnXHQ6iNHREcFZkorNc9TpjDYDCSKE7Q4fOqg4U9FzJq2AYW5yEL/5iYfx7luvQ/faNRGcF7GTQ84ilrZIV3RWxgr3+rRBplYH1uIVizgoXgUnbwY6jkLdWJuDN71xEykx4xsRREI9NSTewdAbW9tQA8vMHdr27NtrUNLPDm1yPkkrJndF/HTbq8FLeIa71KnYgAJ3dDyGWlzCEA9DX4wn4J8n4ZzANE86yKSojUfsTopRJpCQMfWSgtV4bW41HTPJaiyfGCxvkCSPQWUk/o5OwIVkvIVvuYF5uwzC7o2VIqw8FOuve6mI7xMqITEXE1bxEpJrSSvoDTV6N1gO6S9JbCKWvMHiy++5B03KQqSEZ9fJ9a/JYYl1ZfC997aHqXV05NK8NklN9dRQUrUQHHkgRM3O5fCZz/wVnnnmWTGg6dg1Z4HGjMEQ93UY3COhngi+t7ZKPgtafjoIBunVYUKU+sCZDS7QaVaiWq2AJVRTxIPPiuUZ2oOGBtUSpe5Wy8BrUdMOKf4xnVtErkQ004Rn6uoatM6mpmdFtGM2y0xdATDbrYJDt3GTFOlhwE9fJKaK/p/3taGeYySt3ZBSrXTkq1qa0VpXI2iadpDEtpn5eXzsk5/EbbfvF3tZ7U5EBb1HPvAKjBzK2fW2p0XMlQqmZdq8JpMNJcGPExsp2kM9jWoTzVFHhu197iGRASsyCpCKJUoGJzRNiIwQLcxUKmuXNoQckgV0Ekyi7SVaqrKeEdx4f3nvaR9ZOuS9904UPl+5WPYjh6SN90/OjHoLSugq9HyYBOjZSRvBAhZ7LbuUamWruX+Y5PGGGIponUCs3TpXx4ds+f97adD5M474uV66JvEVOMDF2iklR8oWszTw/Asv4Jcv/ApDRCvmZ4VESH8g1NItzbEvt3VB4cPjY0tSiIezRVPcHgtuuGeoyFaZqkBpsYjadCU621egmkqA07N45dcvYODiJUHgbIEkokz54Oq0kSyrU8CqtlZcvmsnZsfGMdg7gEwxjVQxpeCQU+ZYUM9UV6NM/wVgeGJcpYJ8ydZcU0cr7n3wfnRuWId8VRqb9uzExOIcvvSNr6F3eAjzpaJ08W0fWICua911w8fLdJB0lszM6ER5Q+nQVBPKc3hJteAZav9yoXJ2uSJRGsBslf5O48rCvYxwbY31keYXTca1VFItgAswWcPUfHDkUSoumCiEMihKuLKVDZidmVX0yYXArItQ3BTbJ1qaZegZUW3dukXQ+qFDB9HX16v2NDpgbgi2tTEirako4MH37MdN1+3Dhu4uqxeRPahhMTbwhRvRB3z4EBkfahET1eIanTbiEmjdoO4ksc0cmGV8XmP2TJivoxOwzM/Oh4tKsGXIql1PPAooQs3XHaL3YjN78L7/eAnHdXU6JZ6DEbbi3m8PEJQ1KxswNTrvG+cGc9lYz8YV7CwQ2rMJeHzennEL8tQ4VNvM7tQsELD6ushtoQ1K18kpWfmCrb9Q4hCCEcoMXlow8p/B47yHfj7OE3AHLga22s+sL95rzjwHz+JjRIaGx1jV8TxyOvdYfSpyyEH7noZbQVUgMPozTgZlPgBHTjtYEzPQcYbiJQL/vc1hTtskpnDvYna+lW4Mhjd2MeE4OlchAIEQyPXDjJutKYLRUxViINMo/viJn+Dzn38Uw8OjmJqesQDI59tXsA5eo55p1SXVkmm8Dq1f9nEz849GmtoYRmJ2bAPjJCgSzygPSgdC50NiGQENclkYUPMC6BS4z+gkjKBp1pbXOZ8vYnRiGlNzC5in05LToCANJ65VKXthCxyNHaecEXZnxubjU61jz0YfUxhG9oSta2lDyZihM8io4FTF2Wl0r16F9RvWo7a+TvAs27k+9chv4vY79mN6ZlYEOw0P4XMRY5/tfMyQOYil1vYsZ3xLR5zko/BsAlmU61e9voKubO3pGYa2SJcCJtGWfCNqoqv1kBkb54cXQmlN95VJi/E06PhZj9eMcCndWB+1hHS0RrlPTKqVt508guT4WHFiNEK0qBIA1xRtrFo3A4HSpoEZB0b2IHQQWIklkFPDOuX1SZTF5VSJCEXlKC+FECkwy8S/+Wxxy1/cmZY0JlVcFPkJciPIsi8hXVWh/nH2Yz/29a/hu49/H/VNTRrryYlhHD4jnYRQWYo8dig7Rg493H+uZd4n7iHZHyEkFnxR7pbOvLqyCs3VtVjZ3IrZsQk58Iunz2LtylV4+P3vx7NPP41fPfcc6qoqkSIyPT+Lxmwl1q7owJW7d2NyaAD9F3pRX1mD2nQWKRLDK9KgZZolj4h7PZNBjvaUY0uZzefzaGxvxcMf+whqmhtxqucCrn3XLVJ4+5sv/KMkWjN1tXofbT5bJIkkaLR426bbyq7+xXstFjdF9ynuUEUG8KwcFo0FWeXcOKzfWERgNUpFBGwnW8jp/czi3XH4xDNG+MMjwxgdGVW9nO9fWJjTnHEOQ5manlLbCh2HyDYyRrbTbWY3MwwuvkWdB40xnVcux7r+ggxGW1sr1q7twjhJBRMTGtbOTdaQLeOD99+Nd1y5E+2tTaFHOY3auloZGat/ulM1GM1mf3t8F9cmZYztggNkGhZoYKXHwzK8jzJ25DQoPrKVP3v7lNAFZiLq5/bWO6u3mfMyI6CNIKdsNWMRsUI2zoWv0oaCFMgxGoPaFquPMk1m5Dykont92aazWqpfm9WeRf5KtJDFw1kM1nbHY0YvlChUdvF7avKvHtS403Xynd3OmHXtjtjPg47TavY2B5vrxO8Tv3Nt8O/uqJ1B7ep2dr/MaHkrnPem+ywAnovDvc6WV/mFtccwXMV1EtTTnRhuo/MP7Yu6F8n6djRjPJDpAuxo9yDeO34PbJKTHd8daVzDt/1gJR3TLadn4ZwC1nOJYJi4Dks45oj4SGem5/D4D3+Ef/ynz9vfme2Q0BUgdOu3j4e4cN1YC58NLmKNmf+4V3yMIx0EP5vhWU2WDPIKkX74gXQg5LDU1RqsbtuIGaOVAzywdOvOay2S7DbNMccF1Q7Zw03Iu0QnymdTKotNvsjUiXA67wMdgernBuXTdtBWMFDQuEiNR7ZRsgw4GEiwr7y5oRa1zFprsuhYuQKV2UrNeP6NT30K77r9NmVIGhiioMnFUdh1EsobIkHSGRbMAfKCNbspLqUQHq5iX/qCDQypJtlNSJZXykxfQGU0ObOSPoqZItecxg8H2ySiGx2N21zuqxLATh46ZSIKhJgr5SSJkFlixEyc169ukjAumc/fuhbI8w9DeoK8LoNCBgripoT75XbRMlezJXyetGM2gtlsjcpD/Gzek0xGcqre0cHvegaVhizw2kyPwYI4CbGkKWxTpW4ANQJz75E/UCzo2lQnSafwt5/7e/zzY4+hs3sd6qjsR7/AteXd44qMPZ1xrkiw2cGcS4SW6zQgpS7vKylh9rKXgZ1btmLz2rVora3D8YMH8etnn8PE0AjWr+nCfffcgzffOIQ33ziIFH3S9BRmx8fQVl8rpKelJosaBpBEZVIZ+dFsfT0mcvP4f+l6Dzg7q6p7eN2ZuWV6S09Ib5Ce0Gukg0oJICAgCCg2eF99QSAJoRMITUUUEBB7A0SC9CpIKAlJSO99kum93jtz/661z7539PMLv/klTLnz3Oc55+y9115r7caOdjS0t6OH1xiLay49W19MXrft2CFG+uVXX4nBw4ejurUJx556MnqiOXjkySewp64WybwcJPlcSXaLx+WRT6fSSPno48Va50FIiQUXgCw2OYayu1s9MD6c1uZmQTF+qCoLCPNgMweNRbhMX8QIHx6M0oLjCDFxEWhMYDczCmbQ1PwmJG8bPHgw6usbdPDz32JBJ1PqR9HpjZ9bs2a1zBeqqw+oBzdkyGDMmTNbmeynyz9Ba2uzYHjPKMsKcnHpV76M4w6fjiEDeeNY/fRzNwsjW5XU/9tBbAvC5zZ7VdQ/kFum6SNPWf0QurIA6TwlLeR+fuQOnboXODN8q9D7kZdCYPPhAG4mwufjFa1psenQZVWuub79u7vav1uO2nVmXeFsE3kPyccBGq/BjFmsMojqwDJDHKuuHfLmvfQKlGuIgZa8BK8e++vIva3gvAEd4CK7We9a3AFN0AvvKUjweA0MVlyXLm3rX+3bmW39dP5hO4DvkffVpHZ2KBoh0TIivz5XXrjMj9dCIpGx/W0OgCWSBs967y+D2/nrOWTeb7iLEWpCnhSqm/5Vua3PkEb1k+3wGrOtEfu6oQCEQ0NSqT5xUtem96lhRkYczJFZBJnmOVi/fgPmL7gFmzZvDYOOqDyxhEv9WbqFyWmN95htLvNTYNAT9yBhUwNz2Xum5TJlgUwMxRUyAVQ+J5yxHZUg3M5+un1kAwktYI3cZ1a9lvwxYPFgZ/VvLqsR9FC/292j/j0dzaS9JcrC0bjUuquC6dX/UzIV4TkktIdTEi0RFk8g7EFdB/diuF/p3qQgUfbNC4rylfgXFBUg2ZvEpV+7DCeferJVdiFwWTtNDrDmyiW0KUAJ4S/qglnEaK0w4VFSw98JGYt4McJgTBRTzzH04fn9GgiSlyObUJ6JstHlgBfxE0yyp6lh/CAcTlMReezTXjUQbinBo7FSIo7uLur4jRtjTnpWhQvhC7I6wdH9/ljLJrTy5JEekSSOPXetfbUDcjLzHbhP5CIpLwCD313K6jwZh877o2o2IIVFHGF/b3EZGsCVx/fHZ6eWhCah2ahOOp/FC/Lxmz/8Dn9+/jmUlJchEs1VNcvDXIS48Dys3W+Auj71H5U5x4/KX93JejaYUGNJc9gn7+3FOWd+EYdPn4bejg68sXQpnv39H5Hq7EQiJw8VJeVK0li95/YBUbZIkEY8AiQifYijV9U5Y1osL4rWthbs3r8fk2dMxyGzZmHyjBlYv2Ur3vzHP+RpQEL5/gPVaGpu0XjbS664Qv7663ZsxYlfOhORonw8/YffYy8JojkRJQE9bEESFQkFRWTklNPSZL9xE5OExsOnsaFBC31ARTlmzJiukaQfffRRtncntmpMEPjUqVPFnlu2bJkgGj5MTj3jAc8pZ2Ym053xX7Y528z84nIbiie4qXvR3NwUdMi28NSDS3CqEKvqPgwaNEj6YxpVTJgwXtD67t07VZnQR3jUqJHKZtlDP3Bgv6RqvD5W7hVFUcz70smYM22CsvGy8jJVrzYogxCjZZMO23KB8hr698gzhAk3P2DVygDEfqUqWasoDSbPZpqSJ0nqE9ypFNTDYJAgVRKcJEmBOZM5y9yhVa94vSp3tqhD8AatW5/ce+n9+7hOOHMbVLMzVdoSiEMWsHmd/d+D98YtwYC4DfzjhEBBop2WMPE9+XAEQXQhQFvQtMPMJW7W67esnr7+qvxi8WxyIO9y6wWbWsL82d0wxohFrhQI2XyYi833kT1Q7P14T96STKJO2WElIq7lmee3B08/ZKwtZPLK/oHcuBFh1KxlB6F6s96/owuZvnkI2Px/50b4M3ZoUfBlJjG2xMwTDitoA/cikJIETTtaJcIkD+m0KnMypQlFU1b2u9//QYGd61PFrCyVY/JZYITS9ZI4092J9tY2aZAZONjbZpJckIgimmPyLlbhrL4LEgnkxxNighOC5OcIqbMqjwpNsHGk/sH7yPdLsizXJRMHql6YRBK9M+SFMxB69cFATS/xjq5uyWs6aBjEthulV6lem/nNqWzSGZs8je+Ne1Ef1O+SPCdffEta+B5ZDNDlraWlSUQ8nht8mQGDBmD8xPE448zTccRRR6CouMhagyT1sUrMyUNazneGkrEyF+mQk7sK8/WeOrs7lezG4mwBdJlhUG5UHhqNdQ0YOmSopjqyMufZx2RDPBtmFZEIOro6lEzwQguKCxDPM9MdWokQcia8Tv/5jrYOFCQKLECQfEz9PFEP8ksCkZDJMf/QUY/vQ3s0jD/m2rRRpQatM5mjLFhnlmSESfO4p1af1XngScg8KLQyHBHMEjezQ4wkdQwEWieHqs2gs9HIrzaljGgPlRHWWiPSSr8BJoiEtnUeMlEQu5vTvkgpz8Xzf3sBS195GXmJmOB2BnkFce5zi9oZxJRPXVs1oJmZnFoIGr+f7R4O32GCRHu3PuTR8bAvja9deBFmHzIZG1d+hpefew5/f+E1DBtYiuJEAfqSfYjlJVBcVIqDho1AXroPbY2NmtKHZBeKY7koyY+ipKQIY8aMFNGzqzeFSVOnYuiokdKXr/x8LT76dAWmzZyN1tY2LF36kqSgBaUluOpb1yBRXIzVWzbitHlnI6e4AI8980vsb2pEH/XnPCeITgqJCAhPvGJamhuNi5wVGWcFT5s2BdXV+3Bg/z5BZHPmzMGZZ56pYMsM/9lnn5UMjGQHWWMGV63i4lLB5gyyQ4YO06SyDRs36ns5a5dQNqecMdgNGzYUkydPlo0qmebVNTU6ZEiYmz5tuvrxNEroJPktFseIESNQWVGpTUbbVy7AKVOmIDfXguDs2bNkFMOe09KlL2LVqlUiyPFrhbE0rrz0fMyaMh7dHa0oryjX7/GJU3yomgnOPkxXlxH9Qg/Pq2/1czy769frFDwUGJoewP3QdSkGP++kKzcWsbaES+DCNLPg+qaNIBa5TZLKSIwCtMavq4+mXpZhdcrcA5uRv4PJlLO6mRDZ8JDsOFCr6q09wp/n4ceEy67VoF3xAFSdBYjeryn0iBXUBdWadjyT/Qab1IyJioh+1obpHxgFZYUWgyUZ5j1gCYVtZpuAxkTB7oMnN/b1oAaQxM8OEB4y3k/PJmOcKmbfm2Hqs2+qQO0M1uwsdrMINmmitwP8WfJwtfnHgbSWIZ6F+cfBUtWLnf7sdL+3FuBddWCuZVJKhGDuaEE2EbBnkJXpGYTKYMoqzeBSWuvSkTEP+/ZX47NVq/Hs83/Fh8s+VkLMiGWTzqwiJiGNFRc/GIQZ2PjBXrcRrKgDTyHS26Pkt7gghnyxzwsVyFXR8Pxkle4/K3a79cotILgMz1A63jsNvqEDXHeXDF6Y6HMSIolsRBHYEmhtb7dWEwMXrZwZiAlhs0/OaVLtHYLZWbn3JMk6T6KLslkf+EHoPRCY+JyouWYRQA4A0QObENYrw6vcPDKk6SQXwcJFC3HuvLOxe88uIV0DBw4M7a4IonlkjbuEMTDo/1UF33X3XXj51VdU1UdyIyivLMctt9yixPPWW2/TsyHEmupO4swzzsQ137gG7//jfXzy8SeaInfJJZfglNNOwT2L78HQEcNx6+2LsOi2W/Hcc88qyVH7jOS//AIce/Qx+PY138YLz7+Ajes24KYbb8LKz1dh0a23oLm1GTNnzsA9d9+tWfA8C8gpeumlv+OOO+9UosP7zmT7kksvw3e++12s+vxzGdL87W9/0/fSQpv8I3pvXH3VldL5d7S1ShL84tKX8PEnn2LhLbdg9uw5en6L71mMdevXYcmS+1UIvvbaa/jwww+FcixceAsGDx6kcbC33roIo0aNwh2336E1sHbtWjz88MM44YQTcM455+Dee+/F/v0HcNwxR2P2zBmYMHYs4nEmaBxCxsE29BcHuntTeO5vL+Dvr70iGRa5AakAqWcr8qzDpvaRB7rMhgx+7ETXwlRC2grRtpUTz9jAK8zNwyXnn48Jw4fh5eefxSfvvYt1q9ejpLAAlaXlGDhgCE499Uwcc+wJKCwoQmNdHXbt3I5DJk3EgMpSpNqagFQXmupr8csnH0c8moMLvvIVxAsKUdvQKLng6NHjcPwJJ6K2rgEHqmuwr2q/xgLXNDfjqLnHI7cwH7vranDqvLOAonw8+vSTmn6WjkbR2tUlhIQ+B95OjBQPmpmePp2mAUfpofIQm3vCsaivr8a+vTvlayyIPCcXcw49FCNHjtL3fPrJp/hs5Uqcfvrp0pvy/2fOmoURIw7CypWrUFtbq+lBlJNxwhkD09Sp01Q5L/twGeobGlThcbPwkNy5cyfGjhmLmTNmCuLnBZL1vm3bdpHuLrjgfCUDr3LTFBRowQ0bPgw7dm7Hzh3bMWbMaIwZOwbjxo3BBx98gOrq/TjyqKM0FnHXlnX43jcvx4xDxqHmwD5loBTem0woQM1hHByDI+EoHjiq0AKV3PqSwX2N2eV/WmaGhaKAw0M6VH3ZatqqXyeUWdVoB5zkQwxGQX/sgdyDuVXURkjz32v6aPP3dnjY2bJu0/nvbnKWUZtckH1U6xl7j9irZA/i1jPPBjkj3pFVSzKbQbH8N2WBgvaDu5mTsYTCZBj6FjwskBoXwKtz+cAH61qTP5pckWuMv8NnFfNnvSp2L/4sq9/5GpbUWAWYHY1qrQ/rOfNa+49bFRkOEALk12YJhk38M9iXDGjL5/lsRQhVX5SojCUnmaAbeuDOxPW+uidj3mqy+2TXK6IQE4DAj9Bn+1nKKqkKKgkfE8rg0NXRpWqNCAt7tiSG9fT24Y233sY9i+8TU5aHN6spBnmpMVixi0zYJxexnk6+Ro+CeWlRoZjoHCwkmJzs8mgOimSukoeCRFzVBQM55WeswBX8JXlLo48kQSJcPntd/GjIS4L3UTwGjd+1f/OLrBa19tPWB2/vstGWPIL5vZJCEm6l2Q3XozWSNT6V5jEK6F09aOvqRmtHF7oZwYlA0BaZiQ3JYaGKV6842HMyAemj2xu77Tlp5EZz8IP/+z7Ov2CerJl97RsszvdHzbcwEuntWU1SIvXgww9qgtm1130Pb7/7Nv7y/LOYP/9mVbv3LbkfZ5xxJiaMm4Cnn3wKWzZt0R6fPXO21tAnn3yMq7/xDZx9ztm4d8m9GPGvSZK33nEbljywBH/96/MZhc+gAYPwpTPOxJiRo9HZ3oF/vPsPNDc0Yf7N87Fm/Vrcdc9dSiQ4svR73/ue/DuUzEZy8NZbb2HJ/Q/YdLxoTIGRhOHmllYUFBbpOfg5I05iXy/OPeds3LJgPro62vHxRx/h7rvuQl19A4YfNFIz0BkHmKg8+MAD+PNf/hIkhO363ICBA3HKKadgwfwFeg9/+OMftTeYSJEMffvtt+ucXnLffTj22GNx1lln4d577xPa9sPrr0cJh9+oIkiLK9Gd7EGU3vzRXKQ4X+OFv6oiz41xih3Z4Mbj4VAZa63/eyAPaHuWyk5kK1Tu/FtYjcrbPkR6+5CPCApzc3HxOefioIGV+P3TT2LT6pWoq6lFQX4hDptzGC69/EqUlA1ECnmob2rW/mc75PHHfoamxhp87zvfwKiDhiDZ0ozHHn4I5fkxfOeab0syuXfPPrz37vsYPmQEjjz8KHR0cLzsfqxZt15GRNGyYow6eCJQmEB9TwdmHX8MuqIRPPPHP2D3/irJJDVAJ22DU7z7H6kYNjvNYMqMiR8Muv/84D0kErkYMqQSkyaOV3ZKGIdZE2cQU9LFuzZgwEBldkVFxXj55ZdVIZJRua+qSlrvWbNmizTGwDt06DC8/fY7eP/99zF27BjB3lzUNbU1GrhyyimnaiFs2bIFO7bv0O+hwxODEVnxgwYPUhLBa1z20TKbUxt0tGSnz517vBbh8hXLccwxR2LQ4MFY9uE/BbXHIkkcOXsqJo9lVV+qjJFT2SwYhVnVnrFlPMxD7zhDPAqayyAN8gNZlUboP8lfO8CgDsd6ZevVule90oWG7/UK0oOdBRuz3+xfQTLomWdyRPeKF2+GGsHAhpWLZg0acckSEQs+vDa+JjcuVQUG41KnaYNKVKGHXj+hQvfPV5Uc2NL8N7/PTH76aURFqnHdtvXdxUwN9y5T3QfmvJP6VKHlRRW0W9vabBJQ3GwHXdLoxDomVwruPkZU5DKDE4WgSFLz76xw9WGDHEiIS5CwOXHOBs4YKuDPxyBt0+1rAp6gdav2TRduM8M98eF9tWEkYQFl+x+ZKtQ5DI70CE0IjHZv7fl89n+XmxkSod8nRjP14vb7GMBjebHgv88AF0FdQ5Pg9H9+9LEdCqzY82Kmhsgzy1vuEYdQOS0rQjOW7k4U5ccxqLIiBPKo4PKy4iJUlBSgKB5FPnu/UiTkKIhLgsb1GI/Jt9qrXFXzkjEZvMzvVwIV9hWfp6YN6tkFLgATouAu1t7VJda4teBMhqSWU06eHM00rKWkVL7s/F4Gcc1L7+1DVU0dahub5Zfew9fOyUM0v0BBnRx7QvKcahVlIqZpXzZig6gqr7OltUkFwX1LFmuqWcYemRPmOGeMZjp8b5wOF4vp3Fu85F68/uYbKCkrxflfuQBfvfQSfc/b776Du+++B1df/U3MmD4D82+6Gas+WyVOwKCBg5Wo7dq5E/MXLMAVV1yOO++8E4OGDsaChQu1pletWok777wLEyZOwFfOOx+DBg7Czu078Oyf/oJNGzYhP56PG2/8Ibbt2IafP/5zfOWir8iOeujQoWqbsJrnvPTX33gDixbdiv+74QZMnDQJCxYsxKYtW1SfkBs1ceJEFWMs5NhOue++e3HQiOH4n2uv1f+v/fxz3Hb7bajaf0Dz2b/7ve/h6KOP0r9/9KMf4c9/+bN85hkPuX+/+c1vat//5Cc/URFHsvOVV14lhPVPf/oTDj/sMBHhPvn4Y1x6yaW4/IrLsWjRIiWYd95+q4aP9HS0mWqCe4qEP8Za/jsvJwOXzeVgAAAgAElEQVSts2cusgO5RcGiVWmWo6UOsYeKPBPJ+yGrTHS0D3tJfktbv5tWwr29uPjcczG8shy/euzn2LR6FerrGlBUUIwjjzgaV1x1DbpSQHtPHwYNHyGyZHcvh6JQKtspJVY0mka6tQ2vPvccitLAqSedjN279mjUbVdnNwZVDsRBw0eqXbJh/Ub89YW/YsKEiTjk0FmoHDkMjclObN6/B/XJLjSkOtGS7BbzPUIvh54kctM5ar/wumW7fPaF16Z30xd4927cumiRIOclSxZj3rln4fTTTsIzzzytrJjwOi0HCa1b5WKyLWb6J510EuYvWIilL76Il156WT31KVOn4OSTT9Ghs2nTRj3E8ePHY/LkSfjss5XYvn0bGg9Uo3TgIMHmkyZNxtFHH4MZM2bihRf+huUrVkoqQ9/louISVA4YiIbGJpHcNCSE5hE9XUas0WjSXlRWlmP8uDHyqeUB/Kc//kGs+4FlBajeux2TxozAN666AhMnjhfDvb2tRQcQe/Um+2EAonbUDjsn9HGVqrdDeVXo3zDYeZC0IGD+3TZpzIKkV6QuwXOo26q3wGoPcg59JjPxK0vechjWxkxaL9eco4yJykBkTFAju6haFDRKcloYEBI0nsyIjdgYF8oh055Evvn1BkMLzRB26JgmIQqqbpBjsDuDGF/LkzRrL/QhHourf06yG1EP2u0KTQhjSh1qp2TRE6DM7xX0GhQKklOxX+fcAlZkrvm2frV/eP/dq30jO1lyw4TB2tnmMKYgqNnb1opgP9Ohep8IZ2Nrw+43vVDm/73qZhLFqp7v15MUPjuiEnRHNBmdWaE6+VDjPyMR0+UHdrEnW3znrPpFHMtPBIY3SXesWqkGYcvDSIYiHWlKmSEyHGMoKVGqD/tr6nD34iX4dMVnCuK9FN4GW08zdclDYSIudjNJX9TAcs5BcWFCfuSF+XH9PwNxIU1TOJWwqBDx3Ig+nBVtci7rn8p0RGesefUTKeB6sWBv7RmeE54w9ke4BAsGOR83E+HZHhpkpDiJitA394QZZ5CcxfdpWn7jmbjxCtcc4fXmtg60tHWguaMLDW3taGzrRGtXN5K8wrwYesU/oeQxFuRXJlO1RJeWyHk4ZMrBWLhgviStNJMpKykJBEsjFjJwGKGQXtdxPPTjn+C1N95Qv5JMe+rzf3jTTUpeHn30UXzn29/GUUceJSh53Zq1ktQSxibnh7MoTjvtNJlk3XbrbRg6bChuv/0OkdxWr16tQHnooYfh8q99TYf1m2++qTOaz5LntKM6TEKuv+F6QdVMTn2wEYsKFk8PPvRQZnol18Oll16GK6+6CgsWLhCSyhYoCzgWPYwF8849F0uWLFEl/t5772qAC890SoiPPPJIHHHEETj8iCPwm9/+Fm+8/rrOAV4fC7abbrpJe/+RR36KU089BWecfoYURLwuPrsnf/ELIaYyvAmOjlznTCZuX7QQuUwsOzsIwsjoRXLDaK6qbxIcn3vheVXk0XxC6yTfmf2wCPj9m+Ba+f3Y6v2+xj3D/j8rWu5ZkrrZRigqyEcuZbjtrTjzpBMxtKwMLz/3PPZt3YaOlg7EchKYPf1QXPK1KxErKEFnMo0mMtDTKURiOUgU5yNRkAvOGEr1dSHZ2IJ1y5YDrV0qZDdt24rahnoNrKkoK9fEz4OGj0Dd/v1Y+tcXMGH0GIybMgnJnD7sOlCFz7ZuQE9+FF3xHHTlQNI1Et24jpmKcgxrstuskSOzjjwzzWqb5JPjjjteh/yH//xA4wKZXRO6raiowIjhlHU1KfsirMUHQ1MX3iw+6GnTpitLpT3rihWfqYLn4TVu/Dg9tA0bNuhwZjbGhcsDb/OmzWLFi5QB4IgjjsJRRx+DN996G+vWb0RjU4vJhSIk81DEbxCtSbhMHyqXqFS3ID8+TzojEZbhQyGMT0Oa6n070NFUiwljhuHC8+dh8sETMXzYUCUAClI55lEshrY03MYQlTmGRkuG0ZVBh+jWp6Yzt4reIWWrjs1f28lT0s6nSOiwWeXeA/UQkanuMnBqMOQJBDmv7klCktY+TOEy2NbYwD7SkgkIf6+GNXB0XqfNwfUPrzw1bEUDTuIB7rRZ2U5EYUCx4Mf3yPvtw0WoS+3OVNxO0BJcr2BkOnK7H5SLcTwfWdRx21ZhQ8nu1H3FBZ1a/5Gfs+AeEqf/qOo9afJ+sbcRjKjok9+yv58tEpFqyElgIE+mRLDTWNVgps+/NfY1uGtZ0mauWg7XGXITxpiGQ0IJXhjBKcZ/WDsZolcwFREjVu5gllyY1Yix4e3DPP81xSv8XmfXmwtXWjAo2xgMRCIq9bDNYla77R3d+POzz+M3v/sDGptbFdRzOQ60sFhJL6sdSUu7u9BKwkyyGwXxqPzICxNRFBckNEWsIJ6HgrgR3Yo5CZG9c5KhCLPTxzwQ/Hi9JlOy/SMtMTkaGemSkcuCTCC0JywIS7vO6lu6chKuSKwykhWlpNSfM4ATPicjPZctqDCrnEYxQo8ybRxTErAtEksUaH54c2s76lva0NTOYN6B/fWNaGrvQHt3Cnn5hVrJzW3tuj9E+rgOvN1EQxWR4vITuOLyy1Txtre1ymiFyIMIhkQlCOvyUCU5KhbHhk1bFND3Vu3XyNHjjj9ByTWnl33rmm/hsEMPxY8efliICIMgCx4GrxuuvwGjRo5Cc1Oz+sTkJ9140036WbYnl9y/BCefdDJ+8P0fKEF+9bVXMX/+fDS3tGDihAm4+567sW3rFjz88EOCrE855WSdv0wyaa28ceNGvP/BB+qTH3b4YagcUIkPP1wmOPvqq6/Gddf9D95++22Ul5WrzUik9KabbsbkSZOE+D3wwAPqe3O/y98iL1fJVmVlJQ4+5BBs2rwJB/YfQGmZGYERWb1l0S1KNBYuXIDLLr0MV115pcaz8nNFiUJc+7/X4rlnn9XMjeHDhmPggAFKHo44/HDcvugWJZKpzg55ARA2p/yM1XgOUaGiQvXIX1j6ooI8++Oaiie0ymW0fqr2+7ufJE0JMfdtT8qq8JCMMsxo3j3Phd4kTjn+OAwrKcc7f38ZVVu3oaW+DbG8fMycOhvnX3QpcvOL0YNc6cE7WDF3tmLj1o1IpTowdepEFBXFUBiJozJRjH1bduHNt97EiLGjMXjEcJ119NfnHvvNL5/B5jVrMLC4BKefeCKmz5mJbbt3YE91FXY31aK6qw21yU60pVNIx2Poi8fQTnVGih4OUURzzUEzcvW3rk8z22JP2zMYkfzSxiocPHioHuru3XskGWP1xocpUwKNNaTtJitiqyi9ejVJkTEUTY8aCzBlMDIQY9oqXxk5kNglsk+udJHMytn3k+aRfbv8AhFYrL9qsh1jeNu/qVdlwKEJhIv9bSZ3GpHeTsRzUph28FjMm3eW7F0rB1RIG0sHKplb2Mmja7Hq2IK59yS9IhcjOcA35sHuE8vc2MACK++JpF0BrlaASjGr9yloLnUzWNhjgxtleG+dh7/0sUGWlalEvJecZMVMyC8Y1AQWMg9v/Ww3LR2zdqm+vEUC6k2JaORWsJrsRVg/DMDgtYhAF6xqBWWHHqcWTz84Xb1p9rL6zR+X61YY/iJpWqY/b+xc3l++Pq9d7H+5p2WniZlMKdhZSu5iAZqHOa+fcDuv1dCUrLTMEZDsWglzjuWFnYMUrQ3Z6xbRzgxYzB7WDgYnpWdd64LjVuhT2/00kw7nLojRm5MjxjfXID+cpCeJXgjI7hAnIxdXQPTRLUtgrw49VljO1jfHKUMrNK0q7LPcHCa0aXR19qCxsQV/fXEpnn3+BXM/k/ysUFUn/5CAymqccptkVwfS9L3PTaMoEROJrayoQIE9JrjcJEwlxUXaU5zKRN906q+NBGfcAQZPWYmGngKrdT5jma4E9IRVrvEybKiKnwdeKzk3gBUFk2iy6LkXKaWTApytEu4jrrPQLzenNJu7zvUjZEfGTBCZiPu2oyeFjlSfbF9rm1qwc28VNu/YiRQrc0rIYgnp07U/AtdDxMgg3+S9IieHfW8ztOHvyfIZ2LelnfTW7dvx6utv4PO160XMqqgcgLHjJ+Cqb3wD1QeqFcx4bXxtVuHz5s3DddddJyj59VdfC1wFQ214tp5xxhm4ddGtmlS2bt06weAnnngibrj+egXmt99+C4sXL0ZjY5OCLqv3Hdu34ZFHfoL5N9+ME086SQUWWfN79+1TJb5y5UqdwVOnTkFpWTk2bNyA8+adh2984xuYP3+Bnskdd9yJp59+Sv109raZePBZ/uAHP8CLL76ooEv0j4ULq3Y+T2rYKffjz7NVx2fBIm3xvYsV0G+99VZcdNGFSkQefPBBBcwvfvGL+POf/oyG+np89eKLMW7cOK3Px37+mBRTC+ffpP54SgOOyHWgXpq9cagqj+Yn8JcXnsfflr5oRLXAVvc55P8lhIdztb8M1AJ5Rq+uvW9KIc62z00l1Sefe8ThGFZchk/eehf7N29BbU0TEokiTJ82C2ddcBHSBUXozoshUVqKVDqF1o5WrF6zEnu2bUZncz12bd2Iqp17MbhyMEoLS8QjYzLS3t0pVHnooMGYOnkyWhoa0dfegVga+MpZZ2HOkYfhtXfexP7aaqQKYhgzcwrao8BL776F2tZWacrjRcWKz10dvP/B5XHcuIPltc6Hn9kYaQQzdlqxmr60paUVJSWlYp2zN8SfIRxjB5jNIj5kyhT1TggLNbc0BwtTHqImOXFjEuuTcWqLjbM0pjLNFcznmSQ5bkzz67Z5szyUeHi7zamxrpkgWI+TmTPDIc0gpB0WizkE9mQHChO5mD5lAs45+0vSndN7mQcm55MTHpRxhaYHUQ5lzkImpWBQDsM5gl2jrY6s1td6s4G6FPSyDAz8+WyQsEDjzGQd6DLmsACgPmJ/WLefBt/7xC7f4DWZm5IdAqrog7OSs7c5NIabgRubhwSDMjeaKlq2EMKUMOntpRcyuQ0/L92qLHBpo9uqCsU14uZoweeVJbsJOlXCQA9om5gl3+hkSomXu73JdrGfgZDkbUGSwsqMVTurd/W2NdbRIH9PYtxNjrC+NPNhApV+J4M6K7aQLDkT35EBn0omwhPhX3lcR8X+5zVy8Uj2HdjyLg8zCZ61QXgt/F4ezDa5LQwXiUa1R7h2KFksLiqUdEt2nQEx4WxvHoR8VlIb9Ka0ZwxWd5KY9ec1jIS9sM5O7QO2l2QmogwjePn3Atu27sSKFSvx0kuvYNeefWhr71avlrA6vcnJZOfrsz3isDqJbXyFglhumBAW1YQwWkwymLNX7tIzWXtGILYuK3MGWZfFSWoW+AUy+wjja50IKA5/8GRwGZJ7QohTkO1ZZMyNLJCn1N9n4GZlbrOmQy80SD0NtTBNkWSjoZ/O75OtaiQXHWSzM5GM5Go0aUNrG9Zt2oIDtfXIi+eLXGfOcGTDG2KlvcIkJ7R+uO4X3boIp556srH4w1x0IXLar8BPHnkEr735poLb2PHjMXvOoTjl1FOxd+8+PPzQQ2hublFSNm7sWJx08kk47dTTcO/ixXj3nXdN353qVSXOwDdz5szAY4lj8+bNqtJZwbN65lp69733BHmzmps9Z44Y72s+/xw/e/SnuOGGGwStU0nENUbzrZtuvlnEwXPnnat2JpODuvp6fO2yr6nXfcftt+v9Lpg/H0888YQ+uOeJEsyaNUs9bqKn3//+9/Hc88/jxz/+sRAUnuXFxXT3TIusfPLJJ6sQXLd+PW688Uat3cWL70FtTa35UfQkhQLw9/HzvDc33XgjVlNZ8Ze/oL6hHrNnzcZ13/uu0CGatcidk8GbVSj75FTc5AB/felFLH3576rUbZSnOcCp8Amco/8M6E6A82pJhN2g5TeXSCaMEaTJIertQwGAU44+BqNKK7Hi7fdQtXELqmvqkZOXwCHTZuLLF38VyfwC7GxsxCvvvINUbxIHjRqBqr17ULdrB2p3bke6tQWsUWknHI8XIFFYgERxoZjmVF594djjcNIJc/HMk09hzafLkR+J4OsXX4Ijjj0Kv/3T71BVcwCxylIk86NoRhJ7G+vQ2NWJNipJaAec7EVbW4ekjPLq+P2vn5FAleczR/vxIKN2W1Vl1AankOzGvoeYzmT4JszAhBuID0nsYaR16HPBMbvi99P2cd++ffoce0LsKYo9LLclkw+x38XKgjeXovidO3fhQHU19h84gKr9+/Ug+b3VNbXq0Zifr0mmeKiyH8tDlN6/zJz5QHk48w1ROseA0tneinRvD6YcPBEXXXiBeujDhw9DfiKmKoxOSITZZXiQpJmI+RvboASDlJnQmCTJesQaERlYzAyY0k3roLZ+Mj+8/6vrCvo1HhguxfEekXrn7LlJR+52qqZv5/324RxONrNpTJQc2T102RfvkyR1QUNq2vi0EiYP8AF3MGMU09ZlJGjm5mV6cGbbvB5m47zXfP8as6gBDkwi3O/XgiEPQflzh56oM+o90WPglOVvkIl5n1hcg2C6o6pMhkdG6OP6coa6vkfacTvA5TWQn8gkKpmvCZ2xKl9DRMTWNethBRTp7bOmMOIcKIExApd+LgwlMXtam7Fu7Hlz43MZH9+P+sUxat3tNTX8Qq52ds/tflpLhN/B4KdBGkQqFByzPAQ3Y3H9vtAGovth0AYPLko8iVDRPCUnJ4bPV6/DXXffi01btqK90yyRCfcyQJFbwgSVEk7+LgZsVuTqi+fHUFKQQHlRAQZVlGqCE2VmnB7GKpsyNAZ/Vtp8P9y1arVp7dtgHgOxfICLJ9Umm/T+uAJ2aGGY+sKgbEkvAz/EzhC7HybTdK2zWbTKUyAzT90UEhrdCMi/XRa/9BmgdSoT8DTQ0tGFdrb+8mLgqdWd6kNNQyP2HqjB5h270B2Y/OISsD3BpCkgcQxETAyLS4qxcCGr4rm6Vh7YXPc8a7jXJb8N3ytyJCv33FxJP80DgWKmrCmJzRfo1c9zrxLpdNWKWlTBVdNQTpLqLGiSuMazzosXeUTwnOF6dH/34DtgLnN2ZtFLXqNVo1EFdN5nXi/vP1+bMmHxNrq6xXlhUOPnLCFnIWOyUu6HqqoqzdDg6/CcIPdowsSJ4j2R2Lx23Tr1vufOnYuR5Bd09wi2Z0Jy3rx5GDlqlPbdb379G0mOr/nmNVi7Zg1eeukl/R5Kib9y/vnG39BeSZu/OnvjnNvd06V53O/98wN8+PEytHS0KxHLjQYkVwOO/v/+ZAstaxGGro+eKQtEC+R5JLJ29SDS3oELTjsTEwcOxT9fehX71m7Avupa9OZGMWXmbJxz+eV4c+VneHPlSiSjPFeIOPUg2dmJCkQwceBAzBg1GkNGHKT1Rv+D8oEDsH3XLuw9UKWE/4Rjj8MZp56K3/7qV1jz6QoR7C48Zx6mzZqORx//GXojaRw291h8tG41tlbvQyqWC1oOdRLhpmw2RTSuG/mJAhsC9pffPGlIeqjoBFsT0si1v23ggMkxdJiKxOXztY1EZFOZ7OsK7u70QzOP0AcVFMoeGs0TAvHBeoxqiAWI1aD5AGIZYUlmMkkdIC6V4qblolafLszKlm6yk0NV6qV15SInyYLZu8g3ebmSzVCkz3+TCzBgQIUqeELsgeydqTjcH1nwb8zsQR2+zUrReMra8A1uTLJgudl5O2wjsJ9tGmG3OHRWpfFmwvvVaW0ks/6HncngzMfYN7z1gW3xuYWrkcIYJDikwfqIInyGA9dflxvQBsKYF75veEcXVP2Gg5qcCULvFhStncDXcQkbX8cQE/uc+vLhAOF64KHgQ3JYMbsDnQfR/ppwIS2qjkmIoUmFJWq+5oyYxqTLNiqvg9/La9RBFfrgJqszGDwzRCT8m8+C95NoAwOkcSxsdrmhGtm2gUHrWcmaXXNWJuZByp+L7Q9XDvCU6JXxiJkN2WAdwfCEmknwYRLEhEitAvPIVktHz9Dgf8nwGPSC5JGEL6FTiKCmrh47duxBX18Otmzegd/+7o/irXCkofTTuks2eYuZANnmTFKikT6kk90oyo/hoKGDUFlSjLKifFXnBrMnVJULHg9aayIH3B8+SctthS2ZNV6Am32YwsGu3aYJmg7f2enWisqy/40PYYHdETT1LIPCgO+dMLYVCpTS2X7n7yPblwciiwfC/MUlJTYNius+xlGPEfWwOT6SMDo/R/15fUs7DtQ3YNe+A6g6UCOvcmnsBeXb32zt8T7nFxZI/3viF+Zq0iIPTEdopGAIHAq9/zAQiaQ+cwbk2gpDbPqZknDNGCRt8jAf96s9HfwSzKeAaJUZKzHo9udoCAFj0htsUZmkkp/AZEfoUsgorUCwuedKToOEVkVFaIkoQQnBmtfDZJzP1D8vRnRIosQpCaZFbLGKy8+zldaryR7tSRZwfE5c524EJilncJjjtfO1HUXk6+scDPGHCBBXjsYFMwFPxNHW2YEtO3fgzffewbbdO0UYo8+6/NfDGNP/1iPvz8n5zxBvPBW7fhHluFp5LrR2oLexGVddcCGmDR+FN//8V+xfvxk1jU3oieRg/JRpOOPii/DehnV4a/UqHGhpRnlpCUaPHIk9O3agMg2cfujhGBbPR5p7NpGPuuYWbN25Uwx8auHpmULm/+mnnorHHn0UKz/5FAV5UVx12WWYffihuOPuO1FUWoQLv/41PPvyi1i+Ya105VEWSjRc6+hEb5Lt4Fzs21OFutpaRFYveytNSNPGQPaY01NuRN7DhL/jrFqD8Yf0hsEOURtWfdlsX1N9BwVsG2rARSV/9hzO0iVxzYKLHYxBQ62Dy3pdXAiUNqkXGubLKjMLiYYvlgLOekVaxDsd8sHz3fXHgoZV7dOTOCQgQYplJv95el+ckUzjAR5SqrzCxCmr/shkDfIfmpnI2ci1C5Zne69ei4gHlqbpmJEIq0B3IFPmHCRq/Znu9r45EcnaBP3HnfomVE9XMLZtGA+A7hbnUL2IWBoSYi5vCrghqCuByowpZbAjZG0wOhMZNxWwGdpu42oJmkvX5LMcdN4+AY7vv7+fetaj3CeiBWVDSMIM1bAk0J+/CrYQyDWAIlRrTuBTUJZbl8nAlDCoP+7WoqY28GDKf5t5jP2MBxoR6dT794EoeUrmrPo2Qp+IT+QcSAnhUj+7B7yXnlh4oLdnY8mDcRqsQiV8zf6wV5dKhAKCxfdoLHojhAX9QmbcpCfEXINM4kSSE0xOJzNDBMjo7u5J46OPVuAf73+E1994S3Is6pvppsgDm7OruaeLCgqkzWVA7ulsR340ByUFMQwoLZG0jBV5SWECRXEzfInLVz0XcaFDfD+UurE1YzPmM/KesCdd726Jttn48v0ao9/mmMt5MOj1Mwlhv1aQrYbshwI/Wxki9VFyaDJMI9dxnRuXg8Gc7QczLOLtCax+olTUytMsh8VAqleSnRwSO3Py0JHsQ01jM/YdqMba9RulRy8tr5AVbKrPAjoRDQb5mtpaHH3MUXjs5z9Hxb/MXmySm7k48p6QtMu1YeOLsyRVSeeSdF0zZQOTaK4bJ16KcEWYNCSmdgIFyD4ke0pKxB0ydrUSwCCx5NfEFQhT1ngvJEukQQ9bVLFYUJZY0HTEKjsAxQoTJuKe3PJ3cF/xvCFaILOvgJjZWWCGWbzPJFFqYFJoEfHNZZK2kOToPoV1rndHFCYkctwvHuCVFIWxrsa9MfdIDkuJJugn3oNPVq7AT372KJo72hAvzEdZZYWc3ljo2aQ6++PkdFeY/LcaPYNGBoWO1hKROrZ6O7qR19GFr887H+MHDMGzv3gatVt2qE0TLS7BxGnT8YVzz8Gryz/FGys/Q5/8FmK6h+2NjRgWT+AL02ci0d6JquoarN2wEYnCYsw4dA6a2lrFcidRj5r/E+bOFWIdy83B5AkTUMCijcRrqkmYPBfG0dzVgW17d+OdD97H52vWoq6xEVddeTUOn3M4yotLFdBVyLXVbE+zcsj2Lw1yVXBikNFisdnZ7mVME3j+MYtN0zNTuyjSSYCPvM9s7GJjIHtFrUUbTDCUJSpb7FXGy2BA2IZVuDzB00bYIbzEP5ah2pQuuh35QWpQt8nE5C9OFnO3VaZm0hKCM9nBIjiFgBvmAXuA8T60ZcjcsNbzlU9ySArEOg8ZrSGHPLC4iUg0MniW71966TBX3JEGrxQdJuPnLTD2t++0zNeqD/clJmvfDn/duwA/eYWqfnngDfDnWAFzQ5LHoB6KrEkD1BumjLnvtciLDGBhahnfi5IGWXfaWEZHIbgOPOnjoU2ii/eOtenDwJX+lZeZqxhawA3rmb0SAfEl7IOHg1s2uoae77//B7csKzFjvHvlbFCvNN+B4KUeZsj8DaY3QiUJZl4981mrb8tApWrDIfdMwRICtDnf8Xu8vcHXF+pCOLTbZEx2ICTVV9YAkYAqcI3LhIU+8LT9ZHWiqiUw41kHBgKn+eAbXM0gQH4GAxIlh+SOcKwn2esDBg7D7XcsxiuvvYXColL5f+tapCSxQ5K/g3rwooKEzML7ejoxoJSSsnxpw/k3P8rZ02clzr0gEqKx0Ol+xnGg5JGYL7slSO5I6MmYP1/5IATcUsFZKI79TEjdgmzMvfwDp4GVPVGNoGRQhfhvfU+fQZCxvwgkWfMhIAdA44fzWQnbpDIOoaChCOeJkzDHapWjSjtTafTlxhTQye7fV12DPfsOYOeefeqt84OVPIdA0OqWrPk5h87Gd77zHYwdMxpFRYVoqK8TSsFeNVUzvX3kO3iSbY6JXJsy4sml254NfJLngYoB2+/GLbBk3omZUoq4L32YHGntKGvpeFEg+SnPPJ251vLjTZYcKyBjYnSHitklonqtkDllUKTws36uyPmPs9rDECciZP7cvZLn9buHQ6YHmImklpYY4mjtMSeCcu/yD/c69zxRVCfjGuRpS4hFRk9fryaeUS++cu0aDUzpoHlRQYG+RtidLTGdT1pvVmA5GTkTxMTkhQEAACAASURBVIOXhv+/EiaXHfIe6WdykZ+Ti7KcKCryYvjK6V/E4EQhnnrox2jYsVvVdV9eFOOnTMEp550naP3d1auRW2QJTXNjI1obG1GOiGD1SUOGID+/CK+89jp27NythHLQ8GEorihXq+D4L8zFeRecj4rKSuTLjCqlMyBNO+Q8i3v0kc9JREX26+iidz6TZToT5iGHcARlmPyb772parNxkjNBynS3clEKxCCrUA069cNXNyz0YD2YOCRo85KzUHsWTs3mR1oYwTTfAp8FYYNWycLmeieD2khCOgjDYWkP3nr01msLZIdgxGb/bzC/FrAes+YKBtiV32jwtLGizXNYcI+bouRYYkB01IKDvV8mDC6RknezpGvsXpjftnyPQ7/GZVRcJPIS7kmCaIINXjCpld3X7LhLcgZ4ke4XrkxaVahVIpaUsNrmgAhLkBjUudm4ORiUZRbjfWRuyDDj2lna7sXsuYjBxpZQCQaXzzzve0geMlPYQsUQki8meORB6H6EYS5io2vqllW66j+Hipy9dL5vm/Vu/TcmHM4b4HXzPbFHblBbgKtFPgxJAoeyUA8fpSGHkfcMBTL/bvb6nBDp/+Yzoce1PzcmnZawmYPcv6+57HSu/xyR6gGLz1EtG68M2fcsLNTrNzc12kjPXLpZ8RnZyWSmMSRVsv9v8LKYucEJzRQS5uhmXu2Eeflt1FUwW8wVdLx77z5s374Tm7Zsx+rPN2Dn7ip099DdLa6kSqNbqauWTKgCxYX56OpolbQmkQsF7tKChKD08mJW5AzqBquT1Mbvs5lfaQ3moAJEzHSap4QzwJEGH4NrDoK2t1kJSurn3yt5Wtbu19eFt2Ms3RFJIigQwux3rW1L8C0RMN6+HdXZ/9SqkB7dqlGHkAnPy3uAKI66d7RizZOmvKM7hTSNciJ5qPsXjLpnfzW27tyD5vZOdHJqXDQuW1il8hwYJM5LHq688uu4+OILdR1si5Ddr0Ae+vt6L5qkaCcOYJU9r7+9o11nB5NgR4WcD2OIkkXB7J7MOpUZCmIkValApAwIs9AVhNi6MfKnfT7MB3AZKN1H5RppLThxGOjD0d2ltUZulLU3rGjjPbTpaVZIKGiHGRluq0z43IykrJ/tHhieQPN3GQpo+8zbU3xtg/Dt3PDJgm7Owt/J39Xc2qqKm9V3d28SK9d+jid/9QyaOykdjKp/zhjGhE88m8DD8IpcCUE23PzbvxjENfGSo3k5g5zkV6767iQOGTkapx11HEZVDkJr1X788pFH0Vp1AFH6bfSlMeGQQ/ClCy/E28tX4B+rViFWUiKN/a5du7RnYmwrd3chT0WcnDGEuHZ0d+HIY49F5eBB+Mc/P8C555+PhYsWSV3A50AXU6GfnAxHWXQsT/1/9soJyceIHvZaW6aupk7XPah8gIbyaK8pkIcNkIUnLGi56YTDlP0DuWkqGUyN6Gb9CLt1OqAyN9I2nZZp2NAGe4RgG77mUi7vRQYOuANOCsZO6uLvDa9or6sLt/GemQ9PJngpEXo85xkzkZuh1xagKlweUIJ5DN53ZIIHqM10NgmaSDqcgZzJjs0ViDeRD4JoAtnFdnCEjDvTJ7Q7q54YdbFpzjE2sgl/Z21tnSo1LvqBAweZ610qJTckLhIGASYA5eUVsq9lEjJy5EHo7u5EQ32D9a0IH3IWfD55AKWaEscFziSDCAevk1Ayg11LS7NNzgpsfdvYrGrtebqTmR+d6tWGPppg4TCOlTfbTHMsHaYfAK+1taVFmaPPdzddOclunRkDEJ8/nyH/ZdagjZ3sLyfztUK0xmFKnwPN/p+xyHkwcUAP3b+sx85n2f+59ocxre9H3wFOYUrrMGPS2N7WFuQo1jP3Q9T933kN5sJmsL1DheZlbx7jnD7Vm+wOSIhpps1ytFfPg2uAPU2SLG3spyEGDJga5hOUItSOM4CzJ0YiF2eLb9m6HZ98uhzvvPdPNDa1i+DGgSOqwoIkT4e+1kwCcepxuzsRywUKYnliqpfkxwSpV5YUoZxMWn0+JkMYviPNHech7oGJFrTBt8FbOY6IOPKmzzsPhgQgP0zC2eBrRK0lPWtDT5SoB7MlT6St0ssidW7Q5PDw/9ezJ4zA1UQ1k1SKTBmqNUMYjaXO4J2rfQoFbc5Bb2ptR3V9E6pqG1Db2IL2bs6HTqKLffhAjmS75f+uvx7f/vY1pjSQgoHOgDYkJiyEDPeCT9ykgMG8SJ74pnrg9xpqRmtds142QmxA1RSUwlkV9h6Hh8gWOKCSXFOaj6EzmO05Sjpp8GRJMj9IBuU94+RABn9HG/0sMvSiV4m/tzy0p6XqsL42L5akKifWcn97O8xJK7zX1jq0Qox7nWeNqxR4DlhCEAyqmOKEotALSEtsiXLZPuJ5mGYSGIuiK9WDVevX4le//y3qW5rFYGdwozSNGnJHb/pH6wzEnlmH/YpI5cVhchwJ3ERO+mjNGsMxM2fjsnPPR/X2ndiw4jO8tfQltFbXKBnkNL6DRo/ByV/8MnJLStHS24dtu/dg+YoVeP+fH2i9HTVnNm5fcDOmThyPwpIyDWJh5cy1/uvf/06Et69fdRVGjBxprYpAqHXzLEqy+W/+zf4/n3uE8ji5Z4YR0d092LtrL1avXIU01xj3ft3ejQrk+ggDOLSMqPgIrGljbNogCz48g6+z5CyvuCVfC1Idfz3vVainrIo53Fm9NoOCGT4wSzX9NfurPJwMUveD2MxUrGfdf0HzBinTDKYb1hO1ytonrem1OKpUzPAwvk9nnxHzxHLPSEr8d1CSQktLsuOp1Q62nBmSmFVPbuBhrHWyKKN66Px/Vd8i93GjGHvZ+lXGuGdPkxORxAxXEOhFbjSmQ5g9TgZxfh8lIAnKyVK9aGhsUGA2OYz1DpkQEG6lfrOxqVE/y41lQZyMfpL/csK8+KSum5uLJhcM/ApYHMNHvWuPBf4swcVsKX2il1elnpjxfpq/QKg+w33kdXvvWOMXQ6Lk68EPZe/7u8xMiE+mBWCe965N5wLnGmSw5fMVFyMQpXTA9Bs5ai0Lr3QMnTGZHJndJh0jpC7+AJ2jQkJq78vWncapygM/KSWHDhr6d6v3Z2Qva4tz5GSPski+NgdNdHa0BSQlsIsDuuBufCKTBd205norceaBzASTB2lUFST74xwUosqQU7OiMbz86uu47/6HkOpl8I4hv6AoVE3G6rdzTjtOLPS8SBr58agCeElBHKWFCZRxbjL74/lxfT1BvkTcSG60MKW8zBJwq3J933piw23g8D0RFMGv/QbuGEoaJgOGilqQsqXe4bzhwBjC930KskYO9XrA2TFGlnP5oCNtTLSNO8P3avJDJeJs97HSDCifkgIe9VRv8FxBDqLxfLR3dqsCT+dwulYabd1J7K6qwd7qOtTTVIfAWF4MMU6JI3kz2SM70YsvvshaFrRALSqw5JQzEIIpFN8fe7aqrnO4921mgBK90P9V9RzgcJvoR8dGmz/A77G1aGuQd0GkReeSBIKmeB1qp1mQkF8F1yz13d09Vm2HtpSq3OBJ7gRPkT+DRp7rWehoeD6az00yW0jovM1mkL9PZ7Sq1pFVa6NkeTz00Od9InHSIXuhCUrqTVFi7cTANg8IHL+XzmsK0JKdcYRtH9ZsWI9f//F3qG9tNstWJj02q9ZyqFBE/mcV/t8Cuqae8do5+jWSi2g6B9G+HCSQi2NnHYorvnIR3vjbUnz49ts4sGsnIVfFFLa1xo0fj3MvuBC1Le3YW1Mn58ABgwdj4sGTUVRSLNfY1tZGDBpQoYl33EvJrm40NTfj4R/9GFu2bcOdd96te0U54LDhw1FRXqGzhsquRH4M6zesx549u1FdV6P3x555Y3OTEi6edzzvScDmWcRCjud9pGb3+kwg95yF90SKTDdBCIFcQTJkVS6zcmKVYJ3giCbYoh+8bnCYLTodCgEgEzTvlbQ7lGV6mFbVGjxjfUMdJj5gQgeWLR5jyP4Hq9x/vynI7DCw8ilA+tZHFMoQJEba7E7MYWIQMeYpD3/OfCYsmoVbAxSdlys5ibUBes33mdm8Mzj/ZdnIjFhJiYZxcOSgMXozLF4OcognrPdMaCYvitKyMknrmmTKb3av3KAM/HQ9oguWVUnWw+cmoV+5EAPyBwqZJBQJfu5ot4EG3Nw2vMNY0jxE6FNPngNJXpwAZU5lPfo5Ll6OkhSRyElwIgJZ394DtWQqsrgMQVe9adPiy5xFIxPJVs2SUhzRsfaMoQCqyLhJRdYzqJSHkAd3VqtGUMtqurVWg32tQ4+En6xP7PCfBXkeLGQ4O/ROZMJRAyYiPNiY2PBeuU7emOa9+rxY2YRrg3KAz4W/gz9nEL0lRPwgJE14m9fO9+WkQO+rS+YY9NfiQgSuhap8tV361OdNs3dXWCTmNQMKg9DLr7yGe+69Hzk59GBPaHSpAkggODLJo9OhdOCUk6XpLw65sxFK5wdNYBjISwvzZQRDohttWaPSjhsznNC6kvYgNTNzJ0tM/G95Q+j6jQyVTbTDCEnbmTZFzgcPuVlURg9ummyhYUqUs8Hc96vvfaUCYR649OVCOsLQGY0ytfkBgv9p89nH4UAWFFWEMKEjQYjqG7YtInka1FLX3Io9B2qxv64RTW1d6OxJyb9dWETwr2AVeNCIEbIhnT1rlp67pRsWBI0XkKOKiugcky5nU/NtUb5J5zWSbHkIM3jznOCepTcH1zb3sl27kYG5LqnSUcA0OCNzFnIda9xzLKHklveO5j8uoeQ+MQKnoYRORuPP6KxR66efDbKevXF7aCVrKZcVX0zWKEuTE18g3fHrfPYOk8v2Ocxy53sypYOdKTrLiQAEZM/OIFsb1t+396WkhB4iccoG0+qF5yZiWLNxAx5/+km0dnXo//1rrmjSjIkQV/y6+//dH2qXxz6/PReIUtGQiiCnpw/pziQOO2QavnrOPLz057/gw3ffQWdLE3LkWMlCqBvDhg7HEccci9KKQcgvKUN+UQmGHjQCI8eNxetvvYn6hhocethslFWWojA/H6XFJeju7MaBA9X41a9+rXkl9L6nq11ba5tJAqNRFXM0EWpqbsSwEcO0FjifXggvzzIiKpzgSK5HOxFWkhotZmhIVPWutRnwwRmpOlzF8rZOj/W17KBVP5eHQ9jMziTWRg0Pxold2nwidQTWrlf+YS6y9bmNMSwYLLAHnayh4K8DwAhlPoHLncycSGe/Owtn9+/ZGdrAhIB6dKuGZRgjQpdXmwa98Wt8WN4fTsSt5yhGtGwkjYnPw58Hu2k7jVCnvFDGN/S4NvIKYSIubCYClqRHzGRGU8fodGdJDQ8/BeRgQiP2KcmBqprzFZT5fcxyVdGK5cn+rkHJ/HkSfWjWww3EI4VezPxdZtlIPbRZWbKvx3tdX1crL2nbXEbWKihIBHZ18LQW4mDues5A7t/b5DVT6sdrEyLhUkMutra2gHRYz9yCJBEKk2Lx/rCK5c8wMeGC9J4/36PzB3gPuH68KrT1YMx0rkEiDvw5N4vxas8JO/Ie6DE9Lp+DoG2R/4yg6GRFLetwaHkVyq9bQmKBi9mwW97agWuMdudqGCJg7G7er84OS6B4wDFpsv6fecHz692ddu3OxOa6VnUUWPoMVKrEeVB3dmPHrj349W9+hzXrNqg6iEWpbae1bI6ZyATynVmoMriGihxpWbCWFSYwoKxYAZw6cjeCiVDKmZerEZ8kuel6ApGKNpkMZEIJWGFJdhg86oNXurfhTDJlQV2eAMHV0dCG0GDzgB5moav6DMl2hpSq7wnVuv8dJGi200zSx1YD9xqLU1bieqZh7oH2ictBlajrNAktPxs6RLY6gzkrchrI1De3obapFXWNLYLbWbH38BcwkJOE20XP7CH4yU8ewYwZ01VlMWgLlQqDVBh0H3zwIaxeswZlFWWora9HfW2dLKt537iX2TKj4co9d9+jISf79+/X4b5mzRoFYksY6bzYiwsvvBAXXXQRfvTjH+nefv8HP9Be2b59O3700MM4ePJkXHftdbjrzjvlxc5Rrdw73Bd0n2NvnutpyNAh8nZfsGA+/vH+P+TjPmf2bP2ujRs2iH3vHgtHHXGkfi8trinvo7sb3w9fc/7CBZg9e7b20ZL778fzzz+ns4vrm/4h//u//6vAQm/5Cy+4AOecfTZWrFiO5Z9+iuXLP8XXLrtM3vPWfvVgbsY+TG5U2XMfUn7Z14uedC+KykqxZtMGPPTIj9HS1SEme28OFMx1LvyXZrg3dDMVeT8LIlXkDI+syJGLRDoPsb5c9lowe/IhuODML+OFP/xRgZzzxen/zjhSX9+gs2zI8BGYMHkqRo4dr6E8w0eNxLhJk7Bs+SfoSXVh7heOR+XAcsSjMe39qr1VGoxSU1Mrbs8xxxyLyooBlvw6QC3VUphmmaI5Vgz5JcWyVK6rr8O+/VVK6Cg75Lpg8k6i3Jp16zRALFK7Z11o8zEQWq9JVWqoaN2W06U81ucwAxP1BN0fuh8z0Kosr4JD/Z3pn4e6nxduya6knF51ey/S5V0Kar02TUuVnVi5QbIUhlNYby3be7ND3602WbWzZ8f3FIgcdAVjYhLgXtdVMkio0gyznxn4WSkXFBQGn2mbKmbVqR1WFlTcZCCiit7s1p244qNKrXIWk13+7Vz8JD5x6lKrZEPsj9fV1YlprsZDJlky/3YdmOw/xeMiMjGbp10jDwmiAHxu3i+We5hWiXlaM5BVVhDCieve7K/ap16uwWt8bQtCZjSR9Q3g+7DgbZmz4FQOtw/kGUu+rK3A1xYkHJz6ZM0p6ZBVQNysguY1dtNsO5XdBy2+npmGb5jjlVX8ZvFp0jR3wouIZMfpTpmficbQ2toiB0IlLfIMKAkzAaxVw9YBn6dYzt1dgsulWw4sfikRwpr0FgBhWlYumjoXBqP0h5nV46Q0RbPUbWY6q22xUDM2wsYo5+fUWw86awYrwd/BmU9FgobeWEDv6uaM7YicyIiMbNu+C4898Qts3LxV5URpcZlaPq2tbXpGkj2qt2nyNlZEMXoa5EC98IHlJWYEE4I4PdTZH+cEtCiTQSYDAR7ldC21DnII7dP/3EhFfJ/eHjJo1PaIyKj9+qRWQfthHcgrMoKygzqwaQIVxljHZkFriBn3J6tpJXSB7Z2lvNGzwQM5f8YCOBNOQqZu5KPSTuoU3lfCuUkx8fm5FN0sk32Cz5N9EXT09KK6oQk1Dc1oaGlHE4evtHegoyspz2/p+GMxjB07TjPIObLZZXWa+shWGpnY/5JY3nLrrdhbtQ9zT/wCjj3uOJmdcJ39+te/xsIFC9Vq47QxWpcOGzpM1Rqnn9Ffnfdz3nnzcNJJJ2PixAlaD9W1NXjooYfUVjvzzDM14GrL5i2aE37aqafiuu9di0W33II33nhDiQDd4I4/4XgcdtjhWPHZCtxxxx1af1OnTg2B/H3cv2SJ7jjbbuTTcI3Tpe0H/3JxmzZ1auZ5fvrpp5qvzoSEMDAtZo8+5mjN37jv3vs0pe3Gm36IVatW4ZlnnpFLHPfvXXfdhdNPO1Ue6j9/9GeaOPn9//0fqyAlkw1IQGDvq+Ai+hMCLhMzrj1CSfGiQqzdtAGPPvEYapsb5b2epCxSngOGYDnW95+B+78HcqvGNcS2O4lEXx7yEUOsFzh86gxcfNY5+Nsf/oQP3n4L3W3NCuTkSNAfYPyECTj+Cydi/aatkjCefd75GDF6tFzoahsa0NHZqvn2kRz6N+TJwInjhqv2VWHkyNFCVPfs2afpng0NTSpuWttbsWXrNlXdQ4cNwQlzjxc6ymTtwIH9Qmal+IrZnJE1a9eqlXro4YejorJCzzBSu2dtQK3C1CdlzlZFi7UYIDM7KKxHzpJfBz83TiZg2O50n3Gv5I0kZUHAiWgZtrpwG9tYGctG9kdCVh9YVNb/cY/yNDWGlpVkXtAwmiB3cWKdBTGrmFgh8zA3RzDrZxlTnu9FGz8MROCbUDDKzUOnIHFjGhNSIoRsJByTsPHwsnYCDwnziGalIJ92oRcBaM20DWzykvdULSiSbVyo62dwJJQuraYO1BhiiYRpg1M2R9hZnYRtzbLW4GNCc5wix/fLRID6RGbQfCbssbNybmxoUM+K2XNzc5MCOSFg85MOFWo4UlXZC+XwOd5GUMq0J4LDmbmaGWKTzS6zoJaxZLMWmILZFOgt0SCy4fB6hgWb8U03eNzWHSWIcWW0/EM0gghFhomrwTQW6N1hzlUDjtwINBHMalIwl9mZnW4Y1BKIWNaCCCzkwJ7292J9aEuajGPBfqRJHr2Kz3oTGOO5ra1ViICRk6wtw3600BV5/VvCZ51tu39cg109KdQ3teDjT5Zj2SefYsPGLejsTqKosFjDX/pSVBqwz2pBlh7p/B0cHiQte7pX0Hl5SSEGlZeKqU7mOnvjpYUFsmRlGsxr4Vxx8jDUDvD3o2lLNFehdt2msBlyF5KyqLVPrAUS5FW0gM0PiUC/YE6THL2zTK/ce+ZObTUveQ/k1l6xQO7achOiRNCbzn50J0n0ZC+6T0lHF5EOJYhMkuhMGUVhAdGLiFoHTFZ6e7rR1dOL3kietOPdvdCwlbqmVhyoa0RjaxtaO7vly8733sQEMTdXQe+8Cy7AoYcdhtFjxthM7/yEnj8PVxrzLLr1VnyyfDlKK8pQXVOtcc933HE71q9fr+DNcZ9HHXkkrr32Wlmd7tmzB/ff/4DQsyOOPAJ79uxFeUU5rrnmW7Izff311/Hp8uXYs3ePeX2EjcZE66ILL8TNN92MO++4Q0NS6Gduw62acd5552lYFd3paKhENGHGjBlKABgkfvjDH+KYo4/WGn78scc0e5zDVxjIRe5NJbHys5W4/4H7caCmRtainCF+1NFHawraY489hs2bN8nn/bPPPsNTTz6Jm2++SQnz3Xffjfq6Oq1vrscvfemLWHDzzTZtjGTOoC7h93q7UsRPxh2Za7EHHlHlXdfUiDUb1+Ol119FQ2uz4HYL5NZL59nN7w/q0YCQWkSxj/7UaCM/U69N1jqJbol0VME8pyuFWZMOxnmnnYnVyz7GZx99iHUrVyDd0633XjGgEmPHjcOMOYeqFUMs9viTT0Y0kZBmfPhBI1BYmEBzS4P2H73Qd23fhUQsHxMnTNKsdnKdZG0e9jcTdErTRGhjQRE1PpEwgzBHgvtFKF54J9aqMzdDi0F57JGvTdvGMXjaqg3Tf4qkJOKYwetmp8k+kx3Gksio/LSfcalIBrp0vbMgNiOhCf5yMog6XGILIcVKO+hOfbKVIfP2EEQEy5iiBDwiEGMCadrT/CBXMRmLV0+sXMSyV4VnTFma5WffW2AEhsTD4M0+QWGDBg3OSJuM0W0HuV1XUhk2Wb5iGHppKx94Qut0ObNqkvds8OAhCk6sHBloCeVn+veRHPku82AmbEcTHR7WpaVl6qFwSlENCRZtrTrk+Trq94ZhNqz2mVVzyhGrffbkCAcNGDAABUVMFgyHpGSGNonM9Do72+WtzQDPNoE/T2ag/Hb1oIKCwdZJgN2DaxQPbO/F2c+GNkhwjGKmr15ekKlxQTLQEtp0mZwlYdkNx2ckJn0gXLHPx743X4NriwHF16l6Y+Hw9wDLrJ/3jeiGTf/iIe6uefZ+nKkvj3SpDjgf3nTtPJCdHGg8DCNnOTRKEiJ/Tr2pEIAdEmeCYesxeI27Bj/sBXnP8zVJ8glyIZIOjbRJSZ77kOdojXAASuXAQToAqvZX486775HJBD2WmelzFCMhTd2jnh4FUAZMJmlkrLtevLK0CAPLSjC4olRkN5pQxGl8w4NQFbnJDnntMk0izM9WUDqNhpZmNLW2KpEU/z60griH+Dt9eAafLe83+/PyXhfZKab7r7nlrOYDzJ5N9YLDoU9EC5C7JFSqyOm9bmuOf1ObTS4K/2YAZ8uB099ksZpFagWjG1GxWwGcwTwey0NBIo7SgkK1EXI0zpQjU/vQlUorqJPFzkC+q+qAPgi7M4BzIAuTBybKXIdnnX2Who7wmowbw6qNrlsduHfJEixbtkxKG0LbY8aMlUf66s9XC07n2OcTjj8eRx99NIqKSgSBs2pe/fnnWocsGqYcMkVBlUNPnnrqaZFYeVa4zIv3j4c5R45ef/31Gm/68ssva63yvBlQOQD33rtYhFm+DgM5nwfXJz/H+3nPPfcosK9ds1bjSPdXVQm6P+Tgyfr64sX36n2Q4MXk4ED1AcUAVtmXX3EF/vD732uQCxFCzQX41zq6++67BJ3v3bMbS19cinfeeVvn9kknnojvfPtbGUc78orE++HY1cC/kQ+FWx3T7KU3JStWmsFQR75u80Z096UkSyOrTBauGf6Tp78W0C0p9j9ZWR+/xgDOYM6/c1jc9UaQl4ogr6cPh02Zjou/fA5iqT7s3LQRzzzxBBoOVOm5EOEbPXYsZh92GHqJjBaX4Ni5cxEtK9PoVSZ8dXU1WLv2c+zeswttTc0YP3octmzYhF8+/UssvGURLv7qV+UHQeSWe4vkZhrfgF7/Wusp5DCYB1MqPmO5QBKl7GESZLJA1cABKZUstH7fpixrPQQ+C6DWD8+4ZAUWuUgX/Ri+ZCFmJCmh0hCxIFS4niDwpDbrwWDIYbJusQbJj828Zvg5C+DGbrRKMJgFhAyLWYoHDq/G+e40ZF7OSEaasRaAJSBiT/aDnPVzgdnppjiylw1mGmKZB7Idg44bG5AIRo9nDgog9EoZiDTJhOylqTSXKcJ3zk7N9LaDCxmDsCpZMUFtZCr7KeyxE45hQOf9d91gR7v1sEaOHIniAQMtaZGOnm0OGtb0qjJUdRTNkz+2B0jqqfneqVXkfWBwra4+oM3Hje8EML6WpCsc55rxvbaqVM/dIc5gXsLrM9lRNtni73TSmuUNViXba5shjcwmOBCFvSDqquW6ZlIxvjG3cRQ6IimZHVokd/D/zaiXzwAAIABJREFUea/4s4QzDbWx52r9NUOTtHpUOQcNM6vBAJ3zmfGPT14TUUyOeAblKhElahBc4JScuD0t1RX9LVyDjDJzaIiMyaEoRrAztMIkJXwNtghEQAo8CIcElQi6YU2Qq1BaF08UaPLfq6++hr+/8go2btmiwRfk88VjRAUSgrb5PSRYqWJL9dDwXSz00kQUlcUJDCkvxtCB5agsLUZRPE/BngkP4UJL4A0JN5llD1LkX3CSFv9NcyXKutRiKJCkqqGhUUmHWNaBSMW/2YLgeuLrezAn6YfBnIHEArmxm4nm8EOtHM5I6DZSKNs9TNb4wSRZEHaYiqbZ6z0pBczuHvonxNSCYHViaJi1/Jx0xeSIrSAmF0xgtSeTKZlwmNKD9y0mAxgG7a4UJWl92Lq7Cms3b0dLZw96KHqhQxsNYkKg/NIXz8DCRbdoEBGTXt4bogE19fV4/IlfKLlasGCB0C/jrQDvvPMOnn32OXz1q18V7G2e6rnYv78Kt912u5J8Dk9x1IsJ/Z/++Ef8/PHHtS8J20uWFSpy7t2p06biuOOOw/vvvycS3Y033YhhQ4dm2jUvvbRUU9huWbgQ06ZNw+233YYVK1bomjgmldD+b3/7O2zatFn78sYf/hCzZ88RynDLLYuwdOlS3VMm30zI2Y/l9x08+WAlyiKMRqMiATIB+PKXv4RZM2fq/T/yk58oQWCSMXXKIUJKvI2kszSMgNZDD2vIicBcb+m8HPXIn3j6KXy66jNB7CkqjbQWehXIRQ4NP59JDjOsr0wPJ8DFIbAziIdzOs6ENZVGpCeFnJ5eHHrINFz45bOR6MvB7s1b8OtfPInq3Xt0rgysqMQhBx+M40+Yq2fd3tWFRGEhahrqsWXndpQPqMTQEcMxftJEBeMI253JJD5+/wM8+cTjQnPmzJmNSy+7FEOGDlUbiATKNBFCnnM8t8m3ALCzqgpr1m/A0pdfxqrP15qnhs7JPlmPn37KaXj4oYdREKZcRmr2bOn/tjM5TMDJM4Se/kHTxgYajGZabDvGZLzf3aNDy5msGYg5HHB8He9pk6nCfmGO+teWJXlwDS+ZRQnCVbo1vtvB2jEeDkwGjNBnVfUdhnHwc4Lm5bsSjlzKnPzwD9Atr40Zqx3cRu7J6CyDMQIrKm5ANyNxFEObMkqJAvvV3fo5ZYah2lQvNgyT4Oubox397HNRVFysIEP3LnN5o/kLqyP7L0p3qDA+lSb5nH4TSqcsChG0pJLrBZ9sgyaN8c67xGvkIc1qsramJuhg2ZO16XU82I2x2hZc+NhvNecp+2N32+VATmZ04Ir/zwBrhLKYDjgF9iA/M96FJQWudeX75UEr293AXHW/dKuazQGNzkbsrWvUqg/RsCa0fkcmQZNBCGEp+5AfeGgPEU4T0UWmFObSluVTWKLJIKBK213YGHDCCF4iHwwG3ht2GRtfw9jB/Dp17Oaq5okJ35e+lw5etMcNrSEGKNfoswKWqkH6bfqvG9t32Uef4Ec//rEpH3Jy0NbRrqDFaWpc4GyLFBVz4hkHpVjvMYdZfbpXlffAkgKMGlKBoRXFNhylqACJvIgx74mu9NlQJGIpDJBCKDo5YKMbPZ0d6E6mUFxaqvYPfwcJZtpFSkpMs21tK+sjqj2S7NHwC5uexgEsvB9GeORaNtkaPfLNPMa5OewLkphpLG0muSZ71ZpKEvkig7tL1XeY6K7+ODkw8ucPWnrba2YVzdaN+eib+QgT47aWNnNBFGPaSJ4lZeXql3MqGoP39n3V2LR9L5rau9HelVSAj+TFVdXn58dx9llfxvz5N6Orx2bbU3ZK+8xtO3fiD3/+MzZt2GgtvEgORo0eJZh8y9YtePrpXwbzJEssyX5n3/3999/XtDH3KSdZlJA7D/9Ro0Zjy9atus8DBg7QeFFWvezVMyEfNnwYtm7bIhIdERm+7+HDhqkfXltdjdtuuw0//OENmD5tmghqlD1x/d9+xx0YPnw4/vbC3/DmG2/q7HrggQdVpfNeP/7Y43jl1VfNRlRM94SCN9/TgMpKnH766RgzZgyWf/oJ9uzerfOEMDsHp3BxPvzggwrk9927GNOnT5eKw82ouB+8GBNXJCiUDHWhWoAZXY5g9EcffwwfrfgU8eJCq8YJuQt8NlmiGdeEU+g/olmWCNdvlGl/VQTZ9b1p5KWBgtwoZk46GGfMPRmVBcXYt30HHnngIdTtrUI+kzjGhfCCPLfLKipw9HHHiuyWX1KEbbt2oiuVxEGjR6O6vg6tNTU4cvoMVG3bil//8pe6f+yBz5g5A0ccdQQmH36Ysuc1q1bhZ0/9AkfPPQEnnHY6cgoKsHLDBix99TVUNzSIq0GDIvqYMJnrbO+Q0yj3VUtTi9DiSLK9Pe3woGsEVdkqKBqpzYo/63N70PY+nzF3Q5mv3pf5jDPDkgTBbTsp9xDJzCoBM5MJPdeQGOiAtnI+JGn9q0DLSARLqn+fnUfslU+G8BCGDoioJRIFfZmTqhL6JxY2ZtL68y7ZEBOdMGdICtwtyu+R9Y2tT2gkLiN0CQCgx7QgWjuETd5mpiOud+fN5H3R9CZn+fIeu3tasGxlNcgKXYxr9tUpa+u2wQRc5AUlxSgoLlZFwArIpxwRJjcGt6uAbV66nqFLTXjtfb3Ys3sPVv6LrEJ2NQOKm0Aw+PH3crF4z4r3mBWYKiVZpAbNchj0wgOYsgj9XJAf8n3Kizp4YRtJygx0FLT7+kzq1ZeyAQgkoHFkbnNzGAvKhMhmqpOYpoM/wNmsgBjU1D8nui4BcoDVtCCpR7UhJAyOWlJcF2H6noIxOR6u/w/8DyYWTH5MoZBEXpQQsfXlBfMSVQhIjys3PLBn4LzQF/aEl2uI1p6S4rn8L7SRjGhnk6a4N8TcDa6EDOysQLlRvdrkc2Mga2vtRH48V5UlNaUMxJRWKUiS4JYL9cEHlRVi/EGDMXxAGQaWFaMv2YVYDklOBQqC+hlCwm0dYtXKmCgClJYUoyhU7GpLUTlA7TihQI641UATSiKNryINdGhdiahGuSHbUGT+97N9NQmmJTpas86BYJUUNOCEo4mEsWpiosD+twaZKNllUse9E0iBTHJpWUnFCKWFGizDxImtAiYNRAAZxG0aHa9VOmmZpnQraeH3lVVWqh9O9KGpvQvb93FK2l7UNrejrYN9zIgqcr4uk5JzzzlLI06JIiiQx6L4ZMVnePPdd7H68zUKbC3NTWp1cUTnd7/3XZHZHnzwAXFGuEdJTONYU44kff2117F27Vrsq6oyFrim++VbC6qjUxPGyHb+6iWXiOXOqvrZZ5/Fzl079V7YU9ca4/ChfzHnKSslca2urhZL7rsP199wAyZOmKjqnOuWPW6OH2XyQJY99yQTimuvuw5btmzFAw88IA7KrFmzcc/ixZpV/vjjj4twx58ncfbqb1yNs886S0Gd95atOlNnGBH4qV88ifff/4eq/BnTp+vnFMiDVNn3U2bolJ/9aun0WUXe14ufPv5zLFv+KeJFHBpCYy+67hn66l7/Xmtk+uQeQ7xusyMhUCpDgcUzorcXRZT+5kXRXFOH6ZMOxsXnnofygiLs3boDP33oYVTv3qfZAwlyloLlbnNLi/bcwdOmYvLUKZh0yMFhwEsntuzYjnUbN6LjQA0unzcPndV1eOapJ82xLS8XLW0tGD1uLGbOmSVGPgei9OQAk2ZMw2jOKE8m8cq77+BnTz6J0oEDkV9aKsSI95jnQTyeLzSW57Ah3n2IfPPrV9PDLMCFIVCzh2DhOUDTBnMLRg9Qs9e2MjkIB6k5mtnkLwVXHkyE04J8x9nPMjoILkwKrIF1zhNSh2IYl2gsbfuwiVMmY5FMIiQBXumantrcpbx41M8GuNJgVr4Hsyc0+ZEzpm1IBr/fHcxMW27DW8QgDnpPZsw+GchZvNyUWi9B5sZ7w9cx5nCYBhUmkSm4ywwkeDJzXjS94wNbWPBxkLzZuMAOe1ihAahxmjGOaqSVpEmO+uu8bdKbHRT8XfIHl6WjzSx31z1THDBYdem90djCLFKtWiWsmxvJ0+9WlA2QufeWrcVi0L4g7YA4mMbbzCQMejeynFWl1odmVWRrIhdJjvskchAhM9hkXuYuZ5A83wvXpw5LPrccmwpmbZMwm1sHNbkLTm6xtoOyddW31m4hmYTDNKjNNNmT+VTzmnivVFmHMat+/c669+doU8psnToq5URQb5/YfHGzu+UuklFQkKq5r7sFPWsJ2GQ206jzejgMiPAZCYwVFZUYPGQIHvnpT/H4E0+gpbXFNKTBR529XkMMrHesBDInjYJ4HoYNrMDIIRUYPXQAKovjKIzlidzGvjnXe3snEycj6rV3dAkuJ4uWjnCFCU4FpDc9eTLsl9ve0oxz7VkS8ZIaa8n1ypYBJw9qCAcTeVnPkoVMQxrznqfPveR8sjq2YUcWzO25WnXfJbcrtab6elWBd9CxL9kr1jgRAc4rZ79affIetsLYh883JQjJo/nmXU3DJGmzSWyi9S9nV9MulQmniJHsObJHCzNcyskTsa+7N4JdB+qwacce7KtpRENzKzq7U+iF+c1XlJdi4MBKDBo0EJdf8TUNVaFKjX1OfvD61DbMy1V7glWUkWvNzMrXmo3BNTTBfc2N5GoET6FMYU37PAZ+v4xBkinxEbRmSJyUd39KChZxUgKpV8dSsHblGZI5m+VvEDzhgwGTcYhMa28BMuuwaE55dh7q3OjqsuEsYeqbB1RNiFN7zA2h+uRnwWSjubFJ5xK/R+N8g6KF65fvQYNaeA6zP07zHpqDpXvx2FNP4pOVyxGjlSy9AWTmYoWTKyiUuPdD0r3gDMeyxaN+gTyfZ1FfH9qbW1AY496II9XZhWmTJuOcM76IolgCe7fvxNOPP4Hq3XtViXPdyko4mdRENvKOzvjimZg2cxZGjRuLQUOHyP3t3fffx9oN69FUtR9HTpuOaDKJDevWoqPDJkom8uOoHDgQQ4YPxaBhQ1AysBLxkiIMHzsGgw46CD25OXj5rbfw8KOPBsg9mEMFHw4iaBpZzXZjSIYjzdV1/xVatx639xf9wM56Krvhi5jZ3jd32nLoKXKhGGxmrxMk0FlNMAEyLiavnANf1wqqkExkB479O4FBVUuQt4Qq3RetBwEd7GFSkYHC2elEVsVnB2/4+7BhJP2QZGfxh4CuyixYS1qgtGEFxo5nT58Jg01psl6WJRDeK1VrIYxR9aElPGD4narU5WoXJEl+H8Li4Wa3vmZChglia2YIfSaJs0Ec4ecdE3cbXWkHeZ3GObBeb9CdWclpesCwYEO0tJsR7neGZBaCWUDbbXxtsK/l5tKM6b4+LTQ3anFymCZaJZldWs8vo+cWFGltFp+FrBnV4f5Z0mhBna/tjlceEM2vICgcws4VG1xTrfrEDu2Rw5UhMEx6+McPT6/+/fD05IS/VzOwAxqRSRiClaZew8laMsLwaWcGDfN6+dxkbStWeHYqnxnB2MAQLhfeOxKLauvqUFZejgPV1Xjr7bfx4bJl2ECSG587HweVCnR44rWxdRImdvH1EjHOHo9h2OBKHDS4HCNYjZfagBRW41GSfASNE7am5I896RTa2zpQWlah1xXsbLRXUVJ1MEZMEscAToIYUREmAxkHMR3yKU1LsyrcpG9iigfGuBJNEuGk2OjXgtD0w24RuhjQRSAT4Q3qR9IyleQ2BnBWJ2CSyYDBKYs0b+m2lpECIqssesoXF2lscWFhPgoY3EmUkirF+6pW14mYGLzVabwTiSWwY18N1mzaht37a9HQ1IoeDluJ2Hz24uIC7aG29lbcc+89OOecszWQhVPTmGyoh/f/KHsPcEuvq0pw3Zzvy6FeqJxVpVK2LLAcQEZgYzfBxm5jN6H7++gheogzDBgBNsY90ExjoOmGNrTb0D2e76Nt2ZYjtmVZViiVKkhVpQqvql7O4eZ8h7X2OffeEqan59lPr+rVezf8/zln77322mvxPGi2bCKkMyVh0wodUqhHhBwvg+vAtqHXcWBryAyHJDsjAi45Gn5M2NYNr5URPdkW8gYnlnD66RwrBky3wm3nTq/dRortX5QQOKdA3Vc+l5dgdWO91n4yQRvxP6RaZ+egfCfIldBorcUG7hvuCWkQeNlXV03y/LBWlslWez91GoYQVqLWOHvkz545jRBFUqgN4AK5kaPted1/XDPSH+Ddr2aS4mjZUlwys5Qo0Trek1odha1t3H3yJN77rnejkivg2uVX8Hf/9/+DzdU1a8+pT2175/CRI7jnvvvwPd/7qBLNM2fPCmbPDPTjxXPncG1mBiurS8hmUxJ5uXrlFe17T4SVYh9lWKnVzzOArTd6cBBR4jnhLHXZh+dvMannuua5KpVQ3gOO8TnPikBxY8txBZxMq2OUW1C0Q8bDoN2AbDdIb8rJDhr0bj1dP17mK1wFVmn0umDuxtFIynICit0F5hSS7PF98LUbYnHJQrJG0nyC4Kr/TuDsbQE4kpY0zgVrs1/craj8E3thD/W2XQA0XWHXS3XzrH7h8P16wX8uUPU6WTUEGNzN7tXPQfd6TPM1cmPyYPebzKp+w7/5GDrM2AftZLVt3UBWzvxdigVQTcnP/Cu4x+KqvDtNc9fuoL0hoUqR+FRdOXEOlwQoqyMUHwioUuGmIrGF90wCKOwLC5bs9rH4GvTvDAQi1VkSobYCiVGySTVrT35PKlqEWj3Pwanp6eCQ3WS3OvXGHD5J44FvbRqzctV18mpwbiTSoyt+dfhqXPoDjuymFolAk4BVlK6nJt30umkKePa7BIWcGJE35PDQnYeQ/dSCP0JsTNMMbGyt2kw3kwPr+XdHzaQwx34/12kP+sBrzHvPiqMlZnsITz/zDD78+x/G1vaOHcBOrpRJFxkIETeD78lucrELNJGIhrB/zyQOTo1hcqQPQ+ko0vEI4hE6nHljDybRvBZhWW6WKzT1SZm3tdN+Z1Bi1UupUfZN1za3sL2Ts946yWLZrEh2DDDs0XLkqFIqYPf0JPqzGbNFdVA/A3qczPGYyQMT0mag85Uhe+MMInzf1JfnZ75U1hqsiBlOpnoLpWodm9s5Slhjcmo3EsmMHsMQO9sBDNy8I4uL88jltlCtFDE+PobB/n4FHmv/cPSSVTZbLiH1IZkkBGNJzMyv4NzFK7i1uIrtXBHtYASlck0VPCt+Vr+lUhV/+EcfwTvf9U5TPOMIXjCIMt3wuPall2BjnCT7SQe+XO70dPl6TceBo5O0wzWLYY8EdsKQk3zm2WP7yQK9gneQPBar4BWfnNUvt5rkT3vsfPl4DL5qbbjH8UmFHtPtJ15/ES+dGyLXpE9qvTocvwpddFwSv9698I+hhFb4GUfH9OWFCrpD10YtTTqZf6YxiIpCfpeJNlUcQwH86Z//ezz9/HMIxCL6u4IyxyKFqBmptAOt9wi/9IZzHT0umFu25OKX+t6wYF5v4N5Tp/AjP/zDuHT+Jbx4+gU8/61nUCoUZbo0MjzshKta4uzwmmX6stqrbP/QP53nC4sGvbZgG4FoUJ8icFZMQZPJrBAOycvyZ6HkxDv1CYGSAJKztqaQmZuxF6ITMGdC6VuQa0KeSW5ttZvP+MH6Hta6t+TzB2ynR+5uiLJIxzgzAwQ3OuRhcUeG87rnOqAd65fX03rxPYYo/rZ0xpG6LkCuhOw4/XThToNI1Stw1ZGxle3gExTDeyfPac7sdnv9/mb7XmuH1NdTBfJC8aJpQTqpQS509S4BjSUYq5T9U9HwrJLpWTh6n85nmItdo2NUAGPfj/1yd/D7yt0zdfm6uenUk5fSGCv9JsqVEhrNmt4XYUWDzDhmY8pbmt9kNu/6r9yMJLEpS+fCK5uxBHulvp3gIT8eKjxoCXGp4ndIhkdelL2rbDW+gg8wGpVgpugCPV+veA3Ol9hg7C4D3DtWSWpTYh7sa9sMs6apCcfzsHCjW37DGpHR2OF+PXJT2QtxfA3nisVgqdfoYHTfOvAHk5nkcDTQISsOOufP+QPI63b3DrR4uFLrTj1ZM27hPRCjXsJBfgbfkAmuV2bQ2gP8ZCXl4EUmU0w2eYWICXH0ZnFlBd965lv4+Cc+oeqX9y2/kzMzGCaY/BSyEEKE5jFs8dAgKEjoPYCp8WHsnRjG/olhDGcTyCQi0lUPkyakkT32vXktqQfBUUPnvAbO8gbk912q1rCyvoFyvSH1wGg8qecKR2PY3N7B3OKSghg/uPYIZdMOtdmoajadED8NW/iapOlOgxYK0iRZJTMBJcxq0wrs/ROG5hhPqVLT33PFEvKlCvIiuZFBzqMvjHgqCwRCWFvfxOzsAubml5FKUfCHHtpBZGgKM9CHfXt3o78/I7i/Ui4i2G6jL5NC1MniRsiBoPdzlEQ3XpMA2qEobiys4MIrM7h2cx5buaKkcXcKJRQLFRAUIdWhXAf+5I9/D//8R9+jHr7qe+5/p5dOboxf72ZzapKpZgtKC2jTI+e6YYDlWjZ3PNMSMFtiL7xlhk1+OsNXu7JalvKhFVJch+ql0iM9Qi5DUz12z6HRmnSKaF4BU2cMyWf0MaBfttOB176Vk5+3r7XkwZKOugRw+Ht8H5ZU2JlnZ0y3TUmSFz9MJ8LWHs8xe03WKtBzuspfvCYiOImYyG0fZSB/7hmxuqmvzk4fA72CJc9EFiiu+PI98k5l2NMj757HXctoQypocWlfRc7kFBERA/ajKSIVNp0G6Y2IJ+IQEhWJvgkdcBKqQU0vkUdihSq5JFXxkEy9zs5HelqQP6RrEyI6RlTN9PnFBaE0ON0yUymJPkkp1HFLqpw2QkCjlNyjQmlya2uWrHSpye5gdhW5hCGMiCKo3VXqfkbb1LCc37MbL1MlTiKMc6IyBrtZOfJxPCuYC85n0J6a5fEP31d1hXm3YndEIxHZBK1bHqFFZxHFboz6VAYtKds26wQj7fWQ1XyvV9lrjzSoFqYUzqidbvO5DIyU/GQGzYpY6mZOL1rPr+tjvyNSlKxX3QidG/HxSnkil4mpbKI7fpaf14oHujJmMThNRpRzqiZcw/8zYTGIVhW+lJKsx8TDlAcD2dOmAhe3sQU3WmZ8CEcmlGmHk7bV3K9VEKwKKOVqGTzHetz1dYHJSFy3e6jrVTkFNzGn3YEhFrfzMCeqoEDaM+kg2V0lWc5q0sFGgtZrVYmUKIP1mbYfg3O8Zb4O/97sIQxxEBwsxrz9rleNCnE23pEcpZHgNjpfr++R60ByEKftja4Hd6cf3uP855MV3gveV9NxNmEHJatN9jApBmmvg8kFRUlYBTCYK5FSmymEaDKBSrOOQq0qmO7Z08/jA4/9FpZWVrRpqRa1a2wcBw/sx5VLl7G+uqpWi7kkEQkKKIgnokFMT4ziwNQoDu+ZwEAyrErcgqpNEpBWQMhY+ZWc/kiua0mIgvtne2MTq+xrZvsQTnDsLILLV67ilavXsLyyimMnTuJN3/UIPvX447h46SqiEbpvxRQoD+zfi7HhQWRTccQjfL9tBFokbgbNwIWGLekUMqmUgjkPsEKhaF4HbSBXKGJ9axsLyyuoOwOTSDyJQqmGRRqbbLFvXZNhTD5flJjKAw/cr3X3/HPPYpr9x5EhzMxcVZ9+ZHgQ42Mj6KeHAGU/4zGkk0yA2dO3RIitF0L3gUgMC2vbIrtdvnYTy2sbeg3jE9NCGoYGB7C4MIdvPfMC/q9/93+qIicBr8xknh7RmlqwpIJQs7fyNS0N6zvbunLTFpzcUHCwYOcnfjw5j2uOimBcqwy0Plnn+aMCS+ik4x0pgBt3xjwv7LMDcwuZc3bLDLZNQwk4ZSKDIneu6mx2AZyvSUJKThvA/4yQVif4Yq2XbuVibl3dIkzk3WpFfX2fuHQIqo5Pw3NB1TbheE5B8AyKhKSx/szp5wQ5SwyG57v1pBynxpJ+4yl1WG12kV1s61TkOhuMZ8PXzL0jTo4TwCGCR6RIe4BkWV5Hl7hYe9icyHhNjZhtZG/yCtT2ci0iTjEQ+ubvatySRZFamkYMNfEkokzG9xFi7JITTS85DwnPU+C19lLOSvDIkVLb1xbTbT3y3mCuAKsH84IbjijlL4xT3/IKWKbBbh8e4rYWcc+q7fyEu8CdPpw7T10Tw7WWXevDIFEdiK7PbdHf3oIFcBsvEcFETmo1KVSJXOP6KJ4R7xe06yd0brRfA72v1y9UD7vfJgPoKlu7ZhYNbC27Hq/rvzO7sg1hWu5mnsGNZ/AWx3F00Gvczdy8NPJMogeDqoQmIlrgIoURgiFxJ9hGu26sdg9j8fAwAR8jBJpEKqtid7udYxUDPw8LIgE8AJn18XDgAvEKYQYJWhJhAJgZefiWiiV1zsXKz7WqzeI869W3Ix+AqINHbfwVdGtE+yBgBgh8Pm5MJ9UocqKryNlv1UiZ+v+2gDWeJDKQbwlZUqd14ljfntCmFqjTLdAIiS1S1zLyc+69gkidhXzbnLqt685QRYfr4fuOgjH5yR+i8A2DhjSzG9je2tIMc5Zscd4XJlokH5EQyMqJSVu7iXoAKDVrWMvn8Def/G947swLyBULIjiSgJZOprF/zz6pb/GekcH82c9+TgEwJcMMIBYGkrEQJlmR7xrCnvEhjA+k0J+h33gTAdn48v3y4GQriBl/HflCyQRS2G8uFIWGBKNxLG1sShzlxuwc9uzbj1SmD88+fxrrm0XB29bnDIiFTZb2+OiQgnm9WsbG6hJO3nEUuyfH0axVlIAykehn75oTFjE6iZmrm0ZrKtZ3p5Ladr6A7VwB3NkcC1te3cDGdh47hTJGxnYhFInh+vWbWFldQy5XxUB/wuadQwGcPHEc+/ftwfraMmZv3cDM9WsYGx3C1Pgo9u+eRsZZvPL5Y1FTXKyzB61TNSaS25Ubc5hdXBMiEE2kcOjwMSUoPH7ISF9cWtS9239wP37one/EwNCIXivlXHsD9quOPTsj3Tf9mas+NF3iAAAgAElEQVQg4QKfgoSbwvBwp+9h25jV7QGyVuF779c5QycsjZOqlWgBx6s08tdYjGiPOLKn5yJ5dzYGdb4W/t0XU+L5qGBqqU/Mf+/VirAY4KS9XWtWibGrWF9VI367y+H2re0fvc5YBAsrK7h49RU8+8LzuD57EyWOBhPFjJjuhuB3Fkva8G5v8pV0NmT3qXqhdZ7JDjronGe+jWsJQfcB7L7YpvdGNsZN6raivT5h96sVOZF2CBxaC9bZGmV7gtfNPlV8NIiomqOcYHn1zamc6vzsdW52X6ufPrLWsnudDhkPtBetR95dXe6vTjrV5nQddq6L7MSov933fND2ZXTPBekESHeIuijt9Jh7n99jIe6rz/R0Me3nxHZ04y5hZkGEj6k65Ugjei5hhy3zg+WHJ3EJX3HqF66it/ducKeH1nkVTA6RrQJWOlZx+01gc+AWBPxl4QW2v9uNsIXs2JKCyMj6JGPeAp4CLA+Phm0QU0hzgZ4VHD/ZR6SYCCsuZ4layW0jt7ZCNxafQnQuLx9LED5Jd0oOjNEr1y6alVSqHZIKq2XCO9SSJ8RFspERAE2vWmiDgzx0OZ1JhrUIDNbypDUmDvxgZsnHYz+fz6X+utNlF+TmUBtrRbCXXsPYxBiOnTyOaq2MYj6P9ZVVLM3PY2VpicxCY0CzqlCiZ3PiOjxcRdPhYLjDxO6TrVm7Fkb0cXYbFsidD71tSLv2r/7oblZLGtx+7pA3O4mdJ/651htJKxwPPHjkCLJ9hICBS5cuYnlhUaQa4tgM4lH2Nx3ZUG0fTjAEgRr9GwJt3FiaR7FSRjyTEnTL1Gl6Ygr7pvdIHrR/oF+s7rPnzmNlbQ071DCoVhAJttQP3zu9C4f37MLRA9PoT4QQbNXlhhYLBTW3zyBcrRkzvFol0ZKJEjTvu7K0jIW5OcwvryKSTCOaSCOaTGFweFSM9ZdevoiNrW1TVytR+AhIJEI4eOggDuzbY37s9ECPRTAy1I9MKg60GubGRpg9GJBs6uBAvwI61yn7jFyjtUYTK2vrWN/cxMbWDgIhqrDFpOJWbdDyNIB4Mi3C29Z2ToF8dWXV0nztywb27pnG1OQuBR+iSqVCTiYyFHOMhgIK5Bm6wGXTguETqZRgcQbyVjCCW0truHTtpqxNCanzNZy6614cO3ZUMCl7+9n+PmmaHzl2RL1xJht8fZs7O9rXJCh1ArULD91U1nenbg/gapvIdMcQIkP6KMlp3B7jXZh3AQOLV88jI5zfz/b1Of4KiWOGhPqWpCe3CoVURWdTBJoecR7mmtZxiUCn7eSSa/VfXHVvWiBOSKgzyeGdhyzwWV32baLqPxHKVZixLx8kwbGGp597Fo8/8TnslAtqNQUomEJo3T0qK3Oia2xViCPhdTv+PwK5D+KdQsQXn739+2591kmcPC+hU/C6DEVIi66Hd/wzoniYiTK1f+mspjagoXsskKytaMilOFJuSoNxRXLP1qPoPPftKYkFcZtAsqsc+OxP/6YrNG5/95q7dEIi6ot0FLrcIe4U13xmxycyfV7H+u7NWHwvwQVKD/d4eF43uwdDN+EQq9o04mRGgR349diJOzA5NSXmNt8Me78vnjmD5aUlNEjmcNBlmNmxf26+PcfS7hCXHLrQ8VD3SYYLApqPVU+/B452PRFlbm6kRHrrCtC0SDRfYSZA3sxBMUIHto2ahII2l+tZG2oKKI+wmV4/5kGXn2gyjngqicGRYUxMTepXtlaXcfrpp1DJ7XTEdQwyp942+znsE1rvjYIqHPvi4iNkY5uTqls2bmWwn/Vy2Yfhn9X6IGuSrQYnvmK8gq5ylsHXVqv7gKeRCNdW4Htg5W+iKQ6Kctm69fm9QmALfQMp7JocRTBEwkkdpXweC7OzWJybk4RoyJFawkyGnDKdkc7MEY8JhQ42f3996qpczp5HCRqRdJb31FjuyR09ytDNZ7tan/79eflhe9vdxltn7brvCTWiK1xfH47feVKHPX/3/IXzWJ5fQIhjLMzWeSi3AwipCmyjyfUSDqIZCaGIBrYbFdxaXUKhWkE8nUKZTPA2sGdyGknCwI0GhkdGlewtr62L6Z4vcv46hEQkhFQsrIp83+Qoju6bRF+C17GJaKAtAhpbLiZzSs1mssXNJpcMcO4ZqrHx7jJo1pt0oiKJh7P+Nem/c448Gk8glc5qXfA9EkbmoUSGekCFACFADm01BakTTuf9ZEBlfcAAPjw8pHYAoUkJy2h/BcTaXyexjhrnTIDDUSUa4hoHIyK+8eciEWr9+/FEk65kICcMHA6zV0tyKVtMEXP5kzASe9REeDgzT1g7KMIeUz0F4ybUI2cg3+AceZnkozb27DuIqckJqZmRvDYyNooffscP4467TsmSUtU8iwrXRvNVam/csgrYrz5X6VnJ5yYDAnjssd/Gpz79aaEL733fe/Gv//X/ovP3qW88hT/4wz8AZ5g9LEzG/M/+zE/jox/9qEYWf/4Xfh6f/OQn8cd//FGREt/61rfi3/7Rv5Uc66c//Th2757GO374HXjv+96nPfG1r30VH/jAb2lJHz58GO9973sVGKjt/uSTX5cW/Ad+4zcwMTqKNuFol1xwfytpcomwsdvdpI4/I0Uu/Sei9rf5tkISWw9O8OWJL30RH/v4XyM7OCCYnfKsDOgkhrG40cST476IH/U/Gch1Vgqlc6Rtj8j7vq4vGrslcLfO7Za1Loh2vQe654JV5GxXqfFBq1S9VtNmoay38bl43luRqAKVLTa2ZiQK1U2K/CUkSukDtyMDdaH1395zv6EOPfiH/uzdz3w/1Vfbr/rZ2xapE9Po/V4vZNTpzXbgdsdK7zlVAx5H12K3T/YLGFT0T6Eg9h3Yj/GpSemP846wb/TSSxews7GpIN6UDGNdVY9dDjIdLcN5NRfATn9/faz32xllcIQ5ez/uhrlZ9857UTZnUJgMHpyjFatn9chFXiC8SmlBpiScoTV7UspdxsIxc4t12I/Y7JSLZCJFRiPom9zE0NgoDh49rI1RWF/Dyy+eQTW/o8reghkDFiFOkt04O0sIzRY6kwgmGiRU+QSJi4uHA/tWVrta9cqDmAmA+AwS9qdilhkTdD887csCebcXZoQxQzXsevUSvoxcY9+z4MpkqI3sYBLjE0OIxoPgYFCtXMbsjRnMztwQcUr68JWK9LFjVPByLHZjzHuf+e6r6ySIerO+IpH6NpoMmz3Ym4fLfTC3blA3qRXHwmmtexjSQ5sGz7uqw/0O55BJmqIF4T0P3K8RsnqzLheqxdk5MLlk3z/GnjSvNzkCREA4VsP2SSyEdjqORjKKq4uzWKPGNoVSGtbbnt41jiRnXhsNREmU4XoolY2Nr3veRrtRQ7NWxu6JcRzcPY7Deycw1p9EhhA2yHY3YpTurXrlRDiMaFMukeTDXrbJuDZbFHhK8MiRKQnfmypDGQk1USyW3fw3yaA1mcOUi3khJyT2sB+eSSX0SSa5PKqDAQnOpFJJ9ZG7wko2Ushkk2I/7JnniyR1kqQKEf4I/bMlwASk2TR5Y653zw1hEsqeu6nqWE9Sdq5M4DS2ZMTXiCD9iPrjRAj4PVbT7HHXmgHMzC9JonUzV5JfOROZyem9mJycEHpVLOSxsrqKX/ylX8Lr3vQmbLMiZnVFSNr5Uwge/6cClissOtVhIIALF17CZz77WVy8dEktE1Z1ZPJz3/zUT/2UkvS/+Zu/xXt+9D2497575Yh2x/FjeP/7f14OZZsbGxJvYSD/i7/4S9x3/30oFEv41tPfUsXNQEvRmP7+AQm60EKVhF3qufN9EeE5f+6c9igV3xYXFxXcP/S7v4PpXRMI8mzTnu06JPok3lwT6TLp5Zx9MLt9P3UgbDshOiir31OyJuUPhYL4wle+jL/6L/9Ze4lCMBWua78fO0hD9yH+fwVy1meu5dabbHgE0h35/uh3xN5usuXdQf3tterexTN33+0sIHudEwCc9zfxMJvAMUc+jyR0UEPuN05OMGH1iYkKTP8+PfTvKnF3CQO/t/vUbatNAYqyh459zQ1uh6WH3A0y9sHOvm3/ZuMGnszhfqdLcP5HS9rroRvB2/3PNzN0kw0i9SxFBXNWM/EoRnftwl333KWMhn2hF06fxtoyoVhWATx2AohTWIXsY6IEDlr3Y0edF+N6IP4A7z3E7V35y+Mzr55eiftnn5XySllviQQ5MpcZNhgHI5K3pB0lK25VzKrKTT5U1TEPEI6eaOSD0FLVYCRCra0GxiZ34fidJ9Q3z62s4NKZM2gWCq7n5UdPmFDwVdimknsax9KoxkVWOKu/ToJmTFf2b7vXwtikJvrAMG4VPr/enux1csQudOj6RhKBkStedxpBl8np7/Or95UXKY7ErL4o+kbS6B/OIJWIo12r4eb1Gdy4ehVR3jfq0NOkRF7ZVISwhEnz5+7D3yV/z+ye+NPSJ3B+9KXnp33XyKFCtpy7gKCN5XQtYZW4eHKOG6/pTfTYwmmFQkhksjh28g6kMmklZRcvXcTa0gpiRDpIZqnUSBMXvE7UpUWN5RBQQAPVeBiVWAjXVxdl21iotdAMQZX2+OAw4mGbiR7fNcY4jJmbN1VRMwFkn5rQMYP5+MgQ9o4P4cDUGMb6U8gmY5ohZ2XO9kQ8mZSWuxjPIlnG1F5pOOc04uVcT9Uqxwx5P61TxUDLXraqc7LLSyWhd6bQZT3AeJTJqn0yKeBIGythabGrJ851TkGXmgRDWH2KeFWpQL4CDi3KFwp6Psl2qrXjURYjGPkBAE17qH1iQiy8LnwdRIQYyDVqFo3IyzqWTIjDwH69we2WEGguvdFGvlzD5ZlbOPvyFRRrLYSiCQyMjGEnT4OdMvbu2SvFtOdPn8Njv/ObeNe7343M6Kj4KtuFIsoUtOE8v4Q7bj/27JzxqE4X9ua3KIf6wQ99SIl9JpuV0xYlWumwdv78edy8dUu2xd/3lu/D8ePHZZJy8uQd+Imf+HH82Z/9qUhr1Hf/9OOP41Of+rS8wSnyQ29wKrvdceKEJFgvXbyIYqGovX733afwvve9T74R58+fw99/5SuyzuT5f889d+Phhx/GD7zt7Rjq60NQ7S1rr3p9fN+K9C2Abqxwe8yR175tRnPbNy0i1dWWbKtH/vdPfh3/5b/9rc5unoV1BnmhznbdhNTS/MrZPf8PA3kXRLMEgklgJ5DfnnD5Pa4CTxHUChf/XjvFqUtGDB63M7K3qNcEihBN0zPhnvWy2eqXs88jcnZbvBlN0oh0GhJa4IO31R0+kvecYdZrtLP596fu/DZpo+vb+Cn6HnKFHtLBzb2HuzKzDtTSfUg79L7Np3tMVU8daN1VekIQPHTL7WYjBxyc5ychlZFd47j/NQ8o6GzvbOPypUvYXFsVtM5KnGpSFMRnKq8ZT1ndWRDuSQNvqxp9dWewiGWSFgocueQ2SMxQDM9W9y5xJJCJCc7slNC04DreTI6lkOCWUHClrCYrc/VzGVApakGNdje/XW3WbNSC+tNoYWrvNO5+4F69nsLaOi6efgHV7R1HdDODG2LHOuy4SB3MzudS4kBI30lrsg9prHNbgGZm080o1XPR4jUxEJ/MGWnNawF0rw9fhNjj0q/mJjdLUR2sjn3prUz5Brz1Jw/xQKiNSCaM5GAck3vGMZjtQ6NawcyVq7h++bJ6yATng9LLt3nPepV6+PYaPU/BkksHVXqmprXUHfRv8LqfT+/2t/VLnXSgW2Hbt7sruYdU59az13fuSfV06FQ4m59K4d4HHkD/4ADqrYZsHlmRR3hfWNHyOhFB4TWOhFANtFGhW1awhe1AHVvtOvKBJoqNGnLVCorkQzTbGOkfRIYGKRFm+Ww0UCeAJDWrqonoENVo1asYyGawZ2wQdx07iOFMAtFACykGU/klk7Fra5H9d5FzOApFJUY+Ktdigz1rtl84wlRVdcd1xfcr7XeiSySJyQKWPVe3J4idtVuqjDOSpo04zX4TY2E74PZ7ZRWeRqfYWqGaIVGKalVJutjZzqvdJ4Kaua5RpIekTCNfMRkgc5hrrkHvcb6GOJNY0iwaCEfZfw2hyomRWFwIAVEDtChyQxnYpvX8aw0x1i9cvoY6MQyKzwT4uwaDsi+9sbGOa9eX8Ou/+Uv43re8RaIgiXQW2cEhJFJpJRG8hhKc8f3OnlElnaM9RCa+aMLZf/O3/xXXrl+XXzX3z7/8V/9KOu0f/OCHsJPP4T3v+VEcOnRIlpjkQ7z80kt48smv4dlnn8XMjRsdYtvoP3iM051t8x+si+li9ou/+Iu489Qp/Nmf/pkIrn19fTozmRB84AO/ibm5WdmYEmq/efOmeBI/89M/gze/+c3oz2Q06qhZa6eTIIa5b59K9MqJIHnyld6zS6t7Cr9/OqC70pKJOj/DVpH/p4//NdrsIcciiCQThlJyrTmuALk4aiHyDPsfQeuvDuSuIjfE0hPuXx0K7d863+09Y/RPxmK3UdYuFO7ceh15zQoaP0Fg5DaiYbYHjd9j55JNMbH4dD2JHmTQziVHyDX81H12Avk9r05Hun1Px2zkxe+wJT30KPa/vRErYjqYuPu7ZRGd1+Iqn1dX8i5l0O8YD9qhAXpcBo6gfGel/sY+It2HWoSaR/DAgw8imUooAM5cv66+6uriokZ7OAvIxcdAbuM/DJrOI9yRPXp5GHahjQTiExQfpP3McXf8rtt3FUTsexdEMjTX6WRnnciE048yqNpJMtIUhf1rjeWRAKV5a2MzqpoMtlFt11Fp1lBmdTW9C3fec5cuST1XxNKNWyiub0oj29Bzq559hcIDlxVaSC5rlhhJItIFdAvIbkbVVbdeYpfvlzA8T2YGW/XJvRJcz6Fk16l3jtyCtygCPfK6/DmbPXfkPydmIW36JNWaaig1ith/ZB/GBgdRL1dw49pVzLzyCgKNpgIfIfaASG9N9ep8INfoiNMi8K0TvSbPaezwM9yYnR8dEQT4qo6BW9u9G8IndfYeepz4/ISCkgVbNzqwmRhFo8j0D+DoiRNIpJIoV8s4/9IFrC0tIxWNI0LEhMhIrYEAWeLskUeCaMbCaCQimC/tYGZrFflgC5V2EyX2ziIhJMJRBXF+jYQJwXH00OZaTd2MTl8xxDmrSvJPq4GhVAz333kMkyScJaJIRkOIqXggqcmQIj8SJNasU2YjWY3s73CEwS4mUhxFaUwAinKqTDp5De2E5H+9AAkDOgM4ofkSZ7d9wsu2jZ+bdpoMXGfSTJAvg9dF5xUxwSUGFEsSrOXDhJTrnIFcfA/C/arYzbWOa0BWw1KvMyc1E1uyA5TGKOFoXEI4hN71KZYCRzzbEp/ZzBVx+fqsoPVEdkhBfCtXUP+ce4gs+53tHdycm8XP/cIv4PiJE/j8l76Mu+69D49+/9vM3EdQvknUdkhLHnr157RvH/oE2ZGmXnrpZTz7/PP4whe/iEceeTPe+a4fUTBmMvy///qvY3BwUGuXAfkzj38af/pnf6qE585Td8oOlZX9E098Hr/1gQ/Ixvi3f/t38Avvfz9OnDiBj370T3DfvffiHe98J37tV39V7ZDf/d3fwX/6y7/EE5/7HH78x35M14tw+7943/vwmvtfoySI/u0skpocIXXkNh+Ufdff0FjHOnf+9B69NRpAJwjcFs89qst7INU2KgEm4vjy17+Kv/7Ex50vOef7A+qTk9UtKVe2RZxgmThL/5OB3Lg9PWBrJxD0Vr29L9HimCcOdpjs/vncOap6VKinnYFK4iTyxzPKiMMqbBj0VVC6OOJeu7cOVxRxhawFU1/odwM5cQsrgq0QDnx4193/qCLnNzTb7/SkdZE8BK0eqAl96N64Sq43AHYugave/hHpw8Oe7uLosaX4bgQE/9g8JNgRENFNQgABVeQU0+8bHsThY0fR19+nDby9vYWVhQXcuj5D7E9i+K1aQ0Hd5qy7cqyWeLhMpldq1L1wQxB839wHan/nu9K1FjCcRK0yUVa4nN8kRMcqwh3sPGA0s8zvOwKdq1zlduUsXnmQmU1hC2GSc1RvNQWt75qawMm7TtkYGsdzVtexvbqGzY0tNOs2YsZszlfkXBSESmN0FXMLl9dRFdc/HAiE8XUQS6fZDkhWTlIic5uVLz/IAOPY+f4KdBNTG60zURjTCbCA72VrfTVsK5HPoUWMgIhRJNexZ9kMNtEOt3Do6AGMjwyjXqlg/uZNzM5c13sFbVX55BRZIdGFsKzY/iZE0j1QLKj4sZdum8Sx5T1BzwX+2/rj7vd8j8+KdM8e6P7J5kfd8IYzBPKngoI+2ySBABKZDE6cOoVMX0YCMWfPncXS3LwqcQZyfg1ysoBwNfXjQwHUQgFUIgEslHYwm9tAM51APdDGdqWMihIY9iiBgUwWE+MjyG2vo92i9/SQrrkEXSgUEYtgIJNGvVJCMhzA8YN7MTUyhKG+lOa5GczJ1LYNHJBGgpJIaTdHJEOqc4Z+4E4cihwPjofZtILpTZtMsx8QcSTKsOmRG/JhSTHlOpnYsdLm+mPwZiKgiZAw/24iRiIDSSCHSUnVTT6YSIyX7GXVTgKWHXBOobFpLSLjrdjeJXzP9cxAZcmxrXO2ucj54Ly4OC1iEJsZBa8fBXA2dwq4dnMBr8zMYmB0AghHsbq5jUiCM9AR9Y7ZE2cf/8d+4scxOjaOv/irj+HtP/iDeP8v/4ppAhCV86OOt61RWz/G03DooM6RID716cfxf/zGb+B3P/ghnDhxUjD7Q84ohfamT33zqY4FMPvbP/tzP4vLl67gD//wj9SOeOg7X4v/8B/+Pb74pc/j8cc/g1/7tf8Ns7Oz+OVf/hXEY0lxcsiteM973oOf/Jc/icce+y189e+/qut1zz334HWv+068+bsfwXPPPYff+70POptVCgPV8S9+9L34yR/7cTTkdFcXt8UOap5/vhyz/cL7YEmZL4zcCdRpMyjtI7PNWZ+4gMR8y/khULL0K1//Gj7+t59AnZwYnhOkOtKClzr/VWpqEEUy0h1Rzc5MtZsp76qvsxA0SNpfdwMJ3AtyELXDD3oAul7OvSfAOk6Qu3uGRBDV5PtxQj5uXwg2JyfDzYx7NexeJK9zRnkOl5sO0nVUNeJazn4KgP+uq2YtCL0vvt9/M2WB/B/3ht1pZTW9nWvuBDepDbeXHJTiswF+lQY2Pxx0wAcwVyJ7DG9j6sVI+LCqmiUGEnZZlmmaq0fOZEEC+i1UOXKAFoZ2jeHBhx5CLBHXZuQM9dzNm3jmqW+qrxplpkYBDcnchaxf7dSHOvONDjL378VED0zNjGWs6X6bGpyEW9Q7bltVzapA8LETmaFaUziCKkVBdMfsZy0pCpmjFoOm5qoNxvZ2i95cxQvp8NZxZEwuTfLpDuuwOHjosPpuZF7XahXcuHkDN6/OIB1LgIAojecjoajNphOuZ4UloqCxQQOcB3KZIGFLPh/9bHXvXe+cB4r3oG+3zXjCVyxWwRocb+Ju1qNUMiOjGC/jakYuNsNqr18Wqk5YgUx5rgdueFZstXYFrVATd951AhPjoygV8rj6ymVcv3IZKVY3TGiqFTGeo6yoHbvT25V62FWEEyf6o2TMk+o6kwauZeMJaj0pgMWF26FAX130tlm6fXe7twYv+phIxm1QfsKp/j48+B0PIZNNS0TowrlzWKYdJDNkJjwNqkiR3Ac0mDAziYqEUQq0kEMT280a5rfXsVUqosJesnut3HnZTBKjw4No6poEMTI8hGq5IuY0lahS8ZjIZUyI4mHgwJ5pjA33YzCbQiwcEKNd6mYULiGD3fuEgxU+jVIcTClIkLkJFaoopGPB2/MPNM5YrXbgXBnqOCWwbsspqMkIjiDKGEh7J2IiOG6M0X+PgVa98XpNsDofW2OQci0zkhCr8XQm3Rn77EV+eseD9H2XkGsM09n78v1wTxGx4rmyUyzoXKEqXq3ekrjM3OIybs0tY25pDfF0H4LxBOocAdOYVgNLy8tKRLjGjh7liGEGs/PzeMMj34UfeOcPyRs+EU0jHkkiHCDUz0TDjFPopsfzin8nLOyRMrY5vvTlv8eHf/8jtqec0v273vVuvOc978bH/upjePrpp7C6toJQOIADBw/gf33/L+Lsixfx2GO/h/7sEB76zvvwS7/y8/jcE3+Hz33u84LWV9fW8NuPfRDlUg3Hjp0UQ33/gX3SP790+RKeeuopfOpTn1Jwf/e7/rnaE//9v38Kjz32G9i7dxqTU2MYGRrGGx9+Ix7+jjcYGhbkyBfHFWnoFEIsmkajTi4F/epJaOTZx2BvnClO8jD0sNOpVmI7ilaTZwSTKg1dAsEmAnSqoyRws6HRxqee/Rae+OIX1ZpqBim0Q8jd2ODGmXA9cplqeUdjC3MmLc5ziiQz6iU0EIzwLKSaokouBFoWeMP0Dg8GtE+5q4VGdjxEjIfjUSVuCKFH7HGrCKPePRPbplpV1GTgdJBQ2TC1QKj4x9aDkVCJUrHlxNdgBZPBghq7U1hlr9zWC/UcEmzBBmkPTC5ATAZBFB/yuhuGJbUR+MjUKYds+AOpdzzCNxZ6YAs+aadW6aaavqEvEkKn72AuYIIl2FPxjlROn90gYdcLdyL2Rrx3IjTKsrqQOkMKgzgdcNKD/Th05Aj6BvqRSCa0YOZv3sILzz4nyzmygpk9khWseC22o3PLUdwykkGHLOAMBrgIPbuQ705SglRo4pwl5yiZULTaYrdGOKJDq0n2gslQj8cRTWfkJ0tlH95oq3Sd0YVLJMw9jXC6zWLTeaxUKspn1jUXdA2adSoOWRI0OjKOA/sPYmhoGKlUXL8/O3cTs1dnEOLLqkuw1+kGO2c32uaRWBSPynygWC2pwhcERd0LOVCZRapNzJFdb+RAQ2C4Idj35nJhUmNQjQK9QyyYyBgbnYu2O48tlzyHQpjZgyERfFwv+SjrQzKcwy3EUlEcPnoQu8ZHBUdeuXwRFzk+fJoAACAASURBVC+cR4jZLDcDfeAjDORBBXITeGFQ93aqbqTNjbUJZheM7qxwnYY32fxWRTpvdLcRlK33fM8z1I2s74O2/1OXver7n+JLcFMTVaF6YTolBIV2kvQwv3LlMtaWl82YxklCyh2Q2XwijirZ+kx8oxGsFHOY3VpHkVK8rYbg9YYYrmyfmEtahGhJu4lsMoE9U1PWWy4WJbmboPZAOIRSPodAuyERlLHRQfmRUzI1nYggm0oKfo+GAwrknOtmkSXfcCatfgDGcRzMD8AmHbg+pLHg5Gk949jl/HaPnewq7zmJVRa0urwS+Q3E40in0x19AiYB1IdgBc5Ki8/Fw5VTKdQ74POy0pNpkPO7V9vLuYr5UVjVhZZldQhKSp6FIFLVLKp1XmHlz+eTCEcb5XIN29t5zC0sYXFpDSvrW5JrrdEspg2UKZtJhbIagxRFVyikUxHUvmf/PgXxH3jHD6EkeU9SRGNsvytw8+Dnnq3Wy0imzCOd19DU3jgnrs3lED17/XIhjCcl41ksFvReIpTmo1Z+27TZA4giGk5JlQ8BtsHoj852BMfsGFi43oMK5Fx61HjgtuRrYoD1SCWnaIjgyRCqzjOggmiUjmc8+9kfD6LdMB/7NsoK5KEI1zLV65gApvQ6bY7fEJDePcT4LcqSEji+Jgb8JIJhvheyQ6o6ZZgEc5zyiS99CVdnZuTxziqdAbjSrKDSoJwrNQvIQyARl8CPs9HVHjYhK0NniI5yzJYa+E0QjGFAZ1ZK6JrolvQhFEitQDHYm+iWqXYa2uiJ2yYhzXPHfCscMc1hAeRscF1JPVRsy6DaAZw6YlJNiWK2eykXTL0PBnLZFqsF64TPNFXB9WIWzDwf+DoZyNneIl9FS4VJM/VFvOvnh6Z6WOu3VSrdIO4rcgVwB7Hbv/ZCD13lNSvS7CBlRcYbyurDz/z6aswBS3YOOAZh0I9iOTIBI4aH1QWtk0TCyjkZR//QoEbRdu/doxs6f4uB/Hn1xdl7bFVrBmUqC3TuP27siRtFh6Ibq5JoCWeT2Vt06Z132SELmfKAmvNlwOKBGwohNTCAdH8/0gMD2CkWsbqzjZWtLeTo3sTRLglt1FTR86ZJ/5ga61w0RB8YmCIRQZv9/X0YGhrC5MQU+jJ9zgGMN7uBfK4giIXw2O6paYzSw7bZwPrigiz22pU6OJ/UqnFm16BbwufMbEu0aYxGECIkRTchbheSAXVYu/6uIFkunKhaAuy18lA1/oYkMiyQ63SxA93uvjscncWlsYpt0VtvzCkvucrVS+My+NEL2gR3+Iqa2mj7D+7DrrERVYnXrl7BKxdf0uJnb7ytOWpTe/Na5UoM5UhkmX4nQAveM6EFfc/BmB3CiRd+sNPedXK6bNBOUNeYlhm1+MTPEyBdDd4hQ3rVJ46acCiOCd2JU3diYKBPz3H16itYnJ9DKZdX1UsWNxW59AL5Z7ZMqAIXCWG1VMBibhuBVByVdgubhRxqcukyQho/45qvbyIVpeDKoEPMWhgbHrEgHQ4hz9G1Yk6yrJO7xnBg37S8yuljzp+hgQqTI1bwXA/yb/fiR+KqdEmqssZ05kASEpJphJEZeRV5ffxeVwIcZnBiklrReuO9IMpkBEWD5vlnIkzxhOnMm5KikRL57wx8/DsDOQl9vPZKJOp1Ce0ItZLJiFl/Gr/GEVB7Rk1txtnKDyagPGLKjkDYjkQE3ZLkxmC6kyvi2rUbWF3fQq5QAU//GoIoNluYXVrB2voOUhlj+4scGA4hnUpjbGIc3/+Db8fbfvCfYTuf037NpLPciS6xscSESFqAh5ybs2Wg5digV31UABFZFWo56PpqUsAmUhzY1/lqssh1c6uTBTT3Pq8ELYhNE8vslY0/wMSD1a9GnyLdvcxA0WjIpkPcHY1LaZy2oeqRsB6DOR+ZDqDJVAT54jYqZSIN5GzEzdfBBVV5dKhwM4tgy+ntvjebXFds8dE1jT1ltlk4bks9hSBuLszjP37sr3BrfkGFEs/9QKSNaDKMepvnKBMqzltzEiKm4Ko2ho55e80WgCl7S+idhQcJckTMyLzXBRUaxiKLY5RM0BRQldSZ94JGcSnUIiSxpvNRVt7ygmCANQVNOSk6W1beV659Jkkcl1Ph1zaCbpq6CxwPdgI80l2QkBDXX00mRNxjPllucm3znnaExuzMlagYJ5EiMakOco8FPjzteuQdDQyHE/Z0zs3AwpMQe+UMeqt4O9oE47pKmy/SJEKtsvXsPLn7eFa4yxd0aPD3JIVmj0UqPj9YifMmEx5mUKUWNSsfCqUcu+M4jhw7qox19sZNXHjxnLGBBa+HBGFyrpyPTYKqIH5fjXfm9Fx/nlAQ4XPC4zxQSKwjYadRR4PVQoQjQkGkh4bQNz6GfL2KtZ0d3FxcxPrODnbKJbUAGPTN29cSGr5fVaW66ea3rbEvicqYJaCqB5kVkMDBLD2Mgf4BjIyMY/++AxgdGUM2049MMo1+ynUGg1i8fg3XX76McL2FSCugdkKwCX1NpdKo1KrYzu8IHQhEgmpJMfPTYSdrSuMkyEGobYYNkgjUPDmvPTNzhiUjhvngbKYldp/tXltFbq0EQ1FM1MYFfPeD3siGvySHNPY+qTZGvetEFAcP7cfwYD/KpQJu3riOmzPXTNmtaWpovI88nSiIwsdgFep92r3WdGfSwOkw90rzdrTrrVvm0BjPlXCtIpeiuMjoYPOuQJEndWoXeBZyD7QuByz2fTk+dOigKnLm2qurK9hY4+eaRG10QAiCCyAYi6kiZ+VdaNSRp0VmuyF1t3ytgo18TrwQO1Q44x1FNknSXFve4qNDQ0oO+FictU/GDV5P0vim3cDWxqo0zyfGRjCQTSGbTiDN4OnsRTkqpuSahzQRJCYLJJURBlfCZz1P9bFF5mFAYqAl8YjqfnXB1d4tkJdQkyKuxebtfr2hkrGMnY5BperY8uEOkscDY3t7W71yjmERsmXi4H27OaVC5IEkPSbB7OsrUHlLXw8NuKTP26z684mVX7lWRYFz6Z2KnIEggp2dAk6/cBZrG9uo1QjnxtE/OoYDx+/A8+cu4IUzZ1U1s7UmYmEiIaTsrW9/G+68727sObhfI6IS92iaeiH3VprCOS6BDUd4Pd264+w/YX5JshqZjjwZQquafTfwF9FIguQgXQtCr/w3BkeKKPGx2LMmelcps21lUyq1CgVwnLWpvBnMspV7rtGqOaSQvBxLHli5RyM03vFiL06tkZUhHzNAB68qqnUWKjUkOc4YjcuxUaqV4bD80PleeP74M43Xnc8r2oVm+y0YWX+d7Un2u9sir3FKZ2ZuFn/y53+OlbUNkUZpnlNv1xCOE67mzuV14F0kH4O8ILYAuaesehbJUMUGsXTuGYoZCcs1K9tWFYkokShTxqtUrdqNRBNsAIgrwYtrSac7k1lZawqBAkP0e7fk1+yarTjyE1je152FYKleVSLCxF0qjpyKyOeFwjIJZSuDCUTFeXNEo3GkUrQsbaNcyiPGdkKrhnxuR1MX1F3YzuWkdRCMJBBLZi2Z+TeTXdZ6b5+8h3HW6ZF3OuMKgL6faLWZKBx+vs+Np3nlLf6eLPE8tO5sIjlKoLEyLkiZSLhA7mBT9hm4JxnEPZuRAZwBlreFPsUM5GSNMlHY3tjAzWvXsUW3pnxBoz6szHmjBfUxGxeL3eBlWUlqZo/9Cm4eC2Ca5Q4zYWiqWopk0ihymD8axsDELuQadcxvruPK3CzWcjtoktxD0gVfFzNCdy3EFVC1aO/D5nWtN2ybyuYe+GceCryprOJ5yDFoe1EXZX8uuB/YdwBHJqewd3QEWwtzmL18DaFGC6lAGH3xJNqE/epNwaNEGEi0YtZkQZwFhi1+JQ0S86fQB9m/1m3RrLDT+/WVlfXAbezQkBYbQbLK2yB560d39QY8g5UZuIdRldg16igWWV25bI3a4hVqam/hO77zIezft1uBfG72Jm7duI7tzXVV5FlKaNJVrFpBjR7YLuiI6OFIT6I2iMDkgrSGFji7aUp7WmNMtHpg9K4yoYPWdRD4QO9MWCzrdCu+O46ole9gel+hs8dHqDaaSuHYyRMYHh3S5tvJ72BjbRVzs7dQLhY7Frh8/USYWjS6CQDblZKCeKHdxEpuB0VpSkMyrYlYDBU6RbF6aNY1Vz6Upfb6bimxaQSHhwoT3bq1IsKBFmqlggI40Y7BbBr9CuYpOZER5uPviojIOo5BSlW5wYYWS0ybQW0f1wpT1UyIncJF8lw3dT1ZOLLy9E5XTl+CpDaOxvHg5B5jFcHKXhayfC4mvyGnDS7impFqmTB4TX3NmjfqCvL84Bo3C9+YPa7viTvCm0f8eF2Mo2OiTGUerqQqBG2Pi3fTaGsCZHV1Ay9ffAWhcAyjY5NIZfoRYVCKxvHkM8/h+dNn1KcMspoMhnHHiZM4dvwEDh09iqn9ezE+PYW+oQGhILROJS0lHI4hFGCClEAsFkK5kkOjWdGZxaDJQK0xT2+dq3XFJEmT0wgihkQ8i0ArgjId06gNHw4qGLeCXB9NlKpFoM2WySCqZWvX6b7KUYyKfQV9TSRjHY4Lr20bfF1JBNTLZ7/X8UgCRD9shE/KYz1tUb4iBn5OPPBG5fJ5PSbbABYZjEXl9cBNxUzh3PHjDHHwUuJcSxrJooZ6q4brt2bwVx//z7g5O693z1ZFo91AiGJJFO9pUxODFXNMwlpq37pRV5Ei60xguHc5GcR9QSdHigDxujFZrSLQziEaLGvtJJL9SKUGkekbRSzej1A4hb7+USSTaXe+UZMDyPYRUWogl9tAIsGCsIZr164gmczgwIFDKBTKaDTY+mHSZu1MpkL0UGBixzFaqjqyjcUkr06HQMaOQEitWqooKslx/gfhED046lhdnsXXvv5lHD5yAA+85j6NStbZngjGUamby1zgI7t6x896VbK8HJwFag+vG7RuzFA/49MhumlWmwugO8IlizV50ZqvtIfZGUhJA2BQJnQuUphY61YlWmvSnkuELYK8miOnxR2rHhtJO3z0KI4cPaYAk9/ewfLiApbmFrCzuWUzyD0jVoTV5InL18f+HqFBT/13/TPBK5SL5N+jUZRIvCgVMbZvLzIMnrUKri7M4+VbM2hRlSoc1AFMVjGzPW1ON1LITNUWKVm8FvR4YPqMTcQPZ08qj+AIBTkYyMPo7x/szHDHYknJusp4pdFCNhLGvrExjPf1YTCRQoPGEoUSWsUy4oEQYrwPYs3byI0yRTd/z6yO94KQPQ8+JhBdgxVLrOSp61zXNPPrKPwKiE4GtSN9Kjc5I7XY2IX1iHjAMoCLme42mRW7Bp16wiOVpZj6hGNhHDl2WD1y6WNXSspCr199BesrywruMsVhMuIOFl4LfqifK6TDQfpuLpSvVUx6jYG4g9Iirou7Xtylq0InJTcrIToET5/gKlAoKFhf08PuHcU6wonBAAZHRjAwPIQofatJ0GzQAY7rv6U+diGfE1ws61TyPtptFOs17FQqWC/ksLiziaXtTeQ48sO6Ix5T0koyI+Moe9sM4gOZFIb6MhgZHJDPAA8wJjzM4snubzeqGkEjS73P6YqT0Z5NJTDQl0EyHkeC3vY68A2atiDe9QNgIOfonwmjeVEYg74ZrDX94EZuWImSBMYqlJWqUDi507G3a37O/DPvObXRmUwODAwICWIgZxVKC0iJy2jW3LyqZ2ZmsLy8jLvvvltV+ObWRodrEaOXgLNPlXa4SEj2VW0zhwp4h0EWBDxH+JVcBl73Gs+cUBgrK+sK5FtbOSSSWQwOjUoEZj2Xx/LGNq7OzmFhcVP7O55IIZPtl93qgYNH8NM/9/OY3LdXfIfMQJ94LAzaDSYNrAdCMcHdPPUQ4OlSsz3TZALMdcWJEUKsdaQzWRHaCsWc4F2SyapltpEMJaESXVAs7roCX43VquxiEwgH4mjUiFaVEAywlcdrT1c3iuzYfH4wSNJUHMEge9rk23Bt0mrUzm7TcmfLgheG6EJdPA+uL+oOMPGosptXoakTfbQjet3UGpAtrgg07FMzISMXiBi/MdXrVULjTP74b4ZIMimwEVLC29bLTqTiWFlfx83ZOezbf0D7Sb7fDGKNIJLJfjSaIe0jr5DGr5p6cLr0QUQRClDCV8LOCAR57esIB3MIB7ZQryxineTBUAqJ5CCyfbsQDBEB4hhvAq2W9deZDOgatrhnq4jGqA5Zwk5uCadPP6PrMTW1D/19I0jER9BucfQyZfPvhNw1AFJFPMoxWv6ljkJxB/nclrWIUgOIJbKo1rjeeV0Yg/heinjpwnO4duUsFhZvolorIZmO4/vf9s+wZ99xVOsRNNsxi80fmbzPao0eKN2TFDoVuqPlWgB3B5w77BxA5IgkTnHHGVpIe1sQsgugztVH/Tgd1wwwDNQ20qLJcZco8HfMv9q0dxkMld3wkKdCDoNyNIojx47h6LFjFpyqVRR2crhxfQZL8wso7uTUj2BQMRKGkRXM5pQCIz5zdIcUn82olSIeFbkgqEQ1MIBIfx+K7RbOXX0F89sbCujteFR9zSqJIxo5oU80pTQNIlOQCRjhzVSxrKLlZlGl4azwRF6i7R2DKvtRgjJpg8gFRKiLVbRln9Jjb7YQCwawd9cEDk/vRoJ5Sa6AraUVpMNhpFh91K3/7K1OFYDZ//fqe01LrniIeiRSWsma2bef5Yau0MaUyleOS8DDmUmHzaDbejBNd2P7S2HLOST5HqtIG1LYcqYC/nfYK+JIWTSCWDqleyviinpcpgtBlTEeIOwXMZNlz8haAX64xObheXj76tjbpEpwwc1vsiLkpfVkFP9a/biZOaV1WFLGB5D3MDXjTZe+I8vohTAcAvFqJMvlZ8ZO1giX9dEITwuZYoYueVHjkJRqNTzz4hm1aEamJ5Fr1LC0xUBeUQVJwxyuffIDuHMoP8zRMo6SZRIx7BodUYXNCozWnITWEyKt8YhpKZjXaDxRLmD35ATGRwbRl0mrj86KQC5nhBLbQe0VrjuuC/ZK5XdOyFevuSkOBfuJYpY7q2JCwQrqIgjZnpWloxtJNJU/Q90oPXr9+oxER3g9p6amsGf3bkxMTiCdTZvim6D1LQX7W7O3FLzpqjY8NKwqfWNzw3gCMaJYfL9x/ZnnCitQVupyPnSyaqoO3Xy5xJmolthoaD6fdrFsHtEUZWbmJlZWNhCPpxCnSUw0qV759fkFnL98DRXrQKHW4LqIIpHKSoN9ZHQXXvfG78Lk/n3oGx1FNJnUPRMCRtSPZxcNaTSEU0U02sLm1iLOnHkRu6f349Dh4wiHHayrdcE2A/vAVfFoGMhbDTLUuId4pnB/cArAkFC+J04CsABioCQEHonQN72KULiMQLCEmZsvI1dYwfT0bkQjAwpUoWA/Asig2Uyh1UwokLKGJHQfDhNqJkJJRKSKhYVbWF5exNTkNLL9o4hGs2i26NrHPUakiz3vGMpltlRYIFCnoIxgsIxWs0qAH9FwAgGSz5y6IxEN690z0JJMS6Stgo31eXz5K5/H0sqykLRHv+8tOHTkDtQaUidHG3G0WlQ3ZKLM4ol9abYbTPiHSILUSek9Foih3eTjF4FACYFgGSGsY2v9Ioo7V1Gu5BGJpBFP9iObHUcqNYVkcgLNZgbNRhzNRgyNOluORYSjTARKqDU3MDt/AbfmL2BtYwFNVeEZPPy678GBvfeiWqLzX0ZJjqaXhMYWkYyTxFZGschkcR07O5sYGBxEMjWCcLQf7TalkK0+5rlQq23h2W99CTdunNf9ZpGcSifx6KNvxcTUUZQrnPIw2e3Ah3ab1rr/8IeSOBI9Yztqs/t47w71TiXuxn5k9O5gSWk5K9tygdxVTAykyip581z1p8VIeIABzD+2mM42F8ug4jMb9rRCjo2dSCYlY7hv3379PsMyyTqb6xtYXVrGLBWKCkXrc4iRyI1u2t0WMAzy8XraDOK0IOR+4+ZmX5y9zszYKF6euY7Ls7ewms+hQgQhHkWJB6RY9Cr1RSQKUjJQQhMWsHkNjTlq14aHozH7Wd06VSDB23XJbBKeIvxOcgshOfbjqpU6EgkeZmPqefFgpWodFXmz4Qi+4667cXDXpCr1GGFdXjcRYKwnxsDoCYiyCVQ/ifPCtpEsG7ZeN6tHZr1yXiNppsdkxDuE+d6RV1UTY1tTVX5UgyNHVAYzW1Tvw+zJSzYfaauH10HHB9sbYom2NZ5Rr5EoWJFWN/EYaq3rEHOa8Arkbq1Ie8D5flvgdhW1g9YZGBjIeVhwUxlxzwQVumhTT4LqpjIMQeiawhi3wtakNEZcYusJVpqKYJBgD5GVGHt1nKuORVAsF81r2msum5OOrn2l0cQLL13A3PIKBid2Yb1YwM2VJZEqmegKIRFBh/e1qX5bKs62EEc2zdFreGgQo8PDkrGVvnkyrj44WenVYg61clE2okMDWQwP9GGY0x6JuKRUObKmNg55EoKpGcTt7yQG8fFZ4RtkbjPXvHaE1lmJ5amvXqnoHpIVTUlRBhZ+MHEi4ZNSqyvLK9IOZ4JOf23ruZvDFxM9jupFpcQWxPrGhpjqfB3sjxPZofws2xQabxIGbIkxXz/XjAI4JzF4zTVaZ6qF9mkjoOrpE71otTQqWuKfqRMeiePK1etYXd3E0PAYwhEGiyBK1TpuLCzhmRfOIEiCWzyJxaVVBfBEMoNAOIaJqd14+Lu+GxP79iM7MoIg/eHjcYTjCY23UeGtL5MRuapWz+HK1XOYm7+Czc0NUKQwlRrAm970KEbHpyFtqADPCCb+Jj8aDsVRKpIfwqKEjOcS2q0yokR5ApSEJt+AJ0MbcQrgaN8TOdjC1tY13Jq9gEicFWkR+UIZoyOHsGf3KQTa/WjUMyiX2Z4YRzwRRq3Gqp0/W0E4WsP6+iyeeebryOe3RHzleTExeQAnTz4gGDoQSqJGeLdlLYJ4LKXKu1LdRDC4DQS3UClvI9COIRHNIhbJCBFg35oVrxo26kezlVPFN772WZw/+00E1TIwBjfP/j17j+ORR96GWGIQjUYMtRolrtOIRNn/LqpCJoLAs44VOa9GCBzdilvvNkAXPbYA8ogE1rC8cEaBnKhFmT3yehuRaD8GB2mMcxKtZh9aTULk/Wi3smgHKmijhI2teVybOYN2aBO11gqu37iIcomtW17DfuwaOYm773wE2dR+oR5MdHhdwpEy2u11lEpzmJ29jGKJ8toBHDl6HAMD+1BrUKI4JfSQa/fa9at4+ukvIhgoIBTMI8CxOVlhc0+FsGfPSXzH674PQMZQ34+cfEPblMusqpKIO/udsmQ0lig3gcw4OGLFHiCJLC7IKxMkfKufN7EDb4NHRiADOYM2+1sUFuDokKk+QZuf85usrMUqdRURe7jGQuaCtIDPjUeZU/XSGBzUU2Ov1nqXch9jpseem1yyyLI0tjxPV8FpTpvX7N/YfXG9Gsdd1gGvOQmbGS03m9jIF7Cwvoanz5zBy9evo0lmMR+PnrLst7rDVrOCbTOk4KtSkHHplRV3hlZ41TEjelhw1/w174HU55y0a8MEZhj4U6msCBDJBAkktkRJaGEFxW1zbPduHJ2exqGpSYQo5VkpiwhF+I1lgOgBztrTSGbW7mDVRVIKCSyalefB6sztjbjhDEM8u53a6Kym3WgQD2qJbrAi02x41+ZVMLzTDPACCMZENr1hG/WymUz1dOVExV8hbFu1WXEyZt3GJNHEi4zw99hfJZ/AV8p8LXwsBkZyHMgNoPY016IJ/PFAiIgZunvPHgUF81w30hxVstbX17G2sqr2Bh9LREXHWreA3hPYXRtBLFmvKqWs0PB/9vLKtbLWaCwRE2QsQx35k1tFblVqCAGiIpGIJiHKrTY2S0WsFfIyS1Fawt6l1lVAhilsC9WqJcRjYQVZXr/+vj6MjYxgate4ZsRZSVM9nMGelfnW2gqWF+ewe2pCpLfhwQEFcVbjDISsGrk2qStA+WAjEbW0Z6lSpgSK/eUKiWcVsb55DhBRqVSrOozTlPJkEqBzwkiexgrm4WojQTs7OYmpZDNZPa9Pjnh9CqUCSuWS7ptabS7Am8sgHcrMx0AaCI5RLBKenPZIpm2oV05DFv6Z98ZzB2R967gRhho1NZ9fI/om+9Ig5hdXsbVdQCKVUXAkbP7C2fOYmVtAvtrEbpIxR8dx+sxZQe7xZEZqb0wCUgODuOe1D+HB178eA2NjCMaiyFXKqsyjJLcFWijkNrG6egOXLp3G8sqMrmc0mkY4nFJAP3T0FB5589tRrZlToc3ws4dNNC6mBKhU2MTZs09jY30Wb3zDG9HfP4lymQhEEuFgE8F2De0mmfEriMW2kMtfxezceSTSDQRDBbUNWi3e+wns23sfMun9qFZ4vQaAABMHsrtZfJTx4tknsbxyDZlsBAsLs5ibva7zKJ4YQDo7invu+07s338najWO85GMZyRd8gHC0RIQXEa1dgs3b15EMUcxpwT27z2OocHdaLeo8Z/QmR6NxQSjX7zwHEqFBdTKq6jXd/Q6InFLdhuNJFrNFI4dfwDHjj6AcHgQrVYK9UYRTexgceUqvvb1L6gFQMLsQw++FrsnDiAcSKApvuE64gl63F/H2uJ5NCvzCDRWEAzUJL3LPnWL8+2tfrTafdi//z4MDx5GqUBTqwENxl14+QzmFm6gUF5CpbaEQHgHE1OD2N4u4Oq1Wzh44Cimdt2J/swBDA8cRn//OFpNJqacciih0Z5DvXELleq69AqKJSZVU0il9yIUGkOrNYiNrTV87onPYGHxFgIBtkfyCCBvhGMlSyRZcsJpP3bvPonde09Kjz/w4q9+WNHMy616AhZLLFYCXkdZ5bskU61CYCBl5SgIqNHQxrbRDuvz8EM9shaJV2GkU0nrOboqmAc1GX/ceCLauMAtZjurs7od1BqDcgQZybQy+EnRxqpFU5qyiluIAecnph6NqwAAIABJREFUZRUaUjBgH5zQEysaSaQKDiZi0yVEeeJFiwkMZ6mtg6U++Y2FRTx79iyuz81jaWtLpCQj37F3SbtPZqPcJNxMPFRp9efNPNyQnsdLVME5+VDPmXZKWQrkrmo0DWYbA5FSnPIOixKs2JOJLLLZAbFUUSphLJ3CwV3jOHX4ICIUHSgXAc6INqryhbbZSktaNN5St1lKgxyDOpj5fUH8rGxiUQV1Jg+D1I5O0K/cmPWUzCTZaHVtVV85QsFDkx+0peT6MeEQbwFrLXYvl2T8PgYzu/+VclHQL4VKeJzyoCY0ZuqBhpx4tS8/8tgNqva4PilwRb4j3tmYko2FMRFkX8sSwXQ2I+cnalbzg7aUly9dxtbWpkQYhKLwgIlGjJHdIc90x5sU4DVjbUHGKidDfUq1sohK6b6skttiuaTn5IiVjHGIhKjqjWB1bQMvX7mGEbpPjY4jEI9jYWMDM4uLqHmSoZs5YsuSs978VGOqxddqlp3ZdBoD/f0K0IPZjKB2eW0nY1JoqxRyKOS2kIiGVa0P9meREiRNBzBCtkZoYs+ZrHj1ykkE5Z4mXEnWr5uR5VopFItGaBP/gu2VqNNup0qbsabZ82XCZe5mTApccqTHNf4LIzbRG8osM5irP9uiR3pZa0Tsa2q+N4hK0TeA41rWzuG1J8pjyojkdRjTO5mIK+nhnz3hS1MOrndKxjHXXp7oAu8XK/NaE6vr28iXqognMihXaljf2sGFly9jfnVFCN0P/Mi78MBrXos//49/iSvXriMYjkvydWBoBEdO3In7X/c6nHrgAWzTua1SQonvqUUf+SoSMWD21is4d+5phMM1QayGeLIFQbe2BEbH9uPgkbuQyYwhFk+p38zeORNxJm6U5M2kw/jaVz+Da9fO4vUPvwG7dh1DNDKCcoklfAlxwuEtXrtZbGy8hELhCsrVRQSCOYSiRbULms0+1GtZBIOj6MsewvTkvWg2BtBo1hDjmKrm1PO4/MrzWFi8jHJlG20OxINjWHWEoxkFclbmIyMHkUpNIhIZFo9Ha0T6AptoB+ZQrl7DjRsXEGjFMTwwjeGB3chkphGLjqFRSyFfKuHajRlcu3EdN2YuIAiS0AoIhsoIR9v6zHH8sppEJDyESpnEvzG87ft/FJNTx9Fo5ZFIU1b3Fp78xhe0ro8cPoBsOoNkJIswKIzUQKlyE5tbF1EoXkejsoBUpIiUrofkY/SJYAK1WgrFEtUDdyOb2Ye+7F5dq1x+G69cuYT5hZvY3J5Huq+FvsEAkimS/FLy0CjkqygVoqiW4jh18vW469SDKJdaYHey1lzE/OK3sL51FgjQCIjnYAT33vcwhobuwNYWbYPHEI2Hkc7EceXaJXz17z+DRn0LaHNklehVDLFoHx566BHsmjiKViuNKpMoFh0v//of2MS2GwfrKDdpj3WrSG08Vce+D256X6yUGSR5UKqCV2C30RMeysywRV7h3HUiYRkyCRwUhIjE0CxX0SbL2kFg8jPWIUAziKJjSVsCwc3M7J/VP5+Tf7e5RFadRqZj5i9NbI7DSO6UlTL7qqQ0W5+SAUKM2EZVyjsMxCK/tNtmGckgEwpjbO8+zG9s4svfeAq5Wk2iEKyapEXEil5EMAaJhjvM2Us0n1ljbVu0Ni12Czq+MjZ02Zj+VsEYL8f6jGZ6QnYsD3uOhZibWRyZTB9i8bT6UoT+oo0aYs06pocGcA9tTks51HY20CjltflIjOGn3T/XM5aKnnk3m8GLHawW7Ez2j1Uj+/REAXaNT2B0ZFRCHLRKvHHjhoIfrz0PTc3jBwOocPzOzY3yYNXYj2sjqApyHAH+vCe78RBn/ycS4fUyMQdtLekymCmKGU/Y5IMEe9SDtxlYPxHAQ98bs3iFLyHj4n84R6VoGKFoSDObfByNfpB+VK/LJYo/zblmP8plsK9V5Z2b6W+q7qehDvw9k2q0oO5bR9L/jkWRTKVQqpTN/CMQQDbbJx9vio9ceOkSvvTVZ3H3g/fg8B0n0AhFhPw8d/48mpTSbTSQL5aRSKYUeBtVMtLZByQTmZUrFaViBgSEQpjcNYHR4SEM9GVFaKPCGydYqqU8irltuZ+lkzGMDPYjk0oKfueYGnvKXIDyfFf05rgmtfqZSBO6rWuWmxA3v/J6cR9SBYvvJ5FgS8gc9jg6I35I0Dzpifzwo1QouTFQG73TCD3fIxGdBlkmXIsmfJMr5HWfuFZkaFIjw5etL4cYqi1irRHf2mEbyTueEd1Ry0NdL9NsEEIkNCsif4MCz4pYHLR/KVTqyJfrKFWbqrLPv3QJTz/zotps0rEIB/C9b/t+nLrrHnz845/AzI2b6gszkPcPDOHg8Tvwmocfxr0PPSTiq5KPelUs8XxuCZ9/4pPYWL+JcKiGcmmDavVCMOoNVt88GsiHGUQsMYLXPvQIDh46rj3OfyeMTrGxna0lXL78Aor5ZUQjVRw+cgzDw4eRTO1Gu51EqF1BsF1CcWcFudwrKJdmUKveQq2xglCkiEiMj0PJ5j40m+xx9yER24OhoeNIJfaoMmbSeu3aNbxw5hvYyS2gVt9CPB7E8NAAhob6te9KlSa2dkieiyCb2YO7734TkolJnfNsccSi5MTsYObm1zE7/01Eo1VEglmEAxkcPnA3hoePoV7rR6Wc1njs6bMvYGl1WcG73dpGKFBAOs12Uhnl6o7bg0NKWOq1JKLRYTz4mkcwNLQPzXYei6sXcWv+HC5feRGJeBiTu0axb89ejA3uQiqWRajFue5ZLC69gBYWkYlXEGxuI9jc0roOR8hpiKNUYTuUCc4gAsEB9ct3T5/E/HwB586zHXIL5UoJ2f4o6s1ttANFDAymVVRxvHB5eQPrq1Xkt0nW5RhoGt/z5u/F/r0HEYlvY3bhm9jOv4SBQbZME2g22ONOIhbdj4HBO9FsjmFjc0USu/OLt9BuEXVjIcx+C8m85MCM4i3f905MTnPkmvHC5McDf/7gW7XrbLzI1K6kty1ZRDeP5yQ4+X37pExpCJF4HCPj4xifnMDE7mlV5arMAVUhnPdcXFzA+iqrty1l/OyBi1XIXnkgiH4eUNzo0vgmRGtzpXxFDNTGvOZGdGNbrCoJm3H8RPrMpo6mypyZf4NyrRYopFjGSpSHkrMMZY9eJDAGb8nnkcXaMvidCAMrbqIDsQRG9+zD0vYOvv7McyANo8Hetch5Zq0qRTfJazuauvN5dq1ba786IoEnT/kRPUcEd4hCt6/LqtwCqzEX/cwlAzoDq43ZEyuPiGwzEI+iVdjGnpEhPHz/3chGgFirhkCjLHZkgGkHv5LtHCN0RDazjd8JrWg0jGEutSuSCFlh2bUnUY+yg1Qh8lAzD2DCVyQgsV/pEQ7NiLL/yHXDXrAjxRkxzkbvJPjhDl7femD1xQNYalPqb/u/+yqL1b4TQ3HIDQOiCFRNHtxd+VBvyEEioYKr0zHQ42p+lgkbIXZjuBOitXaSk+Xt9L4dfsCD3/lnKzA5NrxnRHcDiCE9fD5C1DTsoT2pUCGX7BJV8oYfTNjo880RpzNnzuGvP/Ep7Dm8F8fvuhd3v+a1+Nqzz+Jjf/tJRFIJhGiEQxKTm7RgoGXLiImu+QrZ+hdZr0VRn1CH7DU1OYGBbBrbm2tyBizs1PDAPQdw7PBBTI6PiBAngRinr07BHQZAvgdW5gyybAXwLOC+Zi/cJ2RsB0n6NMJq0hnyCEq3ilyyxNRAZxXuxkmlj6AZK0dk1fM59r9T1iKSwWSdPXXqIDj4TBffyJqK0FqfIjWJGGSjPBrVCpJoxXYBGd4cd7TRUwYYjaDSlrVcYxWCGhPoRBLlQFCB/PHPfxnPnJ4xHoXJn0sSnKuJfvCp/gRSSbLmGQDYy4wh3dePeDKFVjCM177xDXjTo9+LWIYcAevjP/XNJ3H+3DdQq6whGikhmWC/nnwe81Ro8oAm2yVMmDiBUoXrOYXRsd14+PXfjbHxaSQTbVSrG1hceAUXzn8LrcY2wqGKSInjE3dg3/57EQzSoayCcLuMtaUbWFu5gEB7FZHQJiLRIiq1NaU9nBBjAOZzBRiwQEh3GONjJ8WWv/rKNdy4OYv5+StAgCztEkLBlpLebDaD0dExVGotzC8sYztXRq2aQio5hVN3vh4PPfQava9Go4RKdR5Ly6exk7+I6al+BFpJ7GzWUCmRuDuN6en7kEodQCQRRSPYwNUbV/H1J7+ARKypT3IJmi0mqlUkUgn0Z6cwPnYIk5NHMTi4G1tbvP9JxBINnD77FVy+9gy2tuaRTEYw0J+W9sTeyf14+LVvQDlHZcAbyGTIl1pAOb+MenkdzWrBhBZ1v7mW+5DJ7sbwyAFEIiPY2KzjyW+cw+JiQXFp3/590rxYWLyBdCaETB/79DaDXi4z0YyjUgpicX4bsegAxseG8NCD9yMeC2Fu4QzqrVkguIhgmOdjGoFACjvbbaQzR3Hi5KMoFLNYWl7ASy+fx9rGCuq1IqJhTldVkM+xII6g3Yyj2Yzh0OGTePOj5Az0WXvuI7vvb/tqzRN7jJRlEnQiiOjAb5p0jnrIXKTsGrAqZd8xgWQ2i+m9uzEyPqaqnMzSBQbx9XWNEfHQFGDMjShFLjfWwD5SoI3BgT43gN9UX42BmwHSdNGdHSZJKWL9es8Xi5QivDjWKgOnjQdZZSFPbh+kmIBIFCagTc5Dz1TcrL9PEKxJQwWyqUMxtCJxXLoxhy9+7RtSd2qGqALFm06WZkjwug4O8gRcW0HKVMbhN/6gg/vtL0bC6v3wgrgKbLITNQan2NViqHH8xNjrklCkhjqJdPRbT6YxEI+gtLGCfaNDePQND+HA5CgmBlKIkckZMNqefJcJR2o0jhA2mchBQZ2Exs0hynSBVRERadC8JpELJl12QLJPpwBYq9rcLlnlPeiL/MVdD51VrgRf2Ot2TmOdhFEohRtV0y6yxMX8pb1LkCkQyfTCySV6kR2SpwzMsJ4c14h69FTNC5mghpEMnU2gI8B5Va9SpaQqXGvHjZsx4Hj1MiWGTlJWoy0dGN1D6a4VZUCRm1m1YC4lJgYuVaYttYU4ssOvXGgcL9GoVyCCza08XnzxJXzmC6elXTG5fxpv+cF34OLMDfzdE19Ai/K5RCBIOiMa0SZxjazbIKLxmCDHar0qopgpBzZVZfN+FYsVkauYY8rCmdVvEDhyYAzHDh3AyWOHkY5HpV1Pa1OOtEkOl0lYAKr+GccoXUqETfK7YlIbCsbzQJKxHB1jAiMpYh4ylmARntdkCkcwiY5V6SlfQZWf5aqbS7YpEr32VsPU3dxz0ENB5Eu2NUh2JQucIY+EzmQc0VhESAEvPqv1SrUociSTdM5Yp1IJMdo7FbmMXLg+mWxw7CqAEh3E6k2s5AuYX9nAC+cv4vK1ORTKbhyWIB9bZyRbNoFYKoKhwUEcP3oMhVwOZ8+dR7aPEtEpKT6+4Xu+B4++/W2o00OgWsVWLofBkUH1OV94/svY3JxBu2kjgeSEqGVDgi3bZ4EI9h84hYde9yhqJHNpPph7gsS3HEKhPOZmL+CpbzyBcnED4WAFgwOD2Lf/Thw79oCY17XiBuZuXEQ8VEc2VUOoTUOlFZTLKwiESgiF65qnrjWi/y9b79kj2ZlmiZ0wN254kxnpfZY3rGJZsujZhjPNnu6exrgdYLGzgiBAwH6QfoCgbwL0ZXal/Q0CpPGaZs90N9lkz5JFV95nZlV6nxmZGT7iRtwwwjnvjeIIu2wkis2qyoyIe+/7PM95joHT5NkeR7c7APgG0XDiKBVrWF5eFz+gvz+KWj1HrAKJRBTxeErOksViWWcPo1p3dnPIH/Hz7ocfKVBW/oPv30AmbWNh4Ut0ujsIBA6Abg1BXxwhK4VW00Y8fhxnz34P8I/gqJzHrQe3sLi+KH12i3r4dgNhm8Mb4A+2dV1bLQ4yMdx4/X1cvfYO/H5azcbgt5p4sXwXG9tPJQdruRUZvvDWmByZxLWLVxFg8+Zs4vBwDtXyCpzaIbhxsvysa/TWsGCFEgjZadQbIRwctTAzcxHZgRm4ZKx3IhpyXiy+QLFUgB32o1bPo1Dcw9b2hs6hdKpPa4uhwWlceOU1pLgesbmcLWF/bxHzz7/G0EgAsXgdO7sbiEYHkM1OY/+AqNMEZo+/ia+/WcbtO7cNwqvmk8RFdhou2i4JyhFxITinTM7M4q1338dX39zCo8eP4PvL0SseWt6bKj1AUtOsp/cVPGoIZ4q0FLnNWKVKd6z82CDOXTiPqWOzevC5Q13f3MDBQQ4VdvKc1DhhE2703KLIV+ZOoH8ggzNnT8sFS4xowqsKDpM5nccw5qHr7d178rbeXl2T8XdSMsJ9LDS93SndzCgD4QnF4tTLtuYDT6i9l7PdFVRmI0CTgUAYm7kCbt5+gL/+h4/QoMyCEzG7H04qMrk37GuTw22CSXpMfDVHHpv65e62tyr2MBCDuJv3JxiQTkFEFSSVo7mQSSrrxZCywHMCCoZshLiiIFuXG/1aEWemxvCz3/8eLpycxsxIH4Lk07f4AFQFrfMnmR2hQUUkvfOm5J5Mhy5uvamVRDPuyqhn7UnYJP2SfaaBps3bN4Y7Rp3wnWmK0BHP8ciQ/IypjKR3XIf0fs+0Ffrqcl0gNjmnclN9emEZ0rV7awqTwsXvaRoAcSo4IXoqAMOm97zU9ZoMK59/R4As72X6Xjco7zFwPXe5vaZQ0LoXd2r24N8NhnLU8jTKxtDCGKWox2UT41kq8s5VI+kl0L1szFgeteoJoNHoYG5+CR9/9jny1Q6S2T783s9+jqWtXXz8xU10LMprfC9dn4gqtZttONUaipWySR70UP/vpKGeSyE3r0SmfOQ1EE/SJlb/TAyE8O4br2OcpLd0Apl41MjV+F6k/jDsZxZZWe6KB0I3Ple7a35u/EdNskfCYkMVjcSM1Sh3zw1qj5to1hsGnSBhz+0gFGDTYClXQGYwsvI03gMs2I0Wf0ZNOnSylYm+BcnbCNta/VBVwVhYNjC8P6Ik9rGo07qZBiYK5+BUTvtOM5kbS2TT1JFkSCtSrqsaDKOwQrg7t4C/+X8/RbFm1CrGi5yIG9E2Y1Sis8PXRSIWx2vXrqKUz+PmzbsYHEzK8yEYDmN8dgbHzp7B9MmTSA9m4QsZR8VifhW/+/Tvkcs9V6Z3j4QrRYcMQYBKrQFfMIloYgjvvP8hTp68iGqN51oEQauMo6MX2Nl9irWVpwj6XFgBg3w13SDa3TDefPM9HJ8eRLdZwtHeKvK5ZdiBKkK+ipGAdWnCRGIYPyGbCxm4bWrdx9HXfwr3729gYWEJiRgh5TTicQ4VVXS73OdyyiZfCnJU45nPlVEoEkUyPoKx0ZPo759CJk1b2AIOj1ax9OI2+jJdZNJtHOS20Wzw2YhpBRCJzmBi8jrC0Wk0uk18/u3nWN1ZlWsj7xU6GnDQI8rSajUkueK0y8l3eGQCE5PHMDY2g53dI3z17WdodQqoN3PIF7aQStoYzCbQceuYHpvC+2++gwNa6+4twNc9gg8FEQIp0WSORK1WF9GRKKfT5Go4Bn8wifHJs8hmZ+DzJ7Ewv4WHj56IN0SEkjvs1bUFbO2sIholyknExEU8lhDBbWR4GtNTpzA4GMLC/Fdw6jtIZ9jEH6LdLslzns2B27IRtPqxn+vi/sNN1Bsx1RY26VwncQBmFjxNm0hIJsGZ61U+h2NT43j9rRtYXV9RGp/vL4cvvyzkPVISj9we65OHNwuUodeYbaXSyDgpqFvlZM6dcVuxolOzswjYtL1zUCwVsbq2isODnNivhGQJn2t/Ksc2F+1AG32DGbz2xnVkB7LqtFUUevnGMuHw9mCeTWWPwNRjofKEJwPWEOYMpNqTSMl0hQ8iLUpVlHjJDLNcEKmh8JliTtOGIL/CaPlt5Ip1fHvvKf7uo19hc/8Qh+U6JHIjCS1EyNNMkCYYxrNYZJH3LEt7ZJ5/LWzqzeNmd2tgfq0aeIiyKHksZcWQigEcerl3JLpK6JKTCKcTp+kA9TISwS4unJjGT374Li6emsaxsSzsAOFWarBrgOQkJptZRY62tSSCKYHNM3PWdGr2/S47QC+qVhCpVxTN3tNM9koe83LMySjnRMzvz38kBfQ05ixzgtVlMkHZj8mH5w8z8Lsl0h7hTiUWEVz3YGNT/I3HgAq/V8h7yUdifntrauOFbppQYxdLty5CWJ5ZDWM4W2wMuGIwDmGlYsnoxFW02GSYZrOni++R2Yx3tadwkMVt79899yovcEefDT9nf9douNkkUu6oyZJ2sgZdqVaoJXWRSvZjaWkdH/36MxRqQDKbwfu//2Msbe/ik5tfYb9Y0zOX7uuHRZ/yNnCwn9ND3ZPYCXJ+qaEn0kSWNPeUIZMaRhmfY1jgvDrcVk+OJvHW9auYGR/BUH8akaAPtp/WvuaLxZ8ySsWZBkNaITF+1xjAfIe0sHgL7eLEzbCNZktxmvVq3bRnvIfpVV5roFauonhUkKkNPaq55+eLInxPQxceXkSCCONzLUe3MML5Ju/AJPdFE3EVvmab4SMkxzV1r9L7PJ1J69dMPyHNAe2mCbFbfFYoEyW3Rg2Dh3AwpSpoo+i2cevJM/ztP/4X1OkGTM6Ypzs3clTqUDiRGxvReDiM0ydOyGFwZWlJUzGDX6h0oQsfbAs//7M/xblLryCcjODL219iYe4bRML0nD+CSwtVZRUawxsqGxp8julV4IuihTB+8MHPcO78VTgN8gUosSpje+cRdveeILe3gu2NZdRKRUxNTcJnxVFv+nH1+usq5LafEcDPsL32DIkwMydKqFXLiETY2MkhlCJ4+C3yNgJIJqljv4FuNwPH6aBUqmF35xBbW88RT5AvU8KBiK0OKhVyPCx9/rVGHUMjDHI6h+tX30Y8loXrHmBj4zHyR0touYcIBR3YFmWjJlyl22XxjCMam8H45FV8c2sFv735KQLRALoh7pt8sDpBBOha5hq0jM8vEUDinHxOiT6RXPj9H34gK9Xb974U4Q3+GkIhnnlVtN0yyGSKWTbS0bhWt2GrgYCvql/lncGzwG2j3nQQjoUU2lRlXLDLUKwgkmKcJ7G0fIRKmSiwhf7+YU3wW9vrCAQ56DRQKOb0OhOJmOpXJJxCs9HF+NgMRkfiWFt+iIC/ionxfuzvb8JxShgZHkOtTollHSG7H/myDwuL+2iDRkBM1eyoxnAdxDwGemgYm2zDFwpYfB7oMkQ+h4kD9v3Hoe+c3Xq6XLNfNMzul9GALHjcKXHvKGckI+cy+2Ljvnbs1ElMzs7IA50QWaVexf0H97G1sa7GgIYWHsNKh4zTriuLOjOcwetvvIbBoUGEo3QcMoYkhNZppsEvefEGDRHG6ASN9Km3r1RxkU+4YV/zgDNWqUygMZIgQ6ThHtNAoCrgsr83OlOaQvCr4wui7bPht+NYXNvB7774Bl/feYBnL1a1SyPBJRSOoSFbU3b/xvyix6A3DHFDDvxOhuaN4y+RdS/8o+c2p8nWWBW+VAd4tq58Dz1ylwHtydLn9+8g6m/j2Oggrpw7ifdvXMHkUBrZBA8KQur0mKeDlDGGMROLZ4rD/TKd76yAbD/VYLEKeWQ3qRKkfzdoDAs3/wzvDX3W0v0bngL/u/4+kRnpXw0lnq+158H9Ut9t9gvedGQ4DT1FRK+QExnozfayjeR6R9plL2ucjYW84s2Kx5h3kXthXKl6+fOcHFWkxW42+0gSiMhI7pHy+Dd1wLNwsQjaIeVms0nhg8T3JCm93o0hMvK5MMZFBr43qXomZMGiksJ1BIfRIlUqjw41x1FYdlhFiT+fLk6xaBqLSxv41cefCfHJjozj+x/+FC82dvDPn32O3XwJbruLWDKpv8PJmu+x1TSSL+EssrokDGcSwSqVqhop3s+JeFzObbSDdJggxgQmAKP9MVx79RUcn57AxHAWtq+LiOVHPBSUdzuT1RrVioJZmGfPIsXEP640+B7ZWLEJyhcKODw8wt7eniRlDqdvOa1FELHDCv8Z6MsKVg90/UgnmL7GsJaQ3Piq5YqMm4SkMMuA1y5Eo5WoyG5E/xLplIil5DYkMxnJ+vh7xXIJjZaDaCyi3YHJFG8iGo9gdGwEkYgp5JzGiSAxXVD+3n7C95yCLU3kxWYLd5/N46Nff4J8pSvTF074bBIbbksTGJ8JShLpkW7Lh6JlHAYDfknduNZr0jyp3YKdiOEv/of/DslsHDfv3ES9RUdCsqObsC0XdjCkFDF+6ZmizWqXyGQY3YANtxNAo+VDX/8w3nrreyiWHCwv30OluoF25wAhq43czhaqZQfDwylJ3+hDQFkfv/+xqUFkMxGkYgH4OzW0nIIaRzkCWkAsbqPh+lCpc1Uag+syZjeIM2duYHBoHF9/fRdH+YoMXeqNI7Q7ZaGCuYMyDg7KCNlkaFuwiKRm+5CIpeA22hgaHMXUVBo723NwnB3EIhwGy0CnjkSchlwh1J02atUuCiUL+4dduO20MgTanFAVTc6siKC+2OwpWEorXtYBF3WHO3taw1pI9aWUG1Gt5XGY35aWfGggiZHBFIayCcX3BtkE0mVQz7ADp34IK9BExI4qwqHbNjWi42+hw5AKyonpBOe3Ua62UC77USyywafs18LWJpvoDhJJWrhGEI0xXrSupDiiB2w4GOiilLlIAqkEkEnRZ53KHnrkmzUd0YVWx4bTCGBxaQd7B3R/9OFHP/4zvHLxMv7qr/8eyyubOhdJ2OY/kQgHOso82zh1egbjM8MYGEkJFcjlcvD959HrHh3LY1F7TF+RnlQIPbmLZyRCOJ1FW3C6PLcNzM6Hjj7DIxMTyBBWsizUWw3cfXAfu5ubOhzcOkkQfCCMe1Oz7aDtayGWiuLkmZOYZG7y8KBgrI6fGtoWOlw4si6TPOIzUiQ5UmmahghzhDP1rrnL9HTm7SDLWEd6bxZtThcvmfEeC5m7Oh70cOAiAAAgAElEQVR4TFFSfiwlN0FLh6fb9iEQiuKQGsGVDXz59V3cffgMW7uHtEVAKJIwDFf+uaCNLj2TvbSg6akJXL12Dbdu38by6oqZ0D18VuXAsxJVOAWhc498Zli2foyPjeOdd97G48ePtDORDluF0UyCPERMzW0hGujixuVX8ObVV/H29VeRiQYRCdKUhtaQPPjr2jWxMBGyJJzH4tsLszH5wEbCp4AHQcneZOypEMhL4M91alwedhHSa2Z6kNmb83Pkrp2sdj4MUjIQqSDvgN/35XRsuAssgfK2b3If6xkDecR+w38wpEoZHQiK7sHh/Lw9fTv3/XTz68ldFPXHiZrkKoMasCgQOiMsb3tFlK+NzQWnWnq+M0qTBZBFX34JtN3VqsCkvvHe4b3GAs2OgX7viv3UztUr6LzvPCtbQoI87Knj7jSbuleZF6+gnGAHCAdQbTmyuIzF+zC/sIpffPQxkpkkZmaP4/qb72FpK4dPb97G1kEBpUpV5CvF5MKHUqlqOnbPNa0X6mBQC/pie5+xZ/9qpJb0l6avegBVZgO0u5rM33rtAm5cu6QCHgv5EbN8SEVtRLluoCRQfAkuKs2zbljpXK20ZI1J0tfh4aFntETrX498ynQqh14AhJFp8WojHokhm+lHyG9JRUK9On+PEDuLPj93okHlahlHhYKCIdgmp/v6EIpF5B3BVDHHpfEMmzIWIpp4MFPAICkkInEST6W4rw2pMRXHwiO9Su3i43rMhtu15BHxtx/9Ek8Xt0RmY21rEOHhZyaejdHS89LzmtPYhdeXefDkFPA1JFJx/dxyvSqpWTyTxH/4n/8DoukgfvGbv0PJOUSHklAC2iGa9UQUZsJpUOggoXvPdInPDFUKfK/jExP48Ec/wvbuDu7euYlq7YiZbYiE6enBhpF3Axu2FqxAG6PD/UjEyVGowwp2EWK4CA9+NfTGhIuNN02nuNahkUwoRDORCKp1H47yDRRLnHx5HQjXd2XEwwefJDiSa1mkcrlD+P0dabVZoG3LB6dWRiZFdUsSHULHAXqYA4U89/NljE+MwuezUSzxWQzi4KiDp3PbKFd57UKC+in9otROjW8vZpiJb60O4oqL7sKhBI/XOBHC4GgWVpT8GEbGMomvhg59G9wGXc4xOTKAwb6kwoKqpUPUnTwicd6/VTjVOthrM4QuEqUPO7kofM8BFMsu9g7K6EpFkEIyOYTdvRLWVjdlusP41IGBrJzZKNe7dOkCHKeG5y/mRb40yKFBiJOJFoaHLCTi5hqk0n3iOh0eVWQJm86MYG+fPyuOkdETePBwEU+eLWlfH7Dihksjwm4HTrMmm9lIzMJbb19Hx9fA3XvfiBCo1eX/OfL/d3YTOEnLVBYO7VYNcYdf3O2okCtwQL+jiU2OWTT768sgOzSEiWOz6kxppfrNndvYWl2Fj5ClZ48oVyjCY7wAvhYiiTCmZiYxNT2FsYkxBEMB+ChHChKyd5VFa4VpVmI0xsZelSgWyQDm9cmxTV9SIxv/9lBQhZxIAB2xDCvXuKkJuvb05gb67jGXSLKwEAiF5cxD49+uP4T7D5/hm9sPcPOrO9jYyqFSczEwPCHNaa3eRrnKjq9ChAznzp3C+997H5/89rd4Nr8gONy4in2XosWLI41+u63CyIOWk/3s9AyOzc7ixInjuH//Hu7cuSUUYnBwALPH6GDnSkpUzOcwMpjFmeNTeOX0MRyfHMXoQBpwa2g3yujq5mYnyHAGj7xIGREhbkn0viPk9TzKewQvwbBeyAwPVxNpSsmQSRtT80z4nPnVhIIaTX2pAegx+gmj813TQ1tIiZcRrMLih0sTGq1ZTDPIz0byRq5pmATksd757+aLJEhbN3a5Qg0zrU+5w6SREaM9Q8b/m0EQXka6mpSeuxh/nhKpjJ2ljkHi7F5jxWmVP58FwGjYWaSNr7kgZtpgsqB7Mi2jQmASEokyIb1HvnfjIsZGyyeXNZt6dDkWAq7VRjPQQrVbQ5O2jpEkNrcO8O23d0Sakl1jsh9NXwQFB/j67iNs7exqR1yqVFTEGbno0QX0efd09MZV7rtiywmS+2s2KkwK43t3alU06KxGmRmAy+dO4MrF85gaHUQmFkaE7GTLp+k8zOeGBxPfI53fpN8mAauXR05HrLomVcNJIWzKad0cvvycSW6rlMqaxsUL8GB1ImBsYG3LVhEn1MLzgE0+i7K4FMYhX3nOZpVnPHvlKU5XO0oJ5SNByJ8ugGxYe+Y/hqnOGNBEIilUzGk0Uas3UGl2UW8H4CKEQrWOX/7mY8wv76mIa7IP+OTypbhIqjZsEoxMdoFfjSX5LDxHjKA/kU7obKo1a3DobR/04cyF0+gfiaMTaiAcJxk2ZPgC9BnnhBj2Ql7U3BtSqVIGNW0yVKUKV8+tKTThcBCHh3tA10U6kxBZl17ux2cnYAfpEXCIWvlQrmzK/Gaz04b23Cy6JP8TNCQ3yayiePVJDI2iWmtjeyePaKwPoXAS+ZKD/YMSdvdYbMgrCqFarSORTCGd6dP9TnMbIk75wz05Z9J8MREFUgkfslmy2CXqhG0TpeqiVDarHTucAJN7SxUf9nN1nD5zHadOX8HHH3+FxaVdNIlISpBj1m601+YJz5AhJqRZdhA/+OH7uP7mZbxYmcPyxoJMarptNkZV1EpNpCPAQCqOVq2iRpHmdyNDYWSycXT9DbS7dd2f/L7+Ds8An5zdmq5PoSlsKsrVDqZmz8is58GDZ8gdlhTXyjOGSiIOLRw4yeLf29sRSpBMxrG2viqE8/pr1xCNhrWTbzq7aDo7ek543MjWKRBGu0OVEHlWEZTLbWxuFVAsEnUArFASrbaFBvPKLdsQq9scS2mE1Mbo+KB84/dzW5iZGcPIyCh8/2n06n81kZvq7RGsJd8yOdA8NtpkAhNa93TPhrfF/+aXZ3aSrM5XLyCWSct//P6jh9hcWUG9XIItPWdQu13ut2j2z0IejASQyWZw7MRxnKCpCR2rGGpv+dFsc7fVQjjC7sSkWxHi5IPKsIeesYiRpXw3+XJCoixERV0Fk3Iqwkuhlz7dNIbgHUbSDYuoDG4okePEFbLR8ZF81kGdEXd2HNV6Cw8fzWEvVxAxYmx8Rg/FyuomDg4KOMrva2eSHUzj/LnzKBRK2N3Zx4sXSygVK7oJpqamMTjImyCp91AqF3Hr1jeaHAay/Th37iyuXLmMt996C0+fPsXd23deTos8VG7cuIFMJoZb336BgYE0Xjl7AlGbAfTcMVFHSl9j+i2TqU6yDFssY6kpva5093SUChs3PBmq9JjXRq7zksegPb6B5XlA93zKe6SwnvWlopWJMnD37iVhGfY+iUJBr5AT+jQMdq0djAewmeJAgxjjW8AmQ8QzEfaN25jsW8VDMHD9y7hXplcxpKOXJa8UraCun7pYktk8z3vXcbV3o+yAhDFOuCRU8c+QWML1EOFNmtrw4CDyE6FfONnrrdbLppGEHEMOJLnKcDn4Om36+VNj26hJwkf0iIY8fdEYRgUvO2j4GujaXVTaFe3IK9Wm7p179x6Bb9myfRgen0Gp6cf2YRVHVRYfk21fZe6wVrDGCtNI+Tw5qD5B09Tws+WOnwiEcdHjbpHTFEMtqnq9/IffZawvjtnJcbx69hRGBzJIhAOIBhiF6hfEHuzyejEAJ2rcF6ls8FjrkqfyeneIdtDcxpAOVcjbXpCOJzXj/1ecJvflDk0zasZ5kf/znj9+lhogFGvJPWBQ9w4bQTk4UjLIIaJrfN51PvXIht6vRFLUjBI14t49ZAybjK0lZYchlhdUWz4sru9ibnEJD5/OYffQ+K3zapIOylvTmPwYxIw2tS2uadSoGStiRmByGjcDBlTI+SsbjUgqgmR/BJnBOJx2RatAnlV8vWTOG9lsRxa0bGCUfmiTaMubqYN6g77ePoyNDeLY8SlMTI7gxfM55PM5Ffcic+brdaSTUYwM9mN8dEjrnHx+H0uL++DKPttPoh85GYY3oSNdqzRmK1hotf3I56uo1Bh8ElTaV8hOYHvnQBrxao3735K6m8HhYUTjcSFuXGXQWGh1aRGzMxPI9sVxsLcBt1GRs9zQYAKxGM8RB+k07XpDQm4smxbTo9jPFVFvWEikRhGJDKKLKB48WsT+Pm1Wuf70JJVK3DMcJvG0GN7S5kQagh31oe6W4NKatdvE1OQIYtEQcrtbcMoldJyulCOJGIt4DOlEGJbNlYwJvInYfjSqHaaDGuVLMAJ/ICx4mz7unIY5GW9tNcE+k176w0OjOn84UDBZrlIuo1ar6NyOJ6LIZvuxt78jf3z+eywWRdR2EUAF/k5Zqx/LMuqjYIiNNdHEAAaGJrG/X8Enn9wBAVGhu13C6MYIjORmnoHNFs3ROrBsv1LYCOuHSGgRQ60L338cu/KykL98ykUY9v6zIj/NB0PTCAa/c9rlTS+03dt59hzRoqkkLl69gnhfRmEia5sb2N3axMHOjqQtfFhZyAWNkXxBEVugAyti4ey5s7h4+VV1ONyHWyHuNLnP5M1vJh09DIL8zQREmI3oASUgfEDkVFZ3FFLAoi2XKsY5hhj7xl0rqfyGaGNSn4xRhGqW5xjHg4nkIsJcJPVxD8Ubn/A5zViO8lXs7BBa8aFcqmN39wChENmMtnYng0N9GBsbx/7uITY3tvF8YQm7OzkU8mUVruHhYRVsPshH+ZwkDGTYsss7e/YMRkdHjASPRa7TxeHBIdbXt7C0uIzp6Vn0paOayMdGsjg2M4m2SyMFiudMgAANVlzXkcGKqDssLIS4Zfto4Go+0GrAPHkQ3z+zqA1ZXMt5j8VNkx0jP5KOt6e7Vr56SwczZVHsnqlLN/8YIxemesksqGeB6+XUCxVRj9AWMYrGNmRkcopQI6B8ZELzTLrza0dKSRmvKw9xsrc53bXqDcG0vG48qFnwGrTebLuoE7kgScYLQwmSCdHswtcgumS00fyenh5RhZ2MaU6FPX08SSZkGQvJ4dtioXBd46zGSV2yxjYcaVhYbEwqXyfURdtiUWsi3PUhEQziwulTGJ4aQjDGkJ26sq6ZrHR4VMba+oYMRkjuOn3+EpJDU+jYSXx28xbm5ue1s/SC3pQLTYY/YVg2uuR9mMRB46XA6ZvFi9MfmzZei1QqaexVaegi+1PjJ0aCWyYZxrWL53FschTDfSnEQgFEQ2Yi5xcLtJKquIcP85AhZOt1frrUhiPCfTGbJ5nJAGjwWjVMkpn8KZR3zUM0LHi5VKShkLFUFUJET3d5RRiPcd032iG35fXAZ5xrs15EovGXIEeDedPGIpgrMl47Eij5veULTwRDZE2GLEXgcv/ZAG7eeYib39xGuQ445ikx9ymLsaxjvawEInn8rNgkKSLWeD4koxYGhrKSzfEsI3pJNzc6w7Egn704g5/9yY+xsPQE6+srSKeTOs96meCGqGueKTZgTMfj0FKuFvH9D97HyGgWt+98SUqrpu/9vR2UykdCsZg5zuMznQprOudEShwyGgkg25fyijeNfzi0ULttPOt5HWoOFR+EsGkb7Ecs3o+JqZO4d/8p5uaWkc0OybFOxMWaY85J6uJty3z+bLZIMmzWpf4Jh7gHjiFKuViAPJoy2q0qupygQ1TZGBMqFkryikioa3Xo0JfG5nYeq6s5uC0Shyk3pAkWuS/kY5ioYiNrtEBxcK1eRrovjkTSxmFhB3bEh9GRLMbGKPXyY2t9FSXySurAUDaIbF9Cr4067E67Dn+AZlsNtBpQ0E7QZ0s5ErRMIS+WHezs5bGyzrND/EMMjwwgGklLfRKLxrWWKhYKyOX2lb1Oa2SiKcVSGWfP0pY1jdxBDtlsH8ZHMrD8JDcaK2k25UTUrFAU5UpTEHuJbnA1Dh181mLw+cJoNPg8q6MR2sXmvFaviN+QTPH55oqRKFQZs8cmMTY6Ct9f/qs88l4hF9BsaqUOMkLXPViaeeCcxjWRvzQ8IfzFORBgIb9w5TJifZzIOyhVK4qhXHn+Ak6lokmccK0cxIJdtPg/dlu+Ns6/+gqu37jupUXxA2ZXbEh3NHDhfcSHnSQHIxA1lqpCCOTcZiItyZS1yQ3tBvTVDnZ0uHYsj0zmEZDk2azQBWMgI/9mdsuC9YzEgheQJCXHcTU1Ekrn+Vgu1/HgwRNsbxPyCuDNN97G1euvKgQeJE5w38NYugZdfrhTbKjoHx4c4ejwAIeHBzpUKV+4evVVZLNpNRx8oEnQMQ5wJsecO9Gl5TV8++1dkbay8RgunT2DiYFBhBJRdKt8eEhWU7VBu8vJuyFGL0lCht1r0r1UarlPbtCq1cCgzPd26w1JhThVGy9v2mLyCAWcpou6Z6HJYsmC3WO+txtNcXCZ/e5y9/cytAQKk+F90rVousLoVHPg8u+Eqedl+60s9K6m5ZAVNlnJBKD4qxVAjQYhShFrgwgK/3uzUkeg0YLNFCqyLsUaNxBSI9hFnfyOMBPVonJUc7jW6fhgt3ywWj74mybJrKf152tks0C0ibAeYyjtOO1mgVbdgUNy1cEBgp0u+qIJuLW6ZFG8Nwj5Ntlc2iEMjI/h7NUL6ESAvFvE0vJzHDGFbz+Hkb4MxqaHcOaV43BRR73eRCrVj2x2GMMjo/jk00/x7a1bOKSHd3oY8cEJPHj2QhauJB1yIidpqc4dp+dRQJ00neqk/3+ZFW4aKb67/v6s1hGbW9zvdUTeY4QqJ2mzXABiAeDS+eOYnRjFSDYtKVo8bKZx7shFFqTciE6MnCq9Q8LA+sYvnxwO+QvIytZcCxHYPNlhb33Bok64mr9Hgg4bM6JSIhvynNF+1LhDmkbF2OmKOe7riiltQiU4RXFW44HfkG6e9wWRA74rFiAmiNEGl/aZlAYVimXZcO4cVXDr4Ryer+1i56hqPCRk7iSulaRI5FH0GlJJ+JQ82VSca4jkFBEhLcTiMaUD+oJ+9GX7xHrOFwtwuy1cef0V/Pf/41/gyfx9zC88gc/vRXRSQKOwE9Oc9vgHCvCRzzklvVwtuQiFeW/zjOpgbHRYqWRULbCIswHP012vC+m3h4fD6Esxs56cIb0L/Uqkjp9NreqYiEy/DQSi8FGDHYyhVHaxur6H/YMqCNjEYlx3xOS3T/4L14+8ASqNGgrVEvLFIqLhICbGx1CrlPRzjk2Ny0+eBiZEBRmdygmZQ1in66oY8QwrVeroz47Aafhx5y4bVIbImCmUmvAgiYiUkXa5OojpOhAxY1YBEQrKNuIJ+gMwlIWe8VyH0dWTXgR17O83kYgDw4Mp9PdlEIswxpQWqURFaohFqJDwa7hrkZRGAmyb15sGQzRdAo7yNWztUCvOBLwkwjbJjPyKaF3UaBhlhtZ9DeN2SKJpX1+fInnZ7JD4SRSiUS9iZmoEfRm60Vm6L1nI7TA1+i7y+Qq2d3IiNLbbDMoixyOFq1deR7XaxONHT/Dhhx9KFfF3f/fXqNbKiCVsZDJ8PXxuKAP17Lf/0/h3E7n2ft4DbmRZBj/v7ch70HrLu/l7hVyENxXyLsKJBM5cvCAdpT8Skt9wbmcHc48eqZCzg9UEpb1QQ/tvblNbXRenXzmLy9eviBHJaYOFiR2dyZk14Q3MvnVIYOHdzOmQkJ+kYNyFc+/BDHKmgAVhdfyI+kLwhwNwmNvLbFxOI3StotxDrk9G/iKDEP5emPtAwzbmz2HDoIuoiZ2TbPil5plB8rtbe5ifW8Dw4Agmxkdgh0mCaopU0uoQMuZNonqFZrMra8tysSgtMDO3u2Ta2gElppFVTqmQ2ZcRpm2i3mwhQHwnYMmshg9EgPvoegORLvewfiEdGmd9JnCE7lhkF7KAmi/26z6RziStabNAcbL0IRIIqcj53A7cGqF5Y83JO4Hpb52QpSIlVrGHWBCQp7Vuh2Q1sqpp5RqgpMPsxXkgKmeee0wuz/iZkihFMhph7FoDoNzMacHqGJkSSVDaIcr6NoAAD5F0DLMXzmJgehzpvgwW5ubxYn4Bxd19+It1RJwOIkK3TUFhk1C1ushMj2L20jlcvvGa5EBOp4Vi7hBztx/g6Td3EW770HU7aDmc7sma9aPZbeueHTs+g0tvXsf4iVmteOqlMva3t/D17/4FWwtLaB4VYTWNLTERB0G4/Wmcvn4Fx149j8kzx9AN++D4m6hVS3jy7bf4l1/+E4KtJjIDMbx65SwQaKiQs1ETuzWTwf1HD7C6vgY7kUGkfwRWahAP55aws0uHpw4OD5lkxYbNcOf5SVP6FLQDyufm/cZrlkrR2MJE05KQxgaXBZ1dPaccNo+UTolgSTasHzhzfELQejoWfqkrJ7RO/3vFgtIBLmQ4HL2kN9nQyoPBPJ/GKIgJXVQsmEm+N52btQgLCg8r49ettY5nGUw2PJs8NgFEw6KxqKSDPCOkfOiYnHI2LGwa7DAlOtQ2G6yHxCKuilioZEhDzwcpFIgMsSmm4ZElHsv8yhb++bObKNRb6AaCqDUpgvUkZwpB8hAIySNNeiPPPzY1MUYa81ngORE0IS5CKwIkhMVNElytCselTNUlPwxD4wkMDacRi3Oq5BqHe2yiKOQJteTRHQyFvayKNoK2H4l0DAGLB/2OnNhoj3r8+KzOwOdz1KKT7MtrTCSjpsZ9YDCO/lQUsXAAdoCrUBdOpYhWgysQU+zpDOnwEvl4nsTR6hL2drCytotmi5nzxpI5k+rHQF+/0IdSvoDnS4uo85tYQakIuH5iI5PmpO4HcnvbSuMbyKZl5EK5Gff1Dnf9rYZQEsIUQpX83P0GcHRE4jPXUzTEYYBKCK0GVxY2LCoKyCkgysTozgQJhdxlV2GHLRH+aPoyPNyHM6dPYmnxOdbWVnB4cIDswCAmJ6fUpYqnQla8S+TORTJqS8UjYittelttlGkbLCWDH+vrO+JHxBIZ2baiG0StxvAlVys8FvJ4LImx0XGTF+G21IxyxchV1uramgo7nzc6E9L8549+/hOF5fz1X/+VnkmuVv/0z/4c6xtb+M1vfovDw6K08R988Adq7HkufHnzW2xt7eoz+IMf/xjHjh3D5uY6MpkkhoezyjLf2FjB06cPRbY7deokd+Tfyc9eQuuKFzUl3UznhCONkYGKOKF1sag9so0HS1GKZkWjGJ2ewsD4CDJDg6i7DextbePB3Ttw62TY8aExZDdGVSpyTzdkG+Ozkzh59hQGRgYQS5Gpym7Z897mZC6Gp5GWaV/GB1BSJB44Nmw/napsuDUXjVINpVwB5cMiSoWSSV/yYk7F4aNbHbWlhIy9nHJN+orUZMHzjG+0lzM2sbwQzWYbHZJhqDltdRHo+BEOhtRAsEISPmMXSmiXCWouiy9h6ygzb+OSEZEwlY7FUSuW0SgV4Ws0EJaBB5nvsu+HzwqiTkiZx308Cj+FoJEwyozzrDcQ5QdQraNVqcIiGVqfAYljHlkx6EOdCVz+DtKjQxiaGMfE7AwqjoPC3iG2V9ZR2D1EPV9CzB9SMY4QReDk7rYlp6lHg2hnojj9xlVcvPSqCk6lWsHu2gYe37qHzRfLaJdqiHQDiDFvjV2qv4sWGy5qeydHcfn9tzF14QwGJiZJmUV+dw8rT+bw7KvbWHs4hyjNYLQvodylob9vxaO4eP0qXn3vDWRmx+Hviwt6dSpVbK9v4PNf/hqlF+sIHVURc0xBkpsfJ7r+OE6/fQ2jF05icHYKbZKHaPxQLGP/xRo2nyzgxb1HyG/vw+L1a3VVyEnOvHDtMm78/vdhD6XRToTg0DWNO1zHwfz9h1i+/QBLtx8i2QmgG6CBRNM4rg1k8OG/+zeYvHQeDdn9Goi2y3t/cQkL9+5i/t5dNDslvPbGqxgYTiIWiak7LxXL2DvIYXt/VxNdemgEc2u7+PbRAuL9wypC+XxRRDenRu/8sA5cghndQEfPCJEcwtB88JlOximX5CRZ1fqATKZPZC/uVo1JDCVyTcWaUk1ybHoMg5kkEmELyWgImXhMXuxRokOeC6LWU54UiL8q/1skSMOIVx487Xa1cjOxxNpZdzoqzpzSWejNWszLpfdSF7UW8CKLhSnxvm+wIW151qzGlpWcAAMTGsc/U8i9poGNrngWhGYtVB2uSQjpEj41B/ZvP/scj5dy2od3PFMnOrAZGxlPXOhBDmxc+VnRI4FnBVni5PhQzse4WH4uXFUQNmaTQUUIIXI60hGGbqOBWqOKqZkRjE5kEQqTaU+So6Op2+yC/SLVMjKV/04pGgt9JE5dPfkmRAyow+a7Ip+EPIMwdrcPUCl2MDraj76BOBKZsMk597Vg+7to1opwaxUNCPFwEJFwVB4KNMGx7AScVhDFahubO3kcFepwmhw2JMJFIpZEIppEkmmVDaNh5hBCpChfdRBLpgVLE8XkedVtuTjY34Pr1CSHHR8bQn8fvffZvPNeaClZkIxtqjI+/+IrPJtbFumNBTxoxSRLO37iHH7245/h6//yJeYeP8XoyJg8ScZnpnH3/n1sbK3pfkim4kgnonKtDId4PUz+Q7FQFHR96fI1vPn2u0Z27MlKuSoMdtuwfB3c/fYr/OMvfqFEyTNnz+IP//CPELBs1Lgi5H4aJARzHfCdPXYvhnprYxPLS8uYn59HqVjQGutHH36Iqakp3eM9C3PyrFinQvSb6LhYePoYv/71r3Xvj4+P4yc/+Sn6+gekXODzzVUZDw3X7WJ/L4df/OKfsLm5rWfq+vXrmJ2Z0bqhWDA55vxMyRcw0jcTSuT7P/4bhdwTnpm9FDtTFXKje25xH8eJi924ZyfKfZK2sXxA7RDimTRGpiYxfnwGjutib3sL92/d1oFI+q7gdU7UfPC5PyGxwQ/0D2cxNjWG2ZOzyAyk4Qv5UHNJCGkiFCEZzewDdfDLcIQXy3QdkXAcnWYX1WINGyubyO3k0Ky78DGnl7pRVlMi3pxoOA01W4gELFAR5GvRcYoaU6bUMAfXh24oIMojUYVQJIxMf0pLFsEAACAASURBVD/C0aiYuMWDAgq5PLpOG0FKEvwh+EmiInmPMyl31HSasi1Es32YOn0SkyeOY3BiHPliCTvrm1h8Oo/87j7coyLiCCDSogkHXyMbiw5cVvN4BMmRAVx9/22MnT6B8HBW/72yu4+HX36DrfkXyG9sw19zEeKhpdW2gQW7JCtlk4iNDuDtH/8eRl45p8mYI127WMXu0hpWnixg/s5DVPYOVZDDhCN5vUlMikcwcPEErv7kB4jMDAvi5AQhFnOri8X7j7HyZB5b80uo7RygXajq82xbATSDPgxOj2Pi1XN47cMfIDCUlg2nvO8pBWt08PDTm3j8u69Q3j1QwSEywlcejEfQPzaMC69fxdm3rsGXTaJiQw0EN/htp4Gj5Q2sfHkHC59+CbtE0xsTj8tJIXF8HL/37/4U6bMzaAaBWqCDGnX0xM0OK6ht7uOLj36DzflFWNyZOy6azPWORXDt7Tfwwz/5GWpRPyp2Fw3yDtgAkrFcb2Lj7hN89Y+/1vfggx+OxeSw5x/M4IN/+6cYu3ROBE8hBHRBrNdQ3dvD4doaHt36Cnu5NfQPxTAynlH6GgNwiNA8mX+GNh3Ymg7W93LI1VooNH0ou6ZxJApDSK9RJ6zXhL9rCTlqc5b0dLU9WZhhlbvKy2YwEYsLIVwS+1KJpIHWXeqZuQqpiXQ4OzWM4f400vEIAh0XUdvCUH8GiQidvxh8Qu2raRTFJvZQLGPsxD0pES5OdObPSC7ppe1p6vZy6iU79SyXzcHXRqlcEYmKUZ1c5yg5S9p4o2Dg4f3SS8Iju4pk6ClOjWySBjEkwFKfC5SrDe15aXvKWNKnz57j668fotakgMsMAKSE0nrVxK4Y7ocxB2aB8dj3XJ8QHeLP4n3Q4W7Vj1fOnRV7fWtrS7Ax0YajfEF/l2genxMyQ3g0pdJR9A/EMTbRL29uK8zfb2oi5y6er5tFlv9uGPlB7OU4GRYxNJzC5NQgxkdHhNQVjo6ws5lD4bCCjstM6hmE4iGtJ33BDoJc67k1BLsu6ZBSH0RDAU2L3DyKuNvoYGuvgM29AvoGJ0TiFeGt5ZdJiv4gyYkkH7ouQj7asSYQSaQRjCZRrfMatcWX2t3ZEcLDaNymQz/wPN579219wr/+1T+hWi0LIXrvvfewv3+AX/7zZ0gkwohE0wjZcVy7/hZuvPGOYO2joxK21jaw+GwOxVwOkxOTmD15ErOnTunZYCNPwhivGIl9B3vbcKplnSmEoFdWVpW1/tY738Pv//inaFK6JoWNcdjk6cLC+vThfXz66ad6LmaPH8dPf/YzFVOmsDHBj4YsdNQkksX6wueGDTKn/Y9/82ssvVg0Rj41Ni5QgiJjd5cVJFWWooZEQR7DbJLjEb8gfoZLJVNscCJ6BrgGSsQp/xMN0YR+caztAA3HKIBoXENtuqLAtdExkc89t0263vUa7JeFvGcG07M1felLyZ6Xph30oiYDlDe5H3C1tzaTKp88RX+yE1c6RxAzp05qwuF+cn97B4/v30elUJRDkrElNA5eyoTWzryDaCIi9vr5i+cwODYgMlzbT8JZVzpywzhSJpt+Nne8sXAcUTuGZoNWgHmsrW4JruBcOz1zHMdOnMbx2ROwgmEUjkpYmXuB1cfz2FvaQIROW9yzNrsI0rrR1xXEGozYCKSiiA5lBO1efe9tIJkwGg6SHeZe4NE3d7E+v4zy9gGsRhcBh8Schmcs0EUz7EdychhTr57BOx/+EP7BPr0fwm805fEjiM/+/iPc/eRzWKUGIvUOAnwthJpZsCw/UtOjGDt7HJe//yYCx8aBhIV6x0Gw5grefXH7Ph589iVKK9tw9wuCuykH4yTR8APHXruEN3/6ewiPDgDpuIxxXMuHEG3G8xVsPnuBRze/xd7iGqo7OQTopsTDyBeAFQ9j4vVX8IO/+CNgNCVYTXG11NJWHMTafuwvreGTv/lHFFe34S/U9L5alh8d28LM2VMYv3Ie06+/isAoHftC5prReKXm4mhhFdsP5vDoq9viDTBbnQWnYweRGs7ije+9iysfvAc3bqEaMaYwvA+JE4ZqLuY+uYnP/++/R7TGXT9JVU3tktKnpvDhv/83iBwbxUG9hGbIB8eC3lvC8cF/WMc//19/i6VHT/UZEuInl8NKRHDljdfw7s8/RD0aQDXMvXkLAfJDmBvd7GD11iP8y9/8As3dIzSaLURjdN0KA9kUfvjnf4zxy+fV5Mo4p9NGMhJGbm0Fz25/i6Wnj1Co7GJgNIHZU2Pq4jlBFMvUTR9ha39HBkqJgUGsH1Ywt7YDB5Z24sUSwx58oAFgqUjnKkO2M1wOrmT4HDFuxjwiRr7lKRHkQeAX6ziZSOgAYkodD17x3z2fiJFsDKeOTSMRCSnqlGEqoQCJbAFk0gkZrBjnOiNzo5SJGnmy6FnI2TTI38GzPO454fX25DLDEGJknPpY/ORZQDIdp3dPskZ7JhZDDhMivdFtT+x5EWD07vh7LJZylJNG3Oy2WcBdNsRWBIVKA4USrWwdLLxYwZ3Hy+b4YCiSLwCH+046CHLWJUKhuB7ThIl/ozUj9/bmMzVSS25qzHtnTGxfX0YQKlcYlC/G+BmnUqjUanptJG+RcGjZHcweG8GpM9M4cfIY5p4/Q7GURyrTh6np40hlsvj621vS0Gf60yjXqPWvIp4g7GzktvK9J5Rbofy0jWQsix/84EOkh0ZRJyufyES3CavrIs49OdpYev4Ma0vPsbq6gkNmwKfT+PFP/xB9Q+No+0NwCKv6mQUQVzNBtz1KJjm48Wb77OPfYHH+mZrsG2+8hdfffFO+BvR/0BqEJEeuIEmm48ojFNS9tba6gq+/+lJJYSRavvfeu+KBeD6I6JC3RPOXgA0/0ZNaE/Pzi/jid5+oGcnEbIyPjSA9OIBEOoNGuyVNe5nZApQouo4QJXrW83Xw3mcN8gcoA6XcNSBiXYA5DB7fp+s2ESanquFo10yJM9e2rEXMBSdSShSLHKR8oSgiK/kl/OK1JJ+KzTnvf+7E1ZDymWOSJPNG7LDMmEiwJEHPTNpEyaoizcXjUS9gK6j9PzknLN4kx3HNVK1UBNPz/UxPTet8mJ6awsTEOCJhG3t7u4bwWCzos6GWPZNhip3nefGXw5dehqb0bEN1O2snbBKoqGwitE7jFRKCjC2r0SLzRbB7EGudUZiK6ejKd/jc5YtwWk1Ui2Uc7O7icG9fhxb35NwHNz3orMMEJ7QRsgkJxnDpygUMjQ2KDNeV4w4NmejQRhieg2UIFvGpNt17yEcmJBzA1u4BnjxbgM8KY2h8Eu/+8AP9GozFqQsxJ1zJgbO+j735Zdz77CYOl7fQLdURY89GnTVJNJxChtJ47+c/xsjV88DIoHSTOklZTJyOvs+//NU/4Pmth0ChjnCdzNqOiiW1pG4sgBt/8H2cvPEqQiN9QCoC0AnI14HPaaFTaWLr+Qq27i9g6etHaO0URMLyu6aYt0N+HL9+AWfeuoLMuVlgIIaK1UTdBqJtP8KuD4er29h5uIAnv/sahefr8DfYKQck8/HHwjj51jW89vMPgUwUiIXQCQc1oUYatKkNorG8gSdf3sbSvcfILa6hy07QZyDFUCKGqddfwbv/9udwk0G5VrHJ4V0ZD4Rgt304XFrH7/7+lzh4vgJ3J49gsy1YvRMKYpooxPULOPe9N9EZSKqhI4ucB3c2HMfO4+dYuf0IK4/mcJQ70i6PjGwiIZ2QH2+8/w6u/+gHcG0fykGzipGlBQ/uYgUvvriF2x99giBtcz1+g3rbgSRe/8kPMf7qGaTGBlFqN1DtuNrFB/IOmltHuP3x51h+No/6YVFrCfEI7AAmjk3jxNULGDo1jdj4IEIsXoSsq1Wszz3Hyp0neP71PUQaxg6WBwjxixabngvnMHPpFZy9dFH7UoJGpaNDLD15iAdff4mD7XU43SL6R+M4cW5SUkuSCfdy+3i+9ByxVBx2LIyK28bzzRweL23gqM4oX0dTEOFXHnq5XF47TyvI3HjjWqeM+Z7sypNc9Tzt9Xuy4uVO1/aCRHxoOnW0uSt3laUHFvITs5NIRGxESCbrtmFzDxziBG4KOg8UKUE8KJ2Fm89iPBox2eae06LWcTI3MjGiPVMaU8g9Jz3P/Y+vS7a9LSNR67HFTfSQYceLGNtbeXk2v0QgSIai1pbFvNnxCU5vEnHjJF52sH9UwtrmLtb5tV/s0fSUl9Bby/FXr3x7P8dLmCGi0DNgYlPDIuBSH28K+mA2hcnJSVSrFbmqHRwciizFQ5uwaSQSEwm2UCzKtOTEyQlJmRpuHeGIuXbc0169dgNnzr6CufnnkrJRfktUz3GKODrawcHhFqqVKq5cuoxqqYKPf/Up8ocVJKJ9+OCDnyA7NoW2n25kJCi68JF31KyhXDjAra9vYnt9xTN2AUYnxvGTn/0cif4B1En28pFEqFQAOHx2WSQbDdTLZZTyh3h8/x52NtfFFcj09wmVVANJwyw2qwqEIspGIyITQsV1C+8thmVRNsz/T6ktVz+E2BkgxILLhovKDV4722accED+6OFAB2Ge+TT5USlkr03SnCE5KoteFshUvhi5KyVkGibJ9WFzYJHTRBtpEtooF+WZ6EfYCujeFqFYhZxfTIJjQ0gSWsTLuacxlK2Cm81mkUom1QQPDw0h45kNpVJpshaFHtCTJJFKo1yiGyGQSqbhU+KL2OIiQNNMiNwQSQ0VCmaZm4XKDKIZ5RLqtTpq1Qry+Tw21jewuPgCiXgMzaaDpcUXkhzy2VKyn0LFTLywgdYnX5NdmNltedKul7IyY2EqQ5VWW9074fMWiRqUfbGQU+srI5Aem90Ue5rCUE/OCa5FokDTxerSkpzOCF8bj9UAasxVZsct9iFZk2HcuHENE1OjcvPxBbhz5K/sj1vS9GqnLZMaktsC8LUDuimYYDT3YhkTx07g5KuXcON734PVn9XemTApX3OELMlSE63VfXz5i99g4+E8ahs59NsxwcLFZh1BMndnR/D+n/8hshdOohMOaFJ0abbgNHWQBxtd7WlX7zzBg0++gP+QpgVGU8wjoBJs4d0//hHOv3cdmB4CogF0Ai7KzRqCLkTCcw7LOHy2hq/+4WOUl/bgb3TgI3u740c3YuHUG6/i7NtXET07AwxE4FgNVEJthFw/LPLhah109or4l//nH7Fx9yk6ZSZe+cQgZ1My+MoJnH7nNQydO4bESD/q/jaqNOBpdrQXr61t4dnXd7Dy4BkOljfgIzFGZKEOAhEbExdP470/+gNExrOK1CQ/osPD3R8U6Wt9YRFf/epTlFd3BFvbrknEI0M+NdCP4fMn8cYf/giJYxNALKKdMfXa3EXN/e4L3P3sJopbe6gVKmjVmrAZrsGbNGLj1LnTOHP1EkZPHwP6UnSg0U1fLRax+OgpNh7PYevpczRyeUHJ1G3y12qwi8T4IE5cu6hmIN6fEeGNXID5b+7h0eff6GdWCyV0Gq4mkE7Ah1qriSBdzbJpXHj9CmbOn8LQ8JBQpK21Ndz64kvk17YRcjoIkijFyY9QmNtBjZ9XIob4wIDWJ2MzU4j1pbC+voqNxQWsvZhD2OrCSgKJwTBmz02okLOArW6s4/a92xgZHxUaVXFbeLK0ifsLK0gPTYh5XaxQplhEsViF41AnzamVkiWSPJl0VtVDzUmgUq2KgS3eADXY2k0TjqO23DbscE5PVH/w2WRz1QUG0jHMTIxisC+tvHJOMCx3JsuesLVPRZvsW5O3zt04p/IgYsw05xd3p/TDlt+7pelFajTPg+I7rbnxZjdSSCNPYgGXoQ2X/tLpGzte/h6bOMpGVfAVqmMgcAa51MkL8EihtWYHDqHqjh9HpTq2c3k8nVvEQbFmWOne9C2Vg/TpZu1g3AINnG96Re76jSFQzwBJihnK3YLcy9pIEv1Jp146IrJIcaLiof7mm2/puj15/NSDa9uoVI+U651OJ7xQF8r5orh27XVcvHhF3IZiuSjiIgsMHbtyBzuo1QsyW2KKHCfylppwW9IpkrE4QJGgx3OHU7ifr73FwKQG3EZN0jRVXA91oNWuzwppN9+Q10ITlWpdRSwRjSIRi2m11yBpr1rRfUCCMTkzTRZTujfSY4ysOc+KmpOlYpG98CcZbcoBkByktlYn0vOriBHZCaLF7AO3LXkgezo6atLHPsxCzZO+yVHRnKeZbFZe5oqnDRP9oZ8BCZsN7aUZLcvAHqJjdjSBSDSJaCzh/SxjLhMOBZBOxARzU8lA0jLPITYBCtTiV7eDWqGA7Z1t9LNxyaS5S0G7XFReCBuUQv4QO9tbSvbc39vVs0dmPZEXNjl81g6PeCYRIzJDJ9dPnOh7THI2PWE+L9GonklaKWe9n8d7Ki4ptVGLUPJZyOdx+9a34gOwmeDfIzKRO9jXeoccAd//Pm6c3b7zWTcP0MvIUuFWbSrhjRUqO7KAMYUxelJjoUnNL2F3dhm0Zx2bmcbJ82f15/zau7TxYm4ecwvzKFcrIrT4bSrs2oI2Ca3TcpS0+jffeA3TM2MijrGx4fqAX10S3zxyGp15wkFqAUNicTacNla39vDg6TzGZo7jxIULuPzm24gNDqphaHZJPusiSlejIwdY38eLL+9h8+E8cnOr8FUaaPi7CMQj8EdtBMb68OYff4ihCyfRTYbRCHT1xV06YWV6OdYWVrF25zEef/YVOvtFuA127H7YDKpPRzB1+RSmrpzB8KXTQDKEtt9FxzISKDLgWoUq8s+38M1Hn6K4tIt2tYEudY2cEu0gouP9GDg5gQvvvYb06QlgMIZStwZfvQ2r5Uc1V0BpaRsPPv4c+0+X0CrV4aOHOrtTknNIhjk1hes/+h7GzxyHS09h2w+bu5FiBVvPFnD/86+RW95Abe9IzHUFkrAwhW1Y/XHEx7K4/sN3cOq1a2YU4RPrtnGwtoGFx09x67Mv0DooacoPyhGLtwQdufzwZxIYODmDU69dxrlrV3Tv0PN6f2sbC/cfYenJPGpHBfELopSgcL3BA8M7PMKpOMaPz2JsdhqT05M4yOWwsrKCh3fuopo70q7eRzmWrC7NtOf4O6h0myLbZQaySsdi1C4lY418Ec5REa0yDV8MeiFylaSQHtLkayPRlxJHQN7phJLZzNINqtmG32mjkS/DqdTRdloIM5GI3s1etKzLhpbwLSFjuuJ1aApBxUUbrbCDdriJU1eO4fzFC5o517Y2cO/BPUzPTmFgeABlx8WD+RXcerSAWGZIaoPcwZF8/Qk8EIYUDKrLYMheDBxhgWURKZZK2g8aNZ7x+u8ZHfVY3kTQWITJTyHRlIzjTCKGwb4UsmkSncIqWpxeQtJpE1Y0cbayvvWIYCQ78d8Jq7O4xWNRTec8cHg6fzeZ89LTGtgw1SUxk7ugMQcyRjJG6y0jFi+qmJMGM8l75jdEc0SkE7Gv4RVxBng0UHVa4KaEnvVNrn3yZWzsHuD50joq5LKEw+IN0N+A96f8wi3jWkY4VLtxT8Iom18ddcYPoad2FQmVUrwgp664jJ0GBgb0ZxbmF2T5y/dDcmEsFtfkxYJGBne5fIgI/cn7M/q7/FzVYBHRJEvbyyqIRBlXzOeMjOgSupyyKamrVDVUJeP0NidRVxTwnpOTSSTkTpZ8A6a9aY9blQMdD36d6SQj27Z4S1TEcN3CQslirs+eUlwaZpEI3GyoCPHep5S1yVWGAjss/Tk1+17UtUimyjwwRl2K/ZUk0fB1FPPM2uAl5inBkZHDFgmTZL5QicDM8STC5F9YlohkqVQGqXRGRZLTPTXmVEhwkGXEZ4toW6WCra1t7OzsaA9fqVJfzYxwL0LZ88OgftyplzXpBxiO5QuhS4c/ysEilLRFVVyz/f0Yo7SuRjkeTV+qL6OvyS+h0ohTcCqRQDgcQqFY0JnJ84cGOnytxhxKLGmpQ+R0KImlMStSSiIbcfmeqNM1qyalPhl+jUm1NoFW/D0ZO3l/R8gjGx6eM1wrUjnxv/43dOQkacjlSCxuU4gJMXJ68YdYqA1zXAlW7AZNairC8bgCHmLpFFLE8IcGUGs4gqNtVmLmX7uUVDkoV8o4Kha0l2ITQPZdrVaSHvDcuZMYHu5HyOYhxEPJfMmljKYS3F0wwQdBuA4hoS5isRR29g5x594TyQcmj5/E+x/8CPGRMbo5iOlHRnSIm8FmANgpYO6jT7D2YA6ltV2RvWhgE4iFBa83kiGMXzmD2dcu4swbV+We0RSbrK19KXere/OLWLv/FPNf30VzN49GzYW/Y9GJHS7dNpIhjJ6Zxe//yU8QnhwB4pRhsKkxzhO5J/NYvPcUy/eeoraTR7veVHZu0CvEnVgQ4cEULrx5DZMXT6L/5CS6ET98JKVUanh25x4eEFZf3kLnsIJQl8RE7sp42gRQDXVRtTrIzk7g+LmTuPzGNVhxG6g1sL24jOWnc1i4/xidSkNwP3+2pIRy6uuiaXfRivoQzsaQHRpUKA5hE3aIqy+WcLC/Lx03/2631tTr541q0sOCaNkBtEm2SSeQyKSFzrCBU6gJC3CzBZuGD7Rj9QfQYKQgO3jlnhvUx4qyy44gEqNml1pY+kcTJaLs1nhIS8nAe5aHJmWNXNTo9vRpZ8n9vHbC/H5cFbEg0dktTBKQkbgw49qEJnQFcQYonSPSxGIpJ68QbC5xaF7TApxSDZuLa1ieW8Tq0ipSsZQ8xd02fQ1sWYCSU0AtL/2ou2igEXbQijZx4upxnDl/TlGke0cH2N6h1eKUTCSKNQff3H+Gz795iIHRKU0Lh/miQksIHXIiJ4RcrTsysOHzQ501jSni8YTigxk1yiLOQsVnlGQcyuV6hZWfmWRUHuGUG+lw0OSSjw8PYiib0fRi/Pz5+kn44j7QRNVK2kMjE+nFzfqNBzglSSziLOq8hnxGWfhNUST0ypAj01z0XOdeKmV6DaAHvZvMcyJEJgBGNsEyp2lr8qVlLSdJck4aVFkQjQ1YcLsB+aavbu9hbWtP8Hqt2TbSTc9EgfXawJPGi5+aYDWg8gc15LxeYIeZMskYN4cq34ttW4jHYkinktLDs6nIpNMiRXFC470Vj0eQSac8nzi+B3J6DAIyMjyo3HjKMblbpT+CSWZjc9MrWHrUpMWW82SQCgIiFiQp8rMxjn3UsEvdQ/kqw3RqdePA5mn+TYE1NruSIDLgSOsJemoYhy3+Gf4+LXO5siFUTiloLGImRiIrJijIrBt6/8ieOGgQmpd2yDTiYT68w2eVr52SQb8+I/IJhKwQAZFK0XNI9IKTWOu5wqEnvSSFQa5y2CDG5SnC7xui66fll+96vVERHM3xgXvroUEmlkGa+Uq5qvhsRWjzXA8CiRRNvuooF2mlbZv64TJPnaYztj4D495GvwOTlKmfaVlCnExd7ZicCEZyU5ZIlIu1UgZE9PAgekwOmFHi8F4iYkGzot7AzM+M9zZXjXIapQqDCphe8eY9FrK0BivSl8BtiiTHz5CBTtrLB01GiPTsDBG7/T/9bwZQ/1f+bmRtU/6kL3b0hLH5gkxAjbE95TwhaJ0dpURkL2NN6XTVoM6Wkw5vAl44jhNKoDLmHorLbLUlOSI0wUJeqZV0cUbH2Ommkcowh5aGE4yno86UDwTTy3rwHTt/Yu6ETuI42C/g2dNFMXtZ2K9cfg2nTp1HbHbKUAjJ4OG7yJXRXdrC7d9+jq35ZdR2ud+ld1BHUzuLYCMaQCthYez8cbz+g3cwPMOJuM88mJUqOgdH+PzXH2Pl0TN0SjW0ChU06y1EQlE5TJTcuvbcFlmr48M48coZnLhwBumBfjQqVSwtvMDy80XsLq+jcVRGt9oUM5awNTviSqOOjh0Aopa+Qn1xxIf6EOtPIhoMolYoYmdtDftLGwi7QLjlh9Ul85SohXkPbojMeT/8cRtWLIRgxIIVpebbQpfWRYTHmm3ErIj05Ewcoh43xBuEN6zVkiY6EA+qY2WCFw8p+QnIt9yEYvDANo1VL6WN34d7O5/Ql4Ad8rTBtIM0Wt+eaQgPKU0Lnvc5HyA+lJq4nLqmTT4o/P8mb9fYbfYeilKZEyjNWagFNWiCwj14/zWbL+1DZd2p+ZYPtces9ooHJ2+ajxgpEffRbA7MjlfuG90ObNp1klnQNpp7uxNAKhTH3L0n+Pbzr2AjBNvHaYUwIjtyugHy8GOkK9ONKqiH6/BlfDh+7ThOnDmNlY117Cgi8gjXr13FzPQkDvMlfHn7MX735R0VcpoRFcsV5A7zKJZrchlstn2aQslbYAnilNSzR+Vno2xvL8qV/86DSsCakuFMfCb1/Aod4i0mNzezP+xLxZHNpDA80I8Id948vHkQEpiWUsQc43Il8z4/fk8eLMrXJifVb2RBPRi+lxOvP8dgIjZMMuQxqhizATfUPR66PT8LXWMvKY9QPIsDmxJOvpwiKT0lnMpDU72120G51sRhqYrnK+tY3a4YNY13blk2w5GMa5igcpoLUU7qReGawkJLYGY5GEjWA/m93HlygvxIJOLa1/JD5d6Sh72mTy/xkN83ErGQSESQTse1bjg6yEm/T5iVq8pUPI7JiXHEGNjkp5SN9rk07eGU1tvatzWBmlWFCT1hYVQjy7AoyQ65WqipGJB1TTY0U+jqJL7adFBj82SmfxZWuR1yymOzy4Lu6fpNnj0Ltkk9pKukzgKa6jCRjghhOKSdLZsEsvU1VfbWKL1i3vMiYQPpcOdbNQE7R3k1mb3JXZn1IjmaZ5nPrFz6OryuRCp4P7LJiWi1IOY2myk2EgEvLAfGnVHPKb+8CVQWIzIeYjKhoUd26CESaKNDElLHh1gkrvfKppBnFRsq1iMF7ND7XwRaL/NdPgemoPeyC8z7MMmNKtq6HjSuCSHABrFeF/lNaxo2vkH6ZJgAH7LR+f15P7PpkvkVrY49ZI1Omjx/2Cjp3mIICyWc7HS6ELFScmplQ9im+rj9iwAAIABJREFUoXv4v/zn/6qQC+6SExjDAXqFnGQ3PXmaYEwh58NgCrkOWdoA+v2yrKx3WmjwTRAbZ2BDuaICRq2skZOwqNP/tiJCDzWU9VYdzY6DRCaGoZE+TM2Mwo7ypiLUQ+EIdbSms+dNpABSnwUfLQc7AdQL1CkXsLO2h/JhGVF/BDOjM5g5dRwzZ07AzqaARgtz39zD3N1HaOYrmiS1m+YDzQ+chjOtJsrtGtphPzqRAAIxC8nBPsT6aLZhoVYuI3+wL1JIvVSBUywp+5YXQixbEcNacrnzhy1U3QYiSeo9UzI7oX8zIcme2Q53w/ziQxHjQ8J9DTWjsTD8ERtVWtqysIQtRFMJQZnU4LNTjgZCCHUDCBMHYBPgnQEcygnjd2g+EWLXTt9ztkKeOw01jLIf9SHoCyrYgt0pyQhkXFIjTdKN3yYL1JD8KNMjZUEQnG3rYKnSYEQhNT4ZpChK1rPXJKRE8JqTBx9G3lPyTg4EBH1xmjJ5z/wZfBjNxMUHn9MCrzEPA5E5qLPloePtVvkzTPdrmge+bTLAmabFg5b3pdkf19SxsjjL34gFiLAfQ2sU2mJgQPNQGsKiGV1poMHAC5N0Ro4H7xGuAZKhKAbjfZgdmsTu0iae3nsMp1hDl6hG17sfub/k4e6nlrmDTtCFE22inepg9uoxnD5/DqVqVThtOpUwRDEAtXoTu0dVyYOW17axvbun/XihVEGFlrQhurlFZJizndvHEfeYHjwt+VPv8/D2lyIgyyzINCa9OFlRVBQKYzgwEYuwrIUUZYd9aUyOjergDvq4TjLpb5zCTRE3OnHl0bMwKePAFHl+hizJBj5kUpeZBPlnWOCU+Mcdrf6/gRdNV8bPndfUTOJKsvNCcHqBI9LFy0mO34eJg34x/4kgcRqnuUup6iBXrGB5Yxube/WX1qtUn8oOtae28cbKHhnvZQAUd+kiuvH98HX3oE+G9ljaWXJSoi0s9+I9Vzn+Nx6uPKAj0QiiEf5ZZkoHhTiJ1MRdKp+XuqNEr5npCXo3GiJUk3nlxuCmXuPk2tQqQp8nU9YUSWu0+2Mjw2Its67xtqaUMKrYVu6vSRhOa0dcJczsQcyc7DjNKW3Nz8GthXz+CEdHh9r/mmmQzwyPHjZmxjKZRjpyEFQR5WrF3ANG7kjIm80G0RKD0JjAIv49T41Ai1tvP87CqOPJkzLz3tBEq1UL0drG/0fZe0BZelZXovuGuqFy7KquzjlKaiWEQDmiQDL4EQweGL8hCYOz/WywH8bYY+w34+UBnBjb+A3R9pgMAiQjCQWUhdQtdVDnUDlX3Vu3bhj2Pufce1vAW/N6rVpVXeGG//++75yzzz57iyxMDQYl3rxp5Rpaud492Gn90TwrUZWqIef2beKBN47jqRWUixW0Zu1vzIK2gOVqAS2tNOMyHwCO2HIsTeY+vC+lFbOsVSuhrGKCr7vogi9ERESqlT+EOQzyH/cWE0p+kLMh4ySx1i2RkOSs7xkKFvF1MqjLu0LB2MifQgHYfsqkkacWgaZSqMFv0yKE7A2lsuvNfcMEhGO9/H7iX97wnlpk88pI+eTMgmlEodnfij5TPMVUrRsSiuYlTRq+vSjqIqtXTncrEsw4T8msyOfQZQPpjlgM5BRS4GEsaL3K4FfCSqKMXHsWa9YPYu+FO9Dd1458Pi0Rfh6IsuAUDKWuFhI1ogZptOc6gcUqFsYXcORHhzF+bBSZUhodiVaRp9CSRJkLgD2RZIuqV0p9Vr0q5Y2SGloayHe2ItfbjnRHFqnOLLJteSTlyEaCjB1o6gV5D9WEMtgGoFmQzfPwfbZ1diBNm88VzsETHm7VNeKNZfYp33L39ya0TEjG5l04w04hejd7oSegNolZghphycR4uPOWFws6BwnRiUSknk0anAZgwrVcl8XlQckFTz6CVWW08yTjk9+WLrX61OZAxuyd+t9SmlupCMomfM4RJh3ACWOUcradcqwc52H1LOs93XPiH8K81Svi2I5MMsSk5qLX4K007GlQw89mfmPCPzoYBPZbIOB7Yr83fofJDklL7Llx43kk0QFsvr9kdjok6TaOCmhyNKNSWRCyLJDzkKbsJg8UTlEwoVLV6VrrFRqXTM/jyP7nsTQxgy3D63H8wCE8/uBj1ONAptaCXIZjJrw2PJF4frPHS2+BZRSzRVRay9h68Rbs2LsLszyw+TzZDIaGBjXidXZkwuZ8R6bx7IEjmJqZRVt7F6Zn5zEzv6jEmGp/M6xKiW5QA701r2pLcpZMAgnkM+hFsOIh6BoDSmJ0mFaRkT0rlQHZ+uLMa0r66r1dHdi2eSP6u7vQwdYGRWdUJVrpGiOqctLz3p9mXFxbQomRy6YycOuwi3Wrdpz37gmZO0+BRFaT9DQVOPXMTU7R7r0jfxphEmRJ9IUHqLWCeOZPzS1iYnoOo5MzODcxjYlZa7FwnVHAJ8FpDqJu9LunjAVHyjiCJPMgqjCySrWKTO/R156dewZ3Ela39hFbCdYjpUc1LzsDHiss9lWJ/FAUhcRBQtRk9aurRunkYlEfJJStHuzH8OCAoHelo0Q//IwhuYuMZY508T6xUqeNLsmHsqZlUcDtwtcp2J/rnfef36GyXU3/52taLlFvnGuNOvRFOaxR3IZHPqs+a4EkNIrF68JAzsBDEqLBzoS0GZxNQdD6t06OrpvMUNXSrp9aVs634fMqkSM6wLONU0/iB5gmQR1hkyEXdx7XGSelTK2TxYa5VZoOAccRxWvhNZORD0cRTaI7RSIoGevqoxiCooq1pYZSdVkmXXyfKqZk+WtVOatctgMVnImMtriIEVXg2Kbi2RP8DiGCTFgsaGtn2EXRuiVxkfLNXC9EEokyCZVykyr+jiWJZoVsbR2Hurx1oSSYyoFl5wCx/aiiwq8BfS4Ex9teSvznDXQ/M2hdFYT6XzQI4JqyTMmgAc8O3a9aA/rMgjzzl3+vyCgU8KJsD+VUM8pQWKFS+YjwJysj+gozEGdasy51SSUxzovyJtoN2rBpDa6+7krk2oz4sVIpmJqLjDvojMTMPmuzfOUachTlLyWRWKzh+ceexcihc+iotqGtzIOV1oQlBQD2GmS+sVwSsYOQIcfKmKXmV7Vjw97NSPXkUGH21plDKZfQ62K/Rv6wgp/s4oWsa4wy8EziwS3PXDILV3gw1QRDhQ2kFOlkYUq2rMPTWgBmEiHIidmXqs+ySVNS4MO/b4ciXzKhHQvAYalZb484eUiGMn4I2bFkBbvAJkdcjGBkGaZgNWWb9pkLh/CcGLE+P0zBGAVZHdrUvDbHMSYh/H58jqyxlfrXCmg0dbDxDiUiKYNjeR/ltU1oXveUz8lDhEkGvet5zW1tspKLdaj3poTOPpvQSCPI1J249IbDNo0HnhXcAeWKZFJXJ7CvbCJbJpp+mFg/nvZElaUlPPvE45geOYtt69fi7LEX8ewT+7E8X0FHphur127A7n37sGH7Nr2e44cP4clHHsb02AgWCtNIplewc+8W7LpoJ1q7ciiUl3Bucgy59jZNBDAIHTxyEi8cPonegTVIteQxN7+Eyel5eXQT9SAKQiY7x3OYAHE/SJGPgdVNPZTmCYnjWI7pPXANSnNIe5c63GxTkXm/IgOVjnwL8qmkPJyHB/qxZtUAhgZ6kEky6HPEyJjwts+tilDLwxdeBPAI4nxOHTK84j4Zw8/WSAkynvXZmfyy8jTZUetFx9+aUYvdY51T4U9fpQETyZE0rqlJgnViZh5nxyYxs1DAQoGFhemoE2xi9cb4wyrLJnTsGvF12zy7JbL8pwCQZg+VSBLPRGPV2/cbKndEjNQHpupbPqegubi0oOqac9X2kUErOQMtacmGcgZ6eWkJ83MLWLe6D+vWrPaRKk4CsPBhO8dGsGhQQmlWJlQ8o5apICczG580srzcGdocR7JzxIxo7ErHtdTKpriRFyJEpIy0ZmiJWQLbpAMfXVxmQsbas5a0SdRHBD5LHG2kyto3GluV4p9JPAdCwd+1YFsW9M82nTGvjazGn3Pfc0yNs+fywGDAJ3wtKJrJidmHUqCFyCerbLZo7Sr4eiKMFlHV45mUBQV3E+1j89TWlhwMeRbLkdHOUCOkNVo+XH8RdEPYKAS3bK0YUsh4yXOK9577jYgiyY4sCjh+yDWiSpxOZnwfDO7u9WCMflt7kjWW/3gFvX192LiRzmij6pMH8VNJl5PeiNjozGNh9tc7XlkjrKAn86DMzIRz2oQf5F7EZIMza4LSeCgYY443nji/WM5ucchNyH6Dqb6Z/SQZjwxIZPNxM/FrQrc0QbCxMIO1WYnyTRG6X7NuEC97+cUSiecIOHscTDbTOQoZEPQ1izdLtzl7nVIgTxcTOPzU8xg7PIrWUh7Zgom4hOOWKgjBM+Y9TZoexxiqtRIyq9ux7YrdKLXVMFMrYi65goW06ETIpCjDmkJhkb6yjJ62+Vmh08CBfSpmvWKcuhuX9UfoYEPInfrDPvPn1SITGz4G4WJeU153fvDaqhftSlq8wfoelbp0OHIz2efGz/g3lvHqwx/DGKL2WEpC/Of6HL/Dv2sirFivzyQKQwI3iCmRg8fh3cgm7W9UMTnEysWqBeuPJ0MUoi9+8Cmbpg43q7RMS13kQxtKvV4n9Cj5IURtMBX7YlbMW5+yid7hgdhnlQlL+uY0A6AwAiJqZH1C+7BA41JDdoiyny6zII7DJKFarriE5flZPP3oI5gePY092zZi9NRRHHj6EFpqbdi5+QLceNsdyPR0oZRJidRZWVjCyvw87v3mt/DC/qeASgG7t2/C1t2bML0wgaXyvLQFWnu6MVcs4N4HHsTcYlne0FVk2AnCwtIKxiZnML+4iK6+XpHcJqbn2VhEjXCoLGTtQCXMysCkvcrve6UgK1jP/qPRrYpCqE5FbmiUsCagRKnWof5ebF63FpvWDaGrPYMcEXAKNwnqtZRQkpReacf36z/3ex4VgwVyOzxjnTTWFNdOWMFY6mkFiqedDsVGssb3pPdDWLRUQZGBvFTB3NKyEh4G8tmFAhbptKXfFSiEHO1Y01ZVGpGuEsdHvU+rw13JsmkFsGrloU+XPwYbtrUcbTcy1LL5TBMga+HMfaZFhQL/lhLjDLhsm1A8Rn8LupLlNEY7PUn1ySWRCrdsXIsuTliAego2K83rbTPTCZ1RbAuwh07xIzKnbV/TqtU0X33SzxIg7UELTgzu+r8sgO0cYoIi0RNPnq1fbv1qXiMRJbk7PFAY8mL3Xo/vrRLe0PhbWcVKypqTBeSGGGGUf+tlp9smszVjyKLaMJ44KIGSbK+hNnxcng9ksPO98uswBwrURFW3KlvawpLkGTa+JMwarG6FjrVMDBlgUmtOeppKcG5DIAz6dUeFxANi4Ua9A7ctFtrp6E24DgpyF//ECjwlAMmE1pwEjojqOfrE9y4teU0qWKtJMdMDOQskoYNtrZiemZZLpnglzmuwcU0rQCQswwmUP197cc16XJzzs2ONu5+wqOwpHTrgH3M1sDrlSAhfHF8Aq0XdAPdCjv6Z4FP2T9gvoBocM3hZTRq5ScqqavKQ5Ut5ymVJCFrgqGJoTT8uuewC9A5wJpCKPTaoxt9N0Udc0K5lQ7wYyQoVy5LIlFM49OTzGDk0gvRiCi2FFvU16bTF/i4XlUh8vBki7HDeryrhmda1Xdj5igsxly7gXGEGxXwSK/R9zdFbtg25llbZbUrKL9XiSU1NWWo2n5H5AceErN9r1b95D5u5BitzSe/JGIJqdHQYK6svz5tn1b4HFc8SA8a0xRYfjfo6IJkG3GlyhpFZ6jHDp905p4ImPcOubzLPbC19NzjTes+NispKV6/sw3ta/3dYyBm/GsFgZk4vcs80uciNdb6ie0AonD0yPb/65vy5kYaY+NjUYyNwMDhFX1ZVuvedwjkrDoUIMgGNWiwwsRGe6ESZ7D3IzVss9VCcsoAuKMoCuTSaCe0lkeZGLJeRKpfw+IMPYPzMcezcvA6zY2dw7OBJYDmDbRt24/rbbketsxWLFAUieamWQLYGfPmLX8CPnnhEoh07t23Euo1DePJHj6KSXMamrZtl2MK53ieefpYDEcjmu7FYrIi8Nbe4jOm5JUwvzGGusIgCK7py1cx4akZSYpuEJBkqjmksRV4GK9bKoeY/mcgecYSGMJtn+0yOZRId1EcrVajYK8/nxWBfv2YAvd15SU2ySAqCE/9eSaXflyBN2WFvpMNI9lQx+WEZazhqqHoWpqTL5reNRGd9AQtGBtMqfRDywgqblTglR1dQoCOV+uPLmJpdwMj4FOaXqrqOPGcMZAXybe16HbSfZIAXp8CEKfWYDMLiUlDUiuSw5TI62vM6AymPSSa+8VOWVTUKjfDkyAI5Z/up+V426DvDvqpwE43mqQqsVtDb3YVWtsuqZcxNT2FluYA9O7ahq7NN0DvHcOnaRTFLVuWU5azq++w381rajDufiz1xJh2B2DGwRDIfrRV+DlKUKm6HcRlwIhFrniIINC3un8HAgURaa4zvnWcW1wODEO+neCYBswvBtaSIQctGqmyt8p/J9tp5pmpToijzhgJyKknGP4b68PHVBvPH5J0L7X6K5Wis0glhHAkcHh5GVxdV2soYHR2VUAuDId+P3keaI3dsGRrabGevvQ6hGPF77q/RGONkQK7KQEUJDRN8TT/Ya4vqnXGR951jtCw+rGhKCQnitbDEyhBNWz9GXoxiSu9HxkNsG/AeyYrKEhwhn45DSK7cY8J/XWdz5OpXOvNDsAr73xUbtmfwpdAEGcSaBaansYsqGLnFwI0IJvofL5itOqvIVCVwg5MZzF6qWBWC1Et0N/Ibyx3M3+npa8e2HRsxvHYAfQOdSKbp3VtR8KfTmtTlKiQDEM7KCwLNVNLIVVtw5JmDOPPCGaxMlZEpZiSQwkDPyooXokTBgwoh7JI2BwmohMNb13Zj62U7MZ9exvjKgrTKV23fgAsuvgStuQ551loKH2NaPFCIZizaIZBrRTWRxgp7dhLE9yAo9MAOCW4AHhK80cyI1b/xg0ZMyMD86oefBcm4tiZtyZvK71tWKxaqZ8pe8nhwCp/1OBR9ENaxqDq86NWSCW00JhgM0vS7G8zQ5tPBX5eVT/46PaZzMfPbzJK5efhebczHYDj+k042x9DUszfJR+t5mYCJ9c9snIWPw56kRFBUbVqF4Kl+Y0GrX2Uzm1ZZMQj4/Cbd8XwsxJoOpl9g3Um7p8FsbwRy9twSqC6XFMQztQoevf8+jJ06ir1bN2BlcRpjJydRmCljw+AWXH3Lrah2WCAvVFaQ4QGDJB76/r14/tmnMD8zhu2bqSO9HtNzY1ipFaQg193Xh7mlRXzjW9/BwlIFHZ0DqFTTWCiWMT4zx3kNrfnZ4pLIj6xAGcQ4ksYWExnRTIQ4XqeD2tsM6uYRjSCng8xZTgmo6qL7nx3k7FryjrAap7xnnrKrqRRWDxD27cdAbyu6OqgXbeiOBQPTJFcFFkkhoUZfH7Kr9eveWDKRiBp063mhFWsi1oYinC8nTzgZxAPSNFjdkT4a3tToilXGQqGkKnxyZh4jE9NKgGiyx7zNKnhobpptG0vtDCnimUeEh+ebxqI0XubjjyWuTTL7EyZ4k6cdZVqESsK8NgduY46qDIWacRQrYG9DLoQeCcW0+X2y2E3atgXLBQqvzKNSqmJoVSd279immX1W4HRGVM+ciE0uY31y9Y/N4kV6/oLWHfkSqEltdWMy8/pLh54Kfs6ylnFNvQdnZD4FFD9DLIizr56t3x9dLbe6VCD0qtmKNpJTl3SeWRvResuaxRfhyyp0/gukUKRLr2i5TyOgq5j0K2YmVYYoBOTMx4ixNs58c3QresZsEzARiASBgZ//RD4kEqzEwEiamtlnK8/bROp9E+krFvV+eC0M/SSbPPgYduYEPyueW2da/ey1CpmKcGz5MpDLTtqVFwXBCwXla7M2QFTjbDWIIFipiIQogRknWwaRNFAq3U9yUIR2cKKrisRfrLmiphfoJvd8QwzcuglcpSmTgOQ8OGd5W3wciEYizJqkJCUCRkIHCaF4XgReAMt4bLNEZ1JL0ElvrIZ4jJK8IFEGD5C8AG1taawe7sOWbeuwdt0gMhyDSpU10sTZESnMERLMEa7PS2mLI0H5RBZnjpzCucMjmDg+ieQSSRL0FM8in2tDa0eHEgkyptXD4Uaan5MMZftwN7ZduhO1jpRg9TOL01i1fSNuue0OtGTaNLpGW0TBdfwfR6wSVEcqmOBBqkVVFUlb3NBqOzDZYOXp/W/1lT2LUkVDKIbwclQwjhPbZTOkpJkGYZAKMzrrKSqIe7AVkSv+xhdnc1Vk+VZT0PWeY0CtVvF4UhCs3XCqapogtaS1qR9dB7QDDLUKjPeZiUvAXaq+vefGa8//M3hznJDXhP6+JloS8KZJPEbAYD9LwdmZsoZ2OOSnJMiqQYPdGhCwpVMmWiHjlqjIWX1rNMXIQedX5KYgyBYTE8EEkwuKbpRLeOT7/46pM8dx6Z7tqC7OYvTEOMZOTimQ3/H6N6KQTmKWsGg+iypbSLOzeOj+7+P5A89gfm4cq1Z1Y92mYazbtBqJTBWTM1OSaiWxjVU2/YlnpgtIZ9olPTqzsITJ2QVM88B3FToy2ClzybkAHgamN7+ieWMLrtaW4PWm9re1x9i7dLIbr4EQD7LSNdGj0jUCelsW2LBmGFs2DKKrPa2PjvZWBUIZPPhsuOa7XcHNiGKNsaao9iLpMk0SW39RFXpU1aeXyrrqIPdkzJAbD8rkmFD/ukzyZxVLxRUx+hnIp+cWNcLHWXu2JRjone2AtvZOUynj6A8raibyXI9ko+fzWo/8HseG6FfN18sCnSRNrkMq18nHQPs6klITFWK7sF7Bxp4lmY79WSYLxYJY6FTBY4+dQZxVORMv9sHHRs5pHLCnK4+hVX3oam9TJc6eOdXkiJwwzPFrogMy0HARHe+E+8Fv5K5AFiKJUgLLs73prDEugnEB1ErjWexjYWw/cM/wcRhkGCiJQnD8yhjkVmHL5YsTBE17NtBA9ZGJyKnd4xyapuLm/ALF7i3bbBp/1kiX5ekamZPYjInRxHMx7jCQ2tijMeaDM2MtBZsiYBCXOI8XJkoWvJWmzp+fi5EsqqbV6CH5XQyUhkIKIie5mG6VubyKilBsI6LYaDPFIW6PLXVCyUiTKJ3WWqPV6UD/gJBIFikjI6OaKuBZvHbdOvT29KjHHvw1bk61dnIZ3Y/Ozg75n7PIYbKW+IvN1+hVMqCyl61KmS+YZGN6PDvznGNTdVY6KJqRQ6olLb/kJS3SFjk6EdrgoDoD/Pj4hAUil1zUBXWvZEG7lRU18sny5P856mA+sSWxQLu7c9i1aws2b1mDbJaVfcmsDaniJX13692zspdWdy2NtlQOhZklzJ6dx8nnTyFdyqC1uxvb9u7Flj270bdjpzRyZal5/DheeOppPP3II1hZXERLdxbbL96BVEcaC8kKRovzGNy2ETfcepu5KXEGPdmCMudWASwUCiiyv44aFot0vaGtXEUzvjSfr8Pe1RqGVw9jw/r1IkQQquOCJNGDMI2sJV1co1GpBHP3p0CUnvGLuRX/nEEa5Lf6TxwWi2zUsjyDkrS5/dDROc6gqPaG/CAbMKdX6QGhW9Ue1b5V8AH2R4ZvPW72hRrscevZ2t8GrCciCntHtYQ2hbJ6CWTY4reeGwk8ZVVEXGeExRi0TErTkhMjT/mccx2ODcTC4LI6xqoDw20ypOPNw960EHzqWJa0HM9ji4lqeWkmHXT6QhUP3fs9jB0/gou2bUJ6ZQnTZ2dx8OkXkSnnsPuCi7Fj30VYs2ULlisVnDtzCgeffx4vPL8fp84cxUJxBquGerF2yzDWbh4GslVMTE/i8NGjGJ+cRGdnLwpLFQXyjo5+VGljOreIMyNjGJ2ZRII90pRL/ssZzQwjNNqXSEioRLCjDl2q05nam0mRBsfFDntW0hYQzBiEFflQfxd6OjuQI6GL1WmqjLWDXRjoyQtmZnXDtggPeB0sDkdr3tuZtHK6c0JlHKh2yDmebRllY+l6xaY1pc6On+D1Hq8lbzYLzyqclRVbddb3Xyosa+xsfqmImblFTM14IF8xohurVvbIeTAy4V5YWDDEJ5tVYBPJNFTmnFgZkL+MMqjTTVidSadmz2Nu3FpQxgUyYmskoZasWOtPnAURak0al6NknM2WyIqL8ghSrxKSr2L14Cr093ZLcY9jacWlhfoK5VFqyRosiBDY5HM4ZF4PRk2tOOsLc9qDSYD3ph0+jptgSCFPNasqeU4pcXLkS6Y30iawRNuqcksAjMxmo1F6Hoepow9OaNyIdGaMFHuf11I8JzHFy9IG4FSGlAgjsfP3ZZMLFkt4lc0S17QAAhLn70QssxVkSIWSFMYyLyo45y2Hs2pNaIK18GyssTG+6ecv3R7Vw7bYRR+F3t4+DK4aRBdFgIpF3WcmuKzE+f5lweuCRlFc8HV0dHQqCNs/S2htPNNRSE92jCNiPARp2oNuaSTF2ftgkmUtWisQ1ef/453X1zScTt/ddBK5tlb09A8gTWiFBAOfC2b3g2xzzoFTLIS9cmahp8+exdTMDJbKprDDTUgNLL5ALoZ1zC56+7TxOULC7Gr//v2YmJxQz3v7+i0YHOiTQg83JyGJ5eUCUokVtLelcdkle7F37za0UtEMJRsN4mantSJnb9Xv5jGUQLqSRLqaRHG2gMnT09j/2PPI19rQv2Ujrn/D6zBw8QXy9NauJo11uYzCydM48dwBPPPIIzg7cQarhvvRNdCJVHcbRhfn0LN+GFdcfQ3aOnuRzrbJX3xkehqHTpzEf/8f/wOPPfU45F4uARELfk4lt/vlxgIM1jwAydy++qqr8b73vFdi/CIJ8uCLHpKlqXXhBMsirRqxmMUDwvrp6vu+5J+3eBrwWcAzYtpYKiKyAAAgAElEQVT769GBaEFbrlJO9rJiyarXgAdDatNAwia44KVP7H03m2YwuEyQOtEZz4yD4cqM3ioVOg8t4UfPPovv3XOPMkv2t+589Z3o6+3zjNyh/aZDqJ4gGTulUX3rzXtVHmxOf0+SlXTJRPuzgNWN7KaqTVWLCcfIT4s98gQ1rJNIlssK5G1J4IHv3o1zLx7E3k1r0U23t4Uann7wR5g4OYV0Mmu2j63tEoag/So1kakUV06VsFBeQLYri/aBNnQMdmBw4yA2btuCg0cO4+Dhwzh58iz6eldjw7ptOHTwGE6fHcXsfEHyokvlZUzMTZtbWyZn0wsVvi/OxBMmr6Kzo113hkIcalWkOMJEbwPTFw+1NMlKqj+otq2CeD6TxEBvjz76erqRpQJccgUDXTl05U1bnYeHxpHIwPbD2fY2kSY+lt1/rReHIg198T63kCfLq4yr4EQklUEBrfrPglTnj2mtOTucNSJZMdOUxcIyFpaKqsrnFgoSzmHbgRahDPb2uzWTJEVCI2OaReeMrki8Volr5M3JUtx3POBXSgyuELQu0SPqJfB39R498fA1piCQTNhsO5nu6psaIMlAwLUpHkNHO/J8bgmUW8Iof/OFOUyMlWlLgMGBHPbs3qF7xEDeRtY6R0mL1mIiA56HvBIRBlCX+9Sstrc7Fdg8GP/kOUHTEveyDoMbn0+2OWk6t5nnu86f6ER4sAzyqTG2Sb416dxI4Hn9rFdvULKqfZmTmEc9L1nA/fLvVvuNyohEh6F7w/OC1aqdJXaeUL2QJDAmc0G+iyKFCCjjC5+nwytWFparBgbQ3dNTbzvkW9vQ2dWt0TzTmSDCYUQ/O35Nkc14N5bY8LyShoUL/4jLFD4BjohKtEWtQVtLDLiMc3y8zq5OtLd1qBqPJIjXRu5sKyWbV/frL7TLCc5xZuoc9XYh2wZ8eiO0OoL6G1teUeOoFP2mGZxnFuZw/PQZTMzOYp6jVPT4pZh8pYhMS06iJqvXrkGeohstLVgqFjExOYVTp097T9LgVDHvslndSGXu2Ry2bNkibeJHHnlE0obq+VQoY1nTwqZrDPV1RXqpUgWpiIsv3Im9u7ego60FLYTWWbkLbjXIXsI0In5kNBtOi2bqlS9OFHDswAlsXLUJW6+8HKv37UFm7SAqqSQqJfb/a8glW4C5JdTGJnHPV76K/S88i9a2FvQNdCM/0IPRhVn0rBvGFddci/aeAaTzHeA0PZfW5I9nqT/2//w5vv/AffKCJJbBfjuz5RpZ+cWizx5aFswqPGC51lweq4eG8M7/8A7c9qpbNbNfh9ajJ+1BWzB8HQ4NGJ19KpJJ7BA3qDhELGzkJxZkLEbrmVo/L8bn6hCnM1qjJxWED+vtmdSgnbvNPXTvpXthZUSLRqCP/g6fSxoDhAaZVTv5juOIY6Nj+MGDD+LJp5/CcwcOaC1t374dv/yBD2DTxk3q09XHQTSbbNW8zXM2xu4MfmokUAavW/CI16Qqz2AHC/5140o7vA1yJpxngVy9cid9kkBMsluW6kvVCh6697uYOPEiLt2xBd20pp1awSP3/BDnXhxDJkEh17TmX8V8lhteEsuVFRSTy1LL27R3Czbu2YS5ygIOnHgeDz76GHZdsAudvT148oln0JJuw+DAWkyMzWKCZilzS+jq6ZP++8lzp7FYKoitvLTEGXVopEdM5NIK+np7VaVIejQOesLsKRpOZA3N8F4255y5Jqkqxkqxt6sL69euQV9Pj+aST504gdGTJ3HpBZuwfrAHmRYepO3yUW5tMwZ4jDYF8hKIEg8xQe1+KBpXwUcGm2e1o5fPe+DOila5B8ZjVWEwo6MiV9+7WhO8zsDJQM6AboGctqIsTjgtU8GyiEec8zYkQUQkkmvLNbR3GGrB1h7XH/mAZJ8bhGvBh4HYDGPMd90CW+wFzs9bZcU5a14QMo3pH8+zj595jWiKwWC3tLQgwhyDMV+PPOOTwMLcrM7D7s52qcAxtdy+dbMgeI6fsU/P71XVXuJ50WCIc+kz8PEe6N568h5clGYim5juHuCNXW2aFNEqC14JP2v/U/ucbQcX6TFNf/t9jcn6R/SJ+fv8FxA9ry2RWp77fX19goNZufLaUIyGqC0fb3BwELt278bo2Dhm5+alV8/XJm4Mg5+3bq3PbiQxOw9MM0PJh0s1e8VjPXYSy7z1Y9KrVGCjtgETAStcpEroM+T1CRtHKgNlCQTJOBpGwuNr4HsJwqe4Ix7cg7skDgpbKRpNs0KqPhboqBTvl4nXGLfFtP6NfR/tGvncO5rR1m5VPVUFxc0iCvKJ1/6n2tGjR/HMc8+qT86AtEyYXfUvnczcr5dlvZjmSbG+Vb3n87jkssuUFT/00EOuVOOLwkUVjL5vcnN9/f0SpecTz87O4sypkyJ00GWJ2a5J4lXQ09WJvq5W9Hfnse+Cndi1bT1akmVkUwyI7FeJzulCKxmJ3euacLZ6uSwzlcLUMp566Bn05vux5qI92H3dK9G1fRMqvNgk4JMkRAlNNtIKK3jgC1/EU08+KtGZ4eFV6F0/jMniItLdHRjetBlrt2xH7+q1WEm2YKUljbkfQycf+tgf4e7v3S3CXjpLmVLO8yocmKG9yh3edGOxCppyiUX+7m/9xm/izW96Exbm5yW8o95TbCDOtXofn3AMFwQhwWBIWr/RyFuRJZqamRlS2GiDjTHwkI/Z3sg6jchh2WDMjjYfurEouVh52PM0m59fUL+ajPuAxwwCsp6nBd2GgAvvCZOUyBpNOMfgK/792bPn8PkvfB5P/ehHGJsYx4d+//dx+x13SKQmRpvYdmH7gb9PJS2+Rnr1Mklkwnjf97+PZ599VvOWIiAtmyXg5Zddine84x0N4pfbLfrQaKMiV/Vio3b6rDk1BnLrrJKxzu1JADBdXkGqVMRjD9yHiRNHsHPNIFZTPKiSw71f/T5OHzyLfKpVxMoUmMjmNUpZrJS0RorpEsqZKoY2D6N/4yqcmj6LmZU5VAiVS2GSNowtmJsuYHx0BjMzi+r/knPBXjCTAToFkhzKg4iAuJI5AkwK2jUd/NKpzmSFcmmsFDT56JQlI921aL3JhJha4B0dHSgWFlVxDg4MyP2KrOwjhw5jfnZePfOXXbwNG1b3qz8reDhHXesBHwlasdYQJ1NCetcDRbQ7eJ+YZHB/xyEb4zs8tJj0i/fCLUxRKU4HSADFlei8ClfgcYU2Vkf0hGcQV/Wtr5cxv1iQCh616OkxLZTP9yKNOdjvlryll5hx+LPCM7VB/k1DAphnK9ct15tmjqsVjUMxgDDIiEmsCR72pW0Ge7FAMhyDHN+LJbwUYrEqjggbBUfSqszJZid0PzpyzjzsO9qURJVXljE/V8aGdd3YsX2rlOEqZcLSFLMxQpb1X616pBc6Ay7PVn7mBwMkAwjvMc8O3gchAx4wuI/54rivuc94ffk4PIPYr2XQ5d+zYuWMN93AVGGTrOejs/x7sbjFJDekje8xZswl9uIFRFT6kUhEISEOjGtzcN3y7GEiyt8TOdGheu5v6Vs44VLnV4mSyr7+XGuCwU1rTvfLfBVUKQuSZk/f5tIbQdWXpUGehnr614FQ8rPG15zjo1IgyMBO0mTiGnwzvVdOhjgfLM5dlWUOm5/HE/HXE8WU8Q+sJRIGNNEujb3B340EJvGRG99S02B+gezZnJ6cbflsdzeSrW04MzGOkbFRnB0dEYS+QBp/ytytmAkRouChOzU15ZmgMRUFDSjLMVo/nyPgAmaP3BR0l2GWrzGLupJTQgSQrAJ3FZdfvBuXXrgTawd70ZXnY7IKtYyUhy1nuPXBao+z3TQdQQpLU0Xsf+IFoJBEfnAAN77h9Vi37wLrj8tXmF3RlAxEMDOPp77zXTz73FNYXJyR1nv/pnWYKC6i1p5Dz/Ba7LhgHwY3bMYCCTapJOZ/DLX+yV/8V9zz/XtRWKYphS/YRBJ33H4Hfvd3f1eM/9OnTuGzn/0sHv3hD3H0yItSX9MGXFnBO//DO/G6174W3VSA8ySA14jXi6ICPCAF1wRxTaQLh5qbYCAeFDH+Y/0w63Fp9lAHFEeTCLk14HG7RzYaocUi0lKDWBYKcbwv9FuWGYRn41zAhw4d0mu5/PKXKZCPjY7i29/+Nl44+ALmZuewZesW7NqxE3v37sWqgVVqKczOzCip4CF29OgxPPnUk/jKV74iK09NTSSS2L1nN+666/2Ym5/Hk08+iccff0IjJFzYYaDR29uLV9/5avzi29+Ge++5F/fffx8efvghJUSELnlO3XTjDfjgBz+gA1gVBKtAo/j6lXMIPubIieZ4IFf/3A16ZJlLdSvK0lbLaKms4PEH7sPYscPYOtSHwfYccuUc7v/WD0SwzKVbUS3zILYDlq0fGrJwtS5UFzGxMIn2gU50r+lFrTWBdBc5HB04duo0ztAWkcYzFVYcLZieXhAjO5nOCCamgx+tVitJ9mS5RgpYXmbly2TLKkbqbLMy49rjdAkPWd717p5uVUXkpSwszmNiYhxsd/JaSZUsn1NQIVJE72UGXd7T2akxXHzBLgnDUOREMqX0aiYZS+QoSlsa8sZ9GSOUquh4EKu1woqaSboxm9XrJszqVR7/hneFfBwTQjLiWIw5RZ9WCR1herb19Fg2G85gSStTKpFZ9c3HMKiXYjEkt/F7UtfSgWnSwTy/iETyMx9XBDjuFQVS/o2Np0kIR6M/9n66ujr1+ti+YCLMN5TLZ82r24MYNdwrUhez7yloKCHxa04Lhda8gmNXZ4eq/oX5WV3zcEebn53VjDnNWW656Ubs2rld94brnPwaPi7HrAZWDdavlyUX7D0bbBvommB0BbpAJMyHIKo+wd1JsvNb6yRVrifunbp1bMyQi1DrTAa/T9xUUkzk+eamOPxbqTwGTO1GLUb2tfHWKARUrDoSU5cMcrRPwmPOerfg50TqIKU5Ammx1zUwfJcLgfTXEahDwPqKOU2M80AxFUybmP0ReJvRDB3DTWO60b+uP4ZjpLwPIkL7a7Tk1tucTa/bDkATJyJ6q8djUegJbRRIoeEifCYIvUyUfmnHdTVmky0UPmDlRUICoeNCAdPshyeTGFi1Cpu3bcHJU6dw6uwZnBsdVb+cJDe+Xyq4cQGo/6aeivWOInuxG+vsPx4cHE1S454YPw8i8xtuSZr5BmdiE+UlpKpF7N2xGZfs3YaLdm1Bf2feTBzIWhacbraaZI5L2zmRkt44K+7CTAknD53B1NkZEWF27b0QO/deiB279wLsv5LMMTuH4onTOHPwME4ePIiTZ49jZn4SazcOY/WOLZiuLKNADcTWNlx21bXYuHsvZoslrHAEr1rFpz79d/j+fd/H1MyURjxIbiL36Iabb8YHP/grGOjvVyb8wH334/777sNjjz5mkre8TqUV3H7b7bj1lluwd88e9PX0GjwnxIGjV9wAHJ+gK9ySVQmSs6dcbVlBkf+XalQrSWA27vWd734XTzz+hKov/h29dU+cPKlEiv3n22+7DTfdfLM2+eTUJE6cOIGvfu1reOSHj+j3gx26ft06+Sq/9S1vxfFjJ/DDR3+Ie++9F2fOnauPFe3eswfvf/9dePDBB/HP//wl/S17QWvWrMX42Jh+b9euXbj2mmtw/bXXKYERM5myiEtLGDl3Dvfdfz8ef/IJPLd/P/7Pd/0n3HzzLejv68fnv/BFfPrTf6fq76qrr8Jd73u/AvpTTz2NL//bv2HLls14/etfr+d54cAB3HvvPbhk3z5cd9212L5tK3p6uhTQRKCTA5HJw4qLoC0TJEJ+torcGA6E2sVws8NDhz81aC2IZ2sVPP6D+zD64iGs7+3AqrYs8pU8HvzOwxg5MoJUKock+SWcJeUhJ71wq4TKyTJml2bQN9SHoU1DaB/owFJlCWfGRzFPpa+CwcPZTAda8104eWpEzmcUPFGvN1lDujWDhRL9yedBiI28E1Yv5KGQV3Du3IgESbge2N5hpc71RCicGvQkki6XCqrAZNKRy2DDhvWquBgANBWhQyqBkydO4vSpUezYMYzebgb3Ejq7OgSvi8AlERFjBUcCaiRK98iKw9D7q4bGmOgTNRRkjCPxFDtQNXvuqA7Xkoko2euXCIf3LMVp0NglY6hNfbAiZ9+fFTiDNoO6nKHEereApvlkEj2Z3BaYBNHKkz7WVvUJT3LBGhvbWlY/lu9HssRs6WkOfUFjaGxjBBGTLQsilNRZn5ubFx8jm81juVjSe2TvlmvQjDGoQ2EkThNfoSmKCdUUFhdMqCpRU7AmBD+4qh9veP3rsXP7Nu19J4ZYEJKQlFn4RuJjrUxLYHUdyex2TkMEuiCkWfsjbDZDiMeSjggsOnN4rx2294K+HjQNMbZkRWNjbEwJYbRRxQbR0V6vBWP/7OTGIEfK20PCNZZYCHKud+3MDMjQvxg9bX6tlnRwjxsB0BKJIFDy/4Lk6eRJSFqSqUbcM0Mg82yIcifEZ2zm29p5QRy0do8lGFyfKk7ZzmMb0St/IjWcrAqhNY1kRzXelHTE48c1sf43+RREpnwqJMih3goIAl9MiiTee+XraoRemJk+8dSTOHXmDMrJJDpXrUJbXx+WVlYwPTODkfFRQRhc6HQsE3nGF5DBAUFusHEpSQU61l8XJbGGmj54ITiDTdlBBWNCIBTrl/tXGS1YQS5Vwer+TmxbP4SrLt+H4b4OZaj8OS85N5P1yg2uohId/cJ5BpcXa5gZncPZo6M4e/wcurKd6O8YwODQMDJtrSLykVlemJrG4sSEWOuLKwv62L5nKzbt24upKufJlzC+tIRrb7sDey57GRb4vlIpFKo1fPafv4T77/8+jh09qhE0zqcXq1VZdq5Zu1YZO4MjiQy0F+ShykqJwYEH1Bt+7udw2623itH+ta9+FR//+MfFI+Bow+joiA4Y9op/5Vd/BROTk/jEJz6ByUlCo4vafEyI2Hd65zvfgWuuuRbr16/Hx//s4/iHv/8HbVzCa4TKSPjgYjr64os6aLZu2Yr33XUXTpw4jt/7vQ/peXbs2IG3/sJbceTIEXzta1/TYbTvon344Ac+KEGF557bj69+7aviNnR0duK9730vrrvhekGK//iP/4AvfOELeOMb34Brr70WF154Ib785a/g29/6Fg7s36/q+dd/7Vd1vRlYjWGdVKDZv/853Hff/fjGt76JD3/4w7jxppswOjqG//mv/xN3f+c7ePsvvh2veMUrsWbNGm3+gwcP4o//+I8xOjKC4dWrceedd2hj/v2nP42bbrwRb3zDz2HVAGFg9pTI6rWtKTGOgMKcRBX+v2J9hz4AWexekesgc8irslxCS7WM1iTw3OOPqkc+1JFTIG+rtdYDOVqyqOT5kZGxibpm1RrGRkYwvziLdCaJ7t5OdA50IsvZ7J5W9cb3HzyIgy8exdj4FJVgySFHpZJQEF9k8kgIlQYm7Tmk2dvm9Ie7ws1Mz6Knpw/9/QO6dgw0Jshkhx3Hi4x4xCSK37EAzP3T2pbTGiI5iAmh5Hjp8pRvVQJ4/PhRbNu+WaNni0uUnjR5TSWcYq4bB8Zmg129sFpRsOe/SCak/183m0iYTLLsICv6e+4J9vwYnWO8KQKTzd6aspcIVR7Q1VKgqE1UnqSDCW4tSzu7yOsmv2YGIVtzlKWlxnZ5mRKj1CswNIA/52gPR1m5b/jaFuYXnNhmVTnHxZg4Uy2MgZgQuzGmXQjFES4hQFJ+ZvHSkGQOkRy1uTjO1taqREpVMu9HS4vcxdgeIoJB5IpJoGRZkwnsu/BCvPUtb1FCxuVszG0XOYnKs4kfI0qIiKYc0TKINow6IsgHHBxs7WBwR6CwHm1DKTBgcU0ZNYlNWQyw6xCB15IGq94jidPfCxRxjoEHNAu21AezZMlEdQxajtAqfoxLReuvPQE0ueio8FWX+zidheRo8djvhLaHJ6wxPxETL/UxW8M+42/jPfDRpWTqRL5IKkIYje83kg8VXtwb7nNfh9KbR3f9fIqfRb882pwybfL+ffTdZR3uY3z1BOrlay6ssWqcnp1R1ksJ1Q4y+qjWQ7Ut9nQJKUmpy6Q8+SCslNjoJx2fC4UH/InjxzE+Nq6MUtlNHZ6wJF8vzoxoLWuT8lvcBJcXlpwq7b/Z666iI5vExtV9uPOW67BhqBechCWZjP0kyjrKbJ4OXx7IOfPLgI7lJJaml3HyyBmcOXACmcUkWksknOWQoHIY50nZR2alxY1FuC5RQhFFbNi+AWv2bsdCSw2jpUWcmp3BtbffgQuuuBJFjgqwh1Or4p7778cPHrgfDz/0oDJp2ray1yk71HJZ8LbGq0imKZawTDYrq8N0C9pa8/jl9/8y3viGN+gw+NIXv4Q//dM/VSXFQ5B8gvUbNmDz5k3Ytn07Dh85gi9+8Yu48hWvwFWveCVe/vIr8Y2vfwN//Vd/pftyzTXX4Nd//dfx2c99Dv/yL/+i63vzLbfg3e9+D7q7u3D27Fn867/+Kx5//HGNI/3Gb/4mLr30Ur02HtB8XQzQZ86cwTM/egZf+cpXpUX/9l94OzLpDE6fOY0vfelL+p2bb7kZl1x6qQLAqdOn8OUvfxnf+tY3sXbtGnR1dasaoKjB5MQkJsbHFcjvet/7RGi0ERYeAqYENTE+ge/dew8+85nP4Jd+6Zdww403ql3z+c9/Hp/73Ofx8z//83jlVVdh+7btSnCOHz+BP/v4x3H8xHH1GH/+jW9UYvDXn/oUXv+61+Ftb3urMnoJcJDY6KpP0iVWcsn52KBNu3+lpL3Oh9arXpGH7BdV0DKooi2dwJEDz2Hq1FG0JVbQl02hFW14+LsPY/LkFHLdvXj5bTdh55WXY3ppAY89+Ai+8eWvorutQ9aZi4uzcqrq6u/Emk1rVKUTUqeT2SyZ5vl2zM0WMTY2jXI5iaViCTOFBXS29aCtq13jjsu0enSWLT8zWaQoDCtAjvCQaW2ENjeIIatc0HACXd0dqsSnpiewanAAQ0OrFJCtcqEONKHlmuxTOQ43Pj6KgVX9MnThfuW9JbTO6xlCKDH7HyqGdtD59awf7TZWZkIg1moLC0tWytR8pwwqtfx51hj8aT1QBj3umVC5kjKWH8oivbm4iOBr+RiY57UcsaTTQPKpKbGViyXxNnh7zXDPXqf0LFxZMmaLeb3MF9uCIAlvTIqEEvD/IjDZOcZ1JRetlZJ60kRKeB/4XITrl5ZsXIqXmS+LAxK0OmUwt4BuZDUm6ITbmTCJpcxZ6RL75bOYnZ7G9NQi3vnOt+B1r32NUECee9JC8PXA/RxtNo+pdfKrgoUH0SC58Xf4+yILs/J2/XKrUu0M5/vl9IPGZiUeY9B2kGD1e044jWTN9PiDnGrBrZ7ISUmvHvLt9Qkx96SbnCpZ71p7xHgUvN75+igZneSMA5Q3JUFfV6F+1iwBG8+rdmqYqAR5tymQxnuOqtmq9AYHKBTXjEFu61hnmUbxbPpBktAaWTPFN/Iu6hW5Nd7rPfhIKqy2Nbg90AobBTbb4ZB2jcmPSEji/upRB3NDNWusW5TvHxjA3gsu1KZmxspFeG5kBEdePCKGHB+EPSeT9rQZO27qIDFJycf9XJlNBtNYOloSnqF/MqEy66Fzk/H7ZNWGCxcDOWH1RLmAfEsNm4b78abX3Y7Nw/2C1TnfyvlL9UNT7CMw45OpqSogQvTJlTQKs8s49sJJnH76KLpWcuhcpgNREuV0CiUiC8UC0rUq8lxkDL7pMlZSK+gZ6kHHxtVoGerBfAswsrSAy6+/AdsvuRSVXE498kKtisMnTuChB3+AL33h84K6WTGR9Ma8VNWDi3QQ2uLoWXdXNy7YewEuu/QyvPIVr5AggFSAqhUFzv/2iU/o8Hn5K67Exz72Mc0pEg15+umnNZ71b1/+N7zlLW/FlS+/UkSm/fsPqI9MyHnPnj143/veh69//ev45re/pV70a1/7Gvzmb/+WvmayNjY2hs99/nO4++7v4LWve62C/yWXXoK//Mu/xFe+/BUT9NF4iG3ATes34Ibrrsf2rdtV2f3DZz6jYP2Od7xT64QkQ6ID//T/fgZf/MIXlBjs3LkTGzduVC9P5JtUCv29/Vg9NGiEFmcxM8hyXTMI3f3d7+JTf/UpVeNXXXU19l18Mb7wxS/ik5/8lHqAt9xyK37jN35Tj3fw4CF85CMfweL8PPbu3YMbrr9e7lB/+zd/g6te+UrccdurNKdL4Q0ejjZ2VtbziLhEoqYz3Ekqsq/5uliqsjqjbGsVVQ6Q2+CLbTIiRlQBRAWnXzyMyVNHsTI7jt5sCj2Zbo2fVeaq2LBzJ9bu24PebRuxVF3BM489iXu+cTd2bd2GfLYFR48ckiRnKp9SIF9cWcTBF4/g9NgY5gpLaO/owexsAWOj0+js6NOIDElb+Xwb0lkaDs3K8teCW3iAp0T6WlwomMSxE/gVoLhPOJ8sdUGSkbjPeUCWsGHjeqxbv1aHd661Fd09vTo4KSBzbmwcY+PjIqWuWbMa3T1dup4MsgxgXLey4nVtcvVYHWmLfqvN5RL2dejcA2v9sHJimxHhqGZWJrimM4bni8ZiWaU7XB8JAx+TgYdnjtlIWtBWFalAbi0+SxjN65mPRTh/cX4RE6MTIruaiYzpJrCnLg0SJTwmUKTqiwHL2zE9Xd1ob2/T2uOaIz+Bf8Niwljrdq5JrcwMsrTv+X7mmej7ubnMqRkS4HIpqWUSJWOyrQBRq0oMpKODzO6kOa5RBtR95HnmETVjMvqed78ba4eHMD83I2Y7EyVdl7AVrXs1WGXP62GVeUOmlZUvkzfvp9SDKh8rvLJDzITXkgFWiGqMa3lwagRyZ8V7f1vVtCMotp+sbSMS2Xn+9o7K+mv2yF4fUeP/GWciiFF5lF8LDXIBJL4PBWpHb6KCj99RQkJo2iVVo70QCYcR2yKYGg7QANqtranERrLG9vpF1OLdDfUAACAASURBVPRROBkTuTlRJBfN17o58OoyRC5T106wSxPJkhKYmFryhMNsdQ3R1phnJCJr+jbXJEPnJgusyNlfpdzdjJSm6OxjvZ0YVxD05eIh9azPBkcbFoCejZnmtsnhsV+gnoHDE9x0fDPJGgMx+xWqIWy+lYG8soRMoow1A1149S3XYevaQbRlaT3JfrhN/1aoRYyKekk0k+djZlMZpKoZrCxU8OLzx3Hi8cMYqHWis5hDqVgBJVxWkgkxIsVGZtZHz9pEEYks0D3UjfYNQ8gM96KQT2G8tIxtl12KDXsvQK6vD1UatySAueWiAvl/+S9/jpnp6fpBRr5Ab08vfu3XfhU333yz9U2ctUuxE64PVRruOsYFcPfd38bf/t2nNY6xZ+9ewcwDg4NyjXvs8cdx/wMP4Hvf+57gUzKQuQj5mcGet3bjpk2CtZ977jn1ux9/4glceeWVGuUiMYmLmYfeZ/7pn1SxX3755WjJZnDq1CkRbAYHh/DBD34Q27Zv00L98Id/H4effwFXXvFyXPPKq9DZ1YU/+c9/okV088034fKXvQybN2/WwfH3f//f8Td/89c6QAhv/9Zv/zYOHzqE5w88j7NnzmDPbgbc6+Rtbz7U1iOVElk2g69/85v4wx9PAFz5ylfg2uuuw6tedRumpqfxxBNPCkU4fuKkAjrXKf+OSclrX/NqfPADH8Dc7CweefhhfPIT/w0vf9nluOP227F54wYRiJjcsZ3BTaUeNeVeSU4KQdYI5BL+Z7CmyJDNl8uX3EM5AXa99toKEuUSpkbPYubMCUydOYb+fAuGOoaw/9EDaEM7Lrv6auTXDWGsUsBn//WfMTUyjt62TuQpQFEqYnJiVI5YmfYMlqpFzJfmMc1Z85kZzJNVnGvD0lIFs9NLKBToflVDOtmC7q4etHe0KdGoiFdClvaiPrMqKZCxvUCOQ8h1+p5Se9/ESFpaLAnnVmVbuH+gG719PTaJ0NGB7t4+BcXFYhHjk1NobWsXs31+bk7oBkmGkrvM5RQQqOcuJrF6sdTL5tipMY05tys4XCpq5jZoSo9enZ1nx2h2yZLVZACnOEixqOSL55AER1TVkitiozkSGHF2vAX6pAiVoU9go27Gcwj/a5HsSBpcKsn8iBoGVHhU8krYViZIVoiInEezRSnYGVeCr40HKxNFfmZwZHHDtUVYXopxhSWtMbYI21tb9Xfs0/N98HVyz8kxrUzJaVNOY3LU29dbl0W1meNWcYAEedubkKoaq/Xjx44J8dq9aycu3XcRXnbZxWo5muoYnd0sQsjEhO0E7n3vrYehFfeAyZGa1WeMCvKc19/W4XgTWaHnt9QC09QmsPn00E0XrO49cuslWyFjY11mGNIYTY3w2BiFFUrgHAmx1l1UhfeZrz0SRL4mI0yH/a3JpzaSLpPFtsDupOD6uK0RLBUo1Xe3CRUTjLHkokHCC+PaRijn+21+H1bs2BkRFbl+x5Ek44r4RFFDBqTOKwgVwwZnoRHmo63hWYSvX2+hOIGZQTysYMUF6MgP1QhbcUEGXV8vQl7BbqTi2tX1foNDQOprOxlBMJYTVUIOUAsqJPUiK2PlzOxSo1kc1aJtHz8MFmOmxxy+JUmPZJq3lNDXnsXVL7tYJhVrhvo0rtaS4qgNe0vss1HStVWkpJXlMrLpLDIJCr8k8eILx3D00YPIzafRWcwjm86jWC1jmY/BwXpm7lSm4w2mu1o2hWxbBon+NnRvHkapPY2xUgHDu3dieNdODGzchHR7B1YoyZdK4f4f3I8P/8GHMLswi1wLjRA42mb9mz/8yB/iNa95jfrCYfkqsoVXEEEG4UJ+7LHHRDo7cOB5iej81u/8jhIqLh46xX3rW9/Gn/3Zn+G6667HzbfchFtvvVXXnoIDnMfmgcCxLBHCnn4a//iZfxTze9OmTXjnf3wnhoZW4xvf+IZIaxMTE3j/+39ZSS9Z4+zx837fdNNNmJubFfFsdGRUcOeGdevxlv/jzQrwH/rwhzEyMoIdO7bjF972NlzG0cPlZSwszOPkyZP41Kc+if3PPafefUC/zI4Jj7//rrscJqTUY0mQZTDKv/y1r+L//sOPYOPmzbjs8svwcz/3RgwNDWntnDl7Vm0Bjqpxw3R1dmnWnAHGxqxIDOLBY+Yf8lmXYIeRLmPWWS5+dejKxuTqwj3eH+cvCEFym7T6bLykOqnXT6mwZSxMT2Bm5DTOHH4BnZkk+lp78cQDjyNfy+PKG25AuTOPaZRxbnoKyUoNHblWDPT0Ch5l4nfuzGlMLkyjkqoacW1uFm3dXUi0ZDA2MSV/62olgdmZRVRWmKTmzW2PWugdrWpd8X0xkPOADklk9mQJ5YlI5uTReP86aik+kjRuSWt7K7q6OtDV3SnCF8+aJY79yRSphJnZOXR2d2tclCxproUeOng501ljjkJvKhpT4oHLBEumF+FB7j36mFYxQqZdYwa9qOpCDYwEtBAgMTKsSfVGxURGtn7uWgI6QP3QJxktGMgMnjYa5Pa2DoEaO46oXRoL80vaH6E6yXttNssm+0uOyPTUlMGaFPcordQV3hjIwxub/XKx3ZeLSpgJq0vCVXPGVfEJ5AWh12qJAttXM3NUBKM5TkoVOVuURLEYxKX+2GLFknyppZvOhC0rFzW+T96Tw4cOatb8jlfdKjU49teNc2A+BeZXnWhSALOZ8YCaWSRwG1BHRChruSJlQHEvihS1MZSDwdWIoiZUYroWDYlmiUq5giRRVv5MFqnORQlYvd7vDjEXr0TrfXNvSmuAtYnRrdfhrHXFFu73mLXm88nAxF9bsMM97oTEL88C9dKlZmnSq2aaFZV1c//cgrZIgE3Qu7UAjGsjIxRvR1kLJGxj3atdv2ftJOsrNwlXGcDuRPb4HNW/IRhBqou/b3ASbMyXySevgRTnuK96ezZEgd9U+ZvPtZGAfOTJb4obezns0PiZx2yXV/RMpv7IVml76hP4ip5Pi4BVuXokFfW+CZ1zOST5NWroacviwl3bcMHOrdi9YyNQXUISRVn8ER7lsspTBjCRQa1i/U5CpdTJPnrkGF58/DByi1lkFzOoLFeQyqVlh5qiKle5VLcSJDTPXJOEOfRksWbPJtS6WnCuOIe+LRswuGMr1u/chWxbLyrgGFAL7n/0B/jDj38UozNjgtOqpaokPfmePvShD+E1r36NMljphHvfnFfDRHNccrAGnDx5As888yORxHjgkeC2YcNGUIWIN+yRH/5Q/e9jx47rJhJW5sHJ3jUPuIv27cO73vUurFu/TlX9H/zB76ufzEyfPXEedIQcu7u6NBr27ne9WwGZM9t/97d/i29885uqbqmCxOqeoh88yJ5+6mn18oksEIJnUGWQfctb3qxAbvCVLdaZmWnrpxHycoJVZMv8Bb1fX2VK8nzjcg1wY4XHefTxgqxVZ7iGzzrnpjQ24uMmzjPVwV133bJ59li/3MjBmteB4pCw1KsIObZkzIwjHIskSem2ilynNEBYnEdhbga10jIWpyZw/ODzaG9Jo7+rBwefPYC58Skk8nkkOjvRvnoIuy7ap5Evto0++YlP4OGHH0ZnZ5euA8cVGTTpa7BcNnJWgX1cjudlsoLSSZIMtzgiOWxlMDDEWCHbGtJZps2mAjjJfVaRMMDFFAkvNOFfVTdJVuPszbapGu/u7dHj8qDg/PMcx5pqNfT09prdcLGIvv5eBSlTlDJ2dxjRBCkniDhyI6Rghx8IvP8is7mcpyoJtdP8fsThGkIYPg4kyJIBwTWqGzColTcBnUfFLSjelcpkf+uWviLeirnNkTa+bgYZVosmpCGkzNtJIZyiBNsZxpbvGatbCRKRAsovC3rOCjniHpJ4kbO/GZD5ekWKS9qMubzKszkzDyqviJE+TtUvJpstaUH2DOIcE+TvEtUIhjfvHUfeeF2ZMLCnztf63I+ewdLCgir/u97zHlx91VUqjJjI8v0G8qT7X+cU+Jntjm/BXbLgbkIrTmiqy63aFJJXuk28J9uXDeAqZqRj/8b51kjGbGoleuJRjeoe+shXfC/Y9PxZJB71kauXVNshKa1EKbhYSgCDkR79/kYvXXC7V7fN4jJCGjy4RwsoKvbmFkFUy8Fwt//HcHAcchFSrdoXdB90gObfP++a2iPGdE9z1R/XKRCX4DAokWkO5PUKRHcimLz68/orM9vHxsdLXno9GQhisH3DArnJitqdtwVks4eM4lJzq/GAZp+MGtdVJMtUN0+gI9+CTWtX46I9O3DZxTuRTjKIF5Gm1R/7U+pxs8JPawY3mTDtci6AkXMjOPfCOcydWkBijsYHbejs78bQ+tW45LKL1YtaKizgkYcexJH9B1GYXkCmlkJLTxa7r7gAmb6cLE3LHTm0rx3E3suvQHfPWiRS7agms3j0ucfxl5/+JA6feRGLMwtIVBJIkkhTrYnZ/apXvQp9fb16szxo6qQPCmi47zZJNpMTEwq8n/v850Frvje9+c244IILJaDP62SwXQEPPvywxr0efOhBHehkx19xxRW45LJLcdFFFyk7O3b8GD7+px/XQUH4+8477/Sf0YLRRv0I/yt7lmykKaCFsYAOadco5qEWUwYM0jH2UReHjTlMqa254pWM7Vxjv74QGhtYpCS3u2wsTiMwReAPK9b6OFSQUzxYi+Var7BtlUXlZq+x8b36dorkwaFArWqJsKQEebLtowTLNxuTxMLCPJaXltCezyLLlg6DBKqYnZjAE488LGnT3s5OPPnDR3D6xAkUKJfZ1Y1cbx/ae/v0mgThSqDCWL3srTJAUh5SGugaLUwomDNR4oHKyohz4CbmwwlIE/aw0S+DyFk1si9IaJaJ2tJiEdlsWveRmTpZ13yufCsNI6x3zD45oXEGA1bYXezNUnRDynlVyZdyrJTrlFB630A/MlkKAjWqYx5wwSQPhrndT2OcG9QeI03nywvHvRCzV6euBWX2PPnPDrBwVaMEqyMtTrwKyFKz5m4ME4mF+uXOag+YVGNNPjplcKuNNAm9EJq0YIhZ2UwprJ9qkHD4XGv0inPokgmuCtFi8OZZxr/na6GuPf8FiYyBnfeK7ld8fgbxWPeDg6uU8O7f/7z2di7PQN6uZCnIbwzmRAx1PdNJkQ15VvK5OGFAVGZmZgZrhlbjwj0XCInqbO/Apo0bTJiKBQ7PUZ91lj484Xm6bPHs8SyayWuQsUyUxWDpqGAjGRYPIfZVwNBN+7W+4SKpjoTMzVpCUTIyeT1W0MLrUcEKu+htR6ywKQUTYwnxGF1rT5zicepIQZNjo6p9f03Nz2mVvS3AelHR/Caa+tb1s8TbB82/dt7XL/kb6za7oqa1tj2Q2wET76/+GM29crUEDL1SQuavNZAm7ZUmRb5ET/f6n16R+3ctWWgE8vrXwlrOy0d+6vuLZKOhC96UwkXOqEqLvr3mDc5Z8RQDCfvdyRTaSChqz+PSi/bghmuvQCpRQAoFAunSf84ws6J+epWq2KTrm0MPbxZVvmbOLuDk82dRnoH6gK+85XrsuuZKoLtdfuhCAuZmMP78i/j3r9+N8WNnpIm9+5Ld6FjVjtnaMibLBbQMdMtvum9gAyrVPBYKZTz5wjP4wle+hCf2P4kzx0/z2SVIw0D2tre9TQzvzZs2mdKSi/czkDKzb1ZpM8jLdLH5NTcc54P5wYNXpCFncUrVqak/yMfhChGcnQCo1PexP/ojzf0PDg3hXe9+F15x5ZU6jNTPk2uPi8SQYcxJBLoMqQVgZDdBh24DqKBO1qibZWj8gRUtRTSKBX2tg7lprCI2T71X5bKR6k25PWXMDFsrx/tSse60wfxRfGzMNlxjYTehb/VAHodpBJJYlEYa0bMrcIpx6ocYH1Ga264TT3KRGMSsHpcLqHBsMJ8VOlQtLSNRWcHU6CgeffABJCsV9HR04NzpU5gYHcH49IyCeLarB8teZUZVqYq/TIU+6/3SZUvtqZYWBWXe6xDQ0AxpuC1pTRj5aNXgKv3N9PQM2js6VVkSkeFcuPWQLbllYBC5SnaSRk7ic/MiMCngumBFzrFTHogLS4siVjIpIOzOypDVIw9OVoRRHcaB3Jw02f1rQLbR41OVVfehdnJTnOSuMxEHbVRSDOiCTb2CFPLiXxvfwf4feykUBsMdrSmDs1OrSVbYUAQ7QDXB4AlriNXYGiYBs6BXaWM/rubluthsP9J6l3uFyRjbQ0yOz549Y/s2TztKO+N4XaURLnJYVb/L+8IkiBUnWyNM2gvFJe0f9tm575lAseXBfnUoxtlkgT0mkRG1AVLmyNaazeOHDz0sAuJ73vUurB0eds5QJEYW4gz5Mo6EmVlZQA+Y2sbJfG674sYdTfPeQbKq94pDAU2P1+xZ7kRB19dXvuwjaM2BvDmANopIC3iG3vl19EAeUxjRug2elipxP1tjXSoZ9PG4SEJ0bnrvOsa2moPoS0NrgN1RAf+U0Gt//tOCctMDn/fePJYKeXDiWp0X6F+oTa1rYKQ2W/MG6f//DOTnQ+P2ppuCeRMj0fdKU9bQlOV4lRTvtpGBRI/FYTonl6QoeMECnYptXEjMZAlLERZEBVdcciFec+eNyKZLyCSXFcgFrZPUwh5IIotcCwUcqEhkL5KH3OJkCSdeOIue/Cpcdf1NGNq1BVgzCFQpfUN5KyYBFdSmFzF59Ax+9MCjePLZx7Fu8xr0DnQh2ZWTpWmiqxXX33YHunqGsVxKI9PahXK6ivmVRaykKi7nSf9qywIb9o7OLqxb/zmzcoVzrhR4sCqhYYVnm0iECnfI4ePVFZI8cFpvKaEDnL/JXhz/ccLgox/9qOaAOUN+11134Zqrr7ZF4Zm1VINITKIAjzN8bQrBxyYopKIgYxUer+bM7KzJZybN81h+uO6+E3BmwGrNqkNalC7kYOslbEZtE5g2uvWjIlj/BOzmUxLKRGNWti7q0sghI3jEaIj2WYiU+POYrKE5RtmMsfXLVDvyGiiAVqU8SC1sJoszkxMiWNIZjF+PnD6Fg/uflW93X3cXZqYmMT87gzlW36CoUhJFTxhMHpd2hay4z8l3gAc+pwgYwDW2xMpb4zHmrlUoVpDNUAaZ7HuT3lRAJkzsimhkqDNwm2qi9WAZXHivmKzZNTBymLXsPCHL56zfzZEn/k1p2fSgW/PYtHmz2jGSKnWDC/Zw+bd8bD44A5xJcTbD1raeolLn1zZX3vC/Vn/VD1y9NnfZs6Tb3ht/Lla6Rp2oHW7zxHzvqtxdBpMtkBAoicO7eb427n8ghjb65qYXgsstyeD95vvifVCivFKWbgL3AVGRKAi0X1Rd0pLUgjjJfazmOUEyN0f55JRaHwy0fCzeRwZuXivuUd6Tzo5OHxdswdDQoBCYU6dO1kfS0i1JrFkzrHvA95/NG6udFTgDvYxeGDRdZe7YkaN45qmn8X/99u/ghuuuE2TPRDRP0hrJxGppWVBQ8s2Zd4eAxcKmHLdgeAueUhXjPXKI3WBmQ1hCACUSt5hlbuw+W2OxBxvoTCN+1BPCepMtKmubQw/51eAUWUCz9RHJUTORTVLTqswtwY+1EAFbKIr/3GRtY8bcWwjx4vXwAX0Hatx4vLg+DUS58fc/kRTUH9Pm5614cU8MJ8hZdW6lRXM4NaTaEw7tdy9cwvHSzWaM3c7xQB1a+BkVuXHj4wU2MpLGu/ZKvw6RW+bs+EHAFfXPjYsUj2CLiYuEb9SMRSgOw0BOH15W41yIVGLKkEm8UsRl+y7A6+68EflMGfkWk3Ctst+2six2aLYlj3y2A5UVCxQkivCQW5op49jzZ7Cqcy1e9drXo239aqCnQ96NtWQFlSRhxxKyi2UkFyt44lv/jnv+/W70D3Shu6cd2d42jBRmkexpww2334mBwY2oJVtRS2ZRTnH+vIyVBNsCzL79xjGxUM/GxA104aWNbvPTrIijIueNMGORFR3w3Dg8JGxRG2mF8LuuWFP1E/OiCrRuMm99UBNb4T/+38znPb/0qtYY81rWpiEdj+8LPQzrRQhpckeKQMzAw3vIg4X3PmYcteDZLom8L7JVZ6Y22Kv23NZzNZJjTE5Y//snoXhbRYHINnuONx8lDZONgALj9RvxxWZSGciVOLmCmKlb+dyrO1zNzc5oVp3643MzU/LvzmczmJ2axOkTx/Dkoz+UMxUPzlbNV2eQzmYxV1zGPIljSCgoTExMelDlqJPNNvN6T01xVpzCH8Z4ZoBglc7f4WsmvNre0YGe7h4xnbmWieyo55xuwenTZzE9O2cHgh8UsoZ0dUD+Pu8fGdAMYoTumTfm8wkMrh5Cmuz5bAarh4dFtkq10DzELEh5XwPaJbwdWv0NFMkquSBU8dA2S0avxlwFLA5zVVjSTrexmfrcs8hcJO+Z8Af3gDzsLQOrr3fxSmQfavsqZCyFLDnrPJAiLr26jWTT6BMRpLB7DXlOPg3fHwMg1wMfn/fM2gS2D/lcnEJh5W0CN+4IBhISZzWCyQTA9mZK90ja8zRR0r0yfXf2t8l7oP6C/BPKvCcFCUfNzc9Jm525woaNa9E/0K/zlIp7REd4r8J3289/nSeTY+M4deIk1q9dLxj9yOFDEpp6y5vehEJhyUb6nBchbgXnHtw1i5LL/Hd+IDdZbSkgOiHKEqnG/Ysq0YKmB5I6aSxG2xp72KRiG1C69rbvfdv/xh6XHWcE7CboPaprBfImiL9ZpMV6+B4S3diE78N603ZyRDCN5L7e22nGpH8CHm9weX5aRd4cxH+yyneraCfI1QuYpqr8fzeQ2/6xcy6sWYUgeYz9mYHceuHh8mNZQ6MnH1lESDE2DtIGjFAHJhyab1QF9tvWIKmJo24LhxW5YgADuTySpYaOdI0CDiVcuGs7brz2CvR1taC7PYm2HA1QyhKIIas2k84hn2mV4xAPC7JzeWCUFoAj+09hZSGBgeF12PvyK7D9kouAdlawZSyWlgyKYuwbm8VT97AH/X10dbeip6cdbau6MVKcRaU9g8uuugqr121De+cqUH+uhLI+ykkz35BJgFfYzeN6Is/4Qqs7UXkPVHrUMjCx+Xz2qUh4i8skKNG17cN6UFmqywry3nBz8kCKRRoHo276edmcBSwb3bENFASUqKKsHxjMUc9KnawWgZyQLqFpHkK8k3w8SV2KMMaRwPr+sbfhTkRKCh3eqm88M7I7L5A3w1VKKV2HuX5Rmtynzg/jjV55cwJqsc6CiEhRdTtC9wXwVoIJPFjyxfcmk55UEpM/NnUhiSjLar2ygsmJMTzx2KOolIoKuJOTExpP6urp4cA2lssVuQISxWBg4PUSyuLzzkzczpw+oyqdAVB2iiUbo9TBRdeo4WEFBFbuIbupgFwoYI7qbXRXY/Los7OaEZYc8ooCBN+zmWiY7n5Asx2d7Vi/Yb0qPR3mvP4MjtSJcF1oridJBTu8zgqJATbWl8mM2qEdJDFBgE0HcVTX0Uqx8R+vuH2sSPfDXbiMFGePaQiE+V9HbzSUvJqfM9aWEsiA4/3Ab05gDQnw8VhVqr6S3MVLqIZmgg3Fi2AlfXeNSpblJzE7M6d70dbarvFPrnUmYCTAmVFIWYgFe9oksGlUSggQ5YIp11rQGBlfK4N6dzfJbXkcPnJY0x8M2KzUiZiQz0ACHEcvI1nh5eUYImF0JkB8bRSaotxz4cd+CH/00Y/i9ttehf/4zneoPcYTlhLYtp8t+dL9liFHSpMczSYx5nZoe8jCrQXBICo38vNGn/elway5pSJdET8N1A5pqthjLUVg1//9TLOxuwZE/9JxsvqZ8hLY3b4fs+uGokSB2aiK/ft1ZO8l1Xm85fNqZW8j/5RGdP38aWo1RIQ7v31w/hhevSJvSh4iqbGK+6XQuj1qjMxZu9W+91PJbqbfboHcblLcTiPB2T+rjV5CuDuvLxX9TLseMa8XR7Flc4ZuWd80Sc10l1tlnzlLdZ8yiW8lZJPAlg1rcOmF27FxbS9W9eaQSwMZVvF8bDrBUKu9JYfyiukHm7pUDdViGvsfP4TJswtIZ9pw46tuw6XX30CnCIPVKyUbGB2fxYmnD+D5R5/GAVqadmQxQF3sbeswvrKA5XwCm/bswfpNOzE4vBnLFJdJVOVeBVofcmYyAc2mkphmGugt9Yo3xhTiwFPF7RAkKykempEdE37lpjcTBDvUtOA1lmMwYVTncZDyyuogdClGiR/4GAoPJsvg7F+M/MTMbJ3I4gtViRtRmaapBb4OQp0Gsdpjy+JQ5hRWodtBbdVV/NNzBEnNk5x6haa+pc/7OlTevPgbJ64dLtGHbxAuGwdywGrnPfd5coiuKx290oD8vZ8WhELNmxPJWVrS+gmVuFKpqMO2u6tDI48H9j8rC1BuuoX5OV0bMs75OBzlolQqf0ijnJGRUR32JBmygpuempHcrsSCKDK0bFKivEec6ads79j4mMaM+H2ylgnTRm+WDPfp6Vl5cPOW0YZUSoJZ83/nayd7mmYerMy4H3h4s/fKQF4nVVFVrDWvqlGkRjiLuqPDdP4LTAhi9ttHj5r8muv3OE5Q/4b2s0PtcejG96KfHkE/fh4tHrV03LEqAr8Ifj7SVIdZXfkt1l0kboHmxOOfl9ApyJuyoBIr95iO4BPENjuPnNIprx3TMGD/nPeN5LhsJqfJDt6T1nyboGdOQVgbycoUHsa8tpw6YJuKPyNZjntIkqwdHTojOL65vFxBNp9UcOe8eHevudOxvcL7SWEfBl+uA7U7dIBCJj2PPPSw1ubF+/aJuU5BpF98+y9g+9atSgI4kx6ukQFrWdJmVa4lznUKir6QFnnd1dDkVhv95gZHqh70fWY7SGTnkdkc1bNIEG2NyBEaKYO15HiOnR/I6xCzI5Lek7N2TCiw+VhcxCe7B5E8OGRd7/nXU7kGeuhhrRns/pmwefMh8zN65ALFHeXTQ9dlYM87Hhv/aYLbg1uhZNQndCJonx/IiAIHZAAAIABJREFU3fjlp42faaxWB7gL00cgd2OJBsDZdOODEtfUS7dMzCIDs8E6Luo5mvUkOCoWRCfzgeYMsGwgMzmsFEuolpbQyt7RYD+2b1qNy/Ztx8Y1PUhVS8ilk8jSEU1es9wweRt1k3SiQ9orGRz60TGMn5rFSpEz6jl0tPdg29bt2LptE9Zu2YQXnn4SR/cfwujx0yjPF1GidUw2gf7hfqzbuxUjy7OYb1nB4KaN2LLzQmzdeSGWqymTY03Q9tXhI5crZL+X/VW+R/nGpk04wvzDjckb6IXpUFt/Uf6+3rOW+AYDus90qifiXRUGdmbShBD5uEGSikNO3rsk0GQyJk3psqgWQM1GNAQzLPi7pK7DZcaYJDmGBDmrEqnyxUOHUB9ncPkYrMwET7vYR/19NX0RfU07HM0kIsh6NhZEFEIpV31T1XubdVtBHyWL8TLZj1riEAE8YLfmA73BnjYSFd+z4GFXkNL8pyc5Np5k/sF8DAvmi4JEWdWS2DcxOS6oslBYxLFjL2Jufla9UFbB/BsxomWcYOOGS4sFEdukMEZXu4VFE0cpmV83nz+cwPj8RGL4OLL0LdtIHl2yKLDCCuvQ4UOYn7detUHfRnTkfeLkRzhzcZSQFSFfN097Hub0NmAgoFb30PBQffRsamZa+TnnyekmRrhd1YAfuIYi+PhaVFU+1dAcjHnLYypDVXgTi5w/a664TeXMHANV3Wtczjye+X6UhJPR7giJep31kTVTT+P1khmOw44G2TfIQSYT3Rg5Mog2yMrmVU35Ux7cfM9aR24LamvW1tdygUnTtFeonBggMdec0IikcDqA5EPes6gGo6KS3n8iIQIb71+YkfC9MqFTSzGR0Dgg19nk1JQ0Mbp7u6WoRya7JeMUn0kryLMNwqQgxuDSqRY89cRTqvTf+uY34eGHHsJTTzyBD3/o93DpJfuUdNr14n20lmnwJerqapa5u9e6RTRqvRtKZy5ucqk7fxzJqncPRZFARWJmsK8nCtYp8QrZx1C9ghVz3iHz6JHbHrbTLtTM+Li8XoLp9XjmSBctseZE3qZmrJUpDgyTd0dtQqQmqvxm9O8nkMDg7ehvG736/09I3ZMVuzDeB49R2Tr6bxfuPLGc85ID80Wok92M6/a/V5E3Z9chlMCK0G6qsST5NQ8YCdorY7MLaczcQGBsQXDx2KFItSazl9T4ALN/jYUY1MWNJFMLLTIGNUotAuWSb5hEFblUAp2tOazqzuK6qy7Bri2r1SNnpZ7hnqcwRjItvWmOlvDxszmzg0uU0pg4PYOR4xM4c/gsksUkctUsWulUZSmt3IeoyllcKop1Xs4Ci1hG77pV2HbFXoyV5zGdLCLb140tuy7E7n2Xo5bKocKREPa466Yc1t/ktbLD2IQWyPhmwOXm44Lj19GHDoUqVQVacObyUx86tCur/+og0Ngegz4dnmyUTAfOsqlsGfQYEobmXGQLojGyZRW4bRKRWXw8Lp7bEgLf8mJLuvWrtIptnMlEQWx0SuvCxTt0YDrrVDOklvAbOcOdjSzjtIM2Pnj/4zCIQzUyeP6hDB1c5MUChY0ERTAJzgDfm4g7TapQ7K/qNTBhku8754KNpc9Xx2qWfucU1+F4EKFLPt6Zs2cwPjaKvv4+zVPz8xNPPo6jR49ovVKLfGR0BINDg0InWMWOj45heooHPzSP39vXh9GRMczPzunesa86Mz1jxkJ0NtMIGte66UkbRG6JFVGdwcFBJVFklcf8tilIAWUnIRn0apCxHZj0wLaAvLS0IKtTLqlVg33It+bUb169ZhjDa4a1H6U5zpaCoyokwlmSFJC1Xec4LCUf6dc4qiixav1ADog8/ibOliC5ScTCJy1kpRvWm7yvGtMLdCdl2unkEoipbcEliHgR4FVlv4QU9dLEri4epJE2e/wQLtKa8NaL9bttioQJlxK9RFKjfvyoVaigtiKSG/cZoXUltiVyTUzhjjeagZ7nD1szrMgjkeHj8VzlyCnfJ5NtiuowUTx7bgK5XFIuc9Rr4Ogqv2arhPuEyRthdyIqhObFy0ESP3jgQfR0deF3fue3cc/3vofv3v1t3PW+9+Jll12Kzs52na86PygKlOLIpWlZcA2be50FanIH9N4dKdT/1YZzdzidIZZoxVpoRmVjZtxQa9cVj2S87lrmNbMHNwPavEqvV66NMcRGYuDE2J8Cb5+fUEbv/vzK1xBMKx5tbfgD1T81ZyVN3eumyr6etfyMovq8bwfPh7uyTvBtQJ51aP1nPVZouJ7f137JbztBr79v009cFvV63T0p/LAt07UkiY+rLEgHppMbFFxsLKmZALNSNtaqESvsZnFe16qzhHrbfDxl42SrUzddhy2rpowkFaulAqrLBXTkMhjsa8Wdt16Ni3ZtQKq6jEyihhZK7cnpinBvi4vPmEIX4aRsLY+pMxbIRw6dRXYxhdZSDi0rbMyu6KM1l0HCx79K5TIWEiuotqfRv3kYWy7fg/HqPMaq8yikgR0XXILLr7oWlXQWK3RtYsbq4yAk3/H6SxXPr5ECixNhbHbbYLpw7bHraMIZxkS0xEjBsz7CYxmhbwEPwrzeyXrPV8HRf4ebVNB3LlevjBTQnXQSVTgvvhSzKhUFr6ik7HmC/GWB2Q668Iw2O0WpdflGZ2UezNeA+wWvqp9PRrX1HnmPYhzMKgVbWDGHrsy7Pk/aIOWxelcPu0mnuc5EbjoAmiv0EEVh4AovbVZC3ERkJfMff4cJFqsuwqaEpHmwU/nKIOmUKqPJyXEceOGARnisIk5jcWlegjt8bCarrIR5+HFdc7a4o6NThKVjR49JLY/mOQzi/CgsFXUIy6VOQi+sskzkhdeJgYf3hFUY+7N8fWK1UzO8WJIyW2tru14LYVXONLMCZ+DgXmJFJflNKk/xNaOG3Xt3C7blvDj3IRObnr5etXUYPlWNc9TK4VaDx222WvfFEZFI1rQufJ43TFC0BqS41+jxMWDF5AJ/Hqx38jq4/nXsu5pbJGL/i7U3Aa/zrK6F1xl1NM+SbUm2LM92PDuxEzvxkMRJgBASQhrCDGUIUGZ4bltKub2U0qdcCg3QgQK3f4FSypiQQkJCJsfxEM9DPE+yNc860pl0zvm79n73dz7JcqD3uXoex46kM33f+75777XXXssgaVOx8qByO4DtSHMBwVpHXuLqfk9MTaRa1n1I7owdrGb/KyYbkogqs9nQLtO+YAKpjO4g6DZHQ6Ce3j7xT6DyHvcP2yWE2nm9lCtC8iqnDjhDXkAoGLh506RVkCWfh3rn6nOgCYxOZvDzE2Ghzj3PYdrWsmfOZJJV+/DwiBYt+QBe3rtPxs7+6otfxE9/8mORLI6Egrj99lvx6U99wqkoMmmX4lp15V2yriNNTPYVkZBA7VzG+Csig+rm6s3BTZOgArpobT6FgfUcUgKpqr5pgqmJYOGrICjjr6a1IHStxAJ/zd0zPZe8W28MsN8jsBZaLqaCoUJW14TPp0DmHmHv93itwnMWLH31e75APqUHr5vAQfDyD3+fs/CZ/YijFXjXnCPnnbaLyQOUhzAPJi5CXhBWEezr8QCz6sGqMH5g66XYJudiUaMHHfvR/gFHtuQfEsiptEayh4hn0AKQ4ioCsmcRzJFalkNpNIsH3nAH1q1YgHA+jVgIKApRr13hPwZK0TMP5hEfGwVdUcuCZcgMTaDnfA9O7zmJotEQKtIlKA8UI59NI8M5TkKJ7C3znYVCSBUBw/kkKlsasXDDckxUhjAcSeHKyAAWLF+JG7feJoF8IhgGa70J521rrFhCmHwqVXEak+qIlbNVmv7xFz8Ry8VPORyZfZsCkY3yqFmNVuQi1eckGTWhghzy4rfrHKT0UNPKWhInRygiMcf6S9Z/EulcLcQ9ApMcfKKCpKNNvF3mlmUHq4lKSNbukheOvl1ubxf3M25j9vWouU4ijxrrKPHMFKjMn9kWuhfIHVnF2P8C80ovjyhBQb6Ta8++7CD3+v7u943AR5iSfWy+NgMl53vZg2RwHRjoF3tUynCKApnMAgclkJ+/cA7PPveMbrYg721aeAQWSEcZTEfjqKupFXEOPp+KlkRFz36wf1ASBsquKiKQkX4mq1NhmGdzMrUg+y2VElU4vjZ94/n/vDZMChgA+gcHxSCFSZQwoOVapnU/qkwiSkqLVb9bdAd470NoaKjXijxDG8+k7FMiBoTVhalO0qfTQVcLSp9HM9ez40Iw+dD+qfbebc0YtG79boPXeW+Mwc6/GdykshYNcD3ALIhIm4htEFMNdO0kCf4ix0t3N0VnZM06ApAc8TKFoM8p7QASvpywhvRMJUhZQKGErz5eUACXPPLqsRLnXrKZb/Ujpxocx/pySIxx5EzbS7yPrI77SW4cGpbkjc9BJjwrbSZiok0vM+hMsJkQqCGLokhpjI3FtfKnJ4Uo3ymixntLTgODOMV76upq5TnZbqHQEAM5OxSnTp5CY0MDPvyhD6K6qgrdnR342t9+BXV1Nfj0pz4p64JaHSLLyuInGlayIyc3JIFw8dFQFWp4cArDFR7SBnIJl3AcRHTGH1S1yW7X0W7q1Dg7GX6/Oih75C3fA7XNaw1898w+tzCDp6e2eabGW//PfXbmv0dY1vVp8c3/gKlJgIZbY7qb05m2en+vQO5/chfI7XF2bSYnMa4ir69rmw6okPlU7d1qZsXDhf9mtq8kEJVY1L6PMlotk9NRKBVcsHEoBgsN7g7fdTeGkHhprAhz5szGDRuux42bbhJGbayoFCPDcfR096GvuxODvd1oP38WF08fkWp8XksdqstiKI9FUBINig2pMpLZM44hGKZ727hop1dGKhBOBNF5phP7ntqLykwZanKVSA8Sis6JrWQ6k+REOUJU+MrnMB6YQIJWqjXlqG6bgaKZ5ZioCKJ7fBjzV6zChi1bkWTfMxJT7fVAGINDg3j66aew48Ud2L17txK8XN+NwXBGYyM+/enPYMP6DZOyS4GxJmh3qIe1kcjY0+RBwZ4yYXT2a2NiDBFT5jeNZqwH5GZiZaM4+FohMIUmBRWRcTaFyUjKMW39i+2XxFHpyJEjohbFTUqN+OXLrpMDl/f34sVL+MY3v4EjR0nwSkjfni9E29J777sPb3zjG6XK2rlzJ77+yCMSGLlOWGky8PAAo/3qTTfdhA3r18vzKiCv5CN+fpl3depNBnN6JBcnJMPrw8+kAicqB6tLaXJPVg4bR+6TnrM7MFmdsXfMvcYK1gKCHOhOz4BVlNrPBuWeENZ+5cRxsWxlj5wHKoMkg/zQyJCQl3p6u2Wtt86ZgyJq7gujf1yNGgCp9Af6BtDf2y9oE5NNCdjjdC0b85JhQrf8fV7LpuYm+XwdnZ1OHU5V3pgjMugKS1p5gqgoK0YFxV1cVSltKtkT7MUm0NBQg9a2VkU9qEMgfuJUbKOiXEKkgOsbG1wfUdXfJrVOXGUkCUdOFcL4GXlvLShzndkcuSAyDnWzaq2A6iipz5AnO9y9lowf8nbniz854+PEWc8ROQ11Mf1rSyYM3TLY1sZ1xLBIXM44bqeKZzYaKmvF2oTiMqWJsJzNzpCGf7PQYKAf6B+QkUHuOiIphNVZfrDQ4ffFJIjsfwezkw/EappJgVXiXGN8TZkyiIRFpY+oj+hoRyPq+x4Ni6IbkzuqUXJ9KEclhtKScvFo6OrskPv/nne9E3e/9rX4m7/5axEyet/73ivJOLkSXO967925ToOaVFKuBTUlhG/jEm1BEa26dsmSP5hbRe6/f0bEEpTOEzApcKX8rTB/FV6o6CcHdwtaUwO5v8qf3Gf2ycZ6KMDU57S+tdNB/31CubUKpvzutXrlErZdy4CISSEvmSbcuufUdEXbspJ0/I5A7k+WrlmRU5OYb0RHJbTnraQJjonp/wvMyuBDpqtzuZHqRYT3dWHr29Zem/RgBKJVhIFHcFE4iIXz5uHtb3srlq24Dg0z6sVGMZlkEMtjaHAU49S3ptQhbVGTQ0jHexHKjaGmLCpCMcFsWobY5PBnP5qbPEqlLqGiIToRQWwigr4L3Tjw3AHEksUoz1Ugn+Tw2QTywTyCbLRzplTcsbijgsiHgJLKclQ116JkVgWyFQG0D/WidekyrLtlCyLUzS4pQy4aw5W+QRx55Si+9Z1vo2+wX/TKKY26ZMlSqcx++cvHxCqUcO7mWzbjwx/8sMymapDWzJ/sVJ0xp5PVqIhFUJlu+YrlYhbCDT8yPIKTp87gpz//OdrbOb6ksPjaNWvw3ve+F/V1dR4z9umnn8YP//2HQraS8ZhkUoLY3LZ5+OSnPokFCxagt68P//AP/4Bnnn1Wsn0+l2p4p7H+hvX4zKc/IwfL0aPHxFq0vqEe9953rxzetLl89tnnMHv2bKxavUoqjwP794ulKF3IqM9OVTu+Z1bnNHChRSPXp5DMSCxz1aPMrTrBEjnkzZHPzbdbFW8tGUWl3D13nsVWgfsPckki0mn57LzWrFD5GQmBM0CyGmeVS+EcrmEejoo4UoWNBEq1u923by+6erpUk3wsLuQjKp7xi69L0tvkPq6q+wnT2RHcLGizolSiFVEB7iEVg9HkJSf3kP1RMdcYHpaAR7tL7i1C7JYgs1rj1/DIsFZu5WUCsfNz1lEWGOqG1T/QJ2Ybc1rnGJ3BmxUnye3ylQ7ZM3NaWyWJE+MTtmQcakJREmv7CATs+tX8W9TNXHXN68wvf0C2KsgOe0EO6H/t9A54nS3Isarl7zFI+Scx5ASRXrNrS/leh/vGkj4Gcg08heROkB0n/mKiOmJ/7BjEyoTnmabEKT7ePxEiVbNwUZTDwAONj6ELWGlpmeyr+OiY8B5IeGNFrm2zkIyo8TNxTTExkvGrHHkPRDa1Ly199zRlgY2TwqKIGvs6H6+kuSAiRdobb2luFnU/7mO2dIQgGY7i4qV2MePp6+3BO972NhlB+4vPf14Krz98z7swd26r9NvV1Y2EWtXoN5KtEcNE0ZCDPOLYqHP7TBqtFWd8CBuN8lfDxleQGGRjbDY6apHA1y9/tUA+ubr2U+qvjrrTBvIpo2BeQuDFUTdee+24OvmFXCDXb04vBjNddS4wuD+Qi2uny4qtTjdkQ+O4N4IpSK2PXDi1Ip8UyKfrkfPZzFZUlKJInIlG5PDiDC0P3wUL5mP1qpVYu3YN2tpaBc555ZVXsHvPHvzqV79CLysPccFiBcCeGG1QVSZSoCVCwbkcGmtrsXblCrzrXe9EU0uTBE8G8lSKB1sAY2MppMfjCJA05gL5aP9lID2MypIwiujmBBqt6HwdDwCBjyMB+TNB7fZUHrFcFKPdwzhz6DwSA1kExqOIRctQVleJ2ln1mDmnCcUcE+roxJVLl9B1pQM0r+f3yhvKUdfWgGhdMbrig2hoa8OiNWtR1tCAYEk5EvkgekfHcOrsaXzr/3wHsbIS3P3612Pt2nXiSMab0dXZifZL7RLU6Gu8dOlSHD18BC/seEFcyea1teH+N90vft6pZAK/+c2T4lTGavDPPvdnWLVqlWTtf/fII3j88V8hkUpj+YpV8v2nfvMbnL9wQQ6jDz78MG688Sb84z/+Iw4eOCCPf//73y+uYqy2aYX68n/Zom679VZJHo69clwc02Y1NeGP/+SPxaiFvdgvfOELOHzoMNpa28Tzm5KeX//G13HmzFnZ2Desv0HeK/t1hMz5bx4SvPef//M/lyrHCJKE6Ag1r7/hBqy//gZcv+56sQWVA12IXTbj7fqYpiHsM0fgjC+f3xIAgUFdILcDodADu9qvV6p4JknplFwHHmJMpIw3wGAkfyjoMkImOpMrZsZ5SWQOHjogBjVMrMRuE3kR8aBoDCt7Hs5MxMQulXAniWrFKvrBipvBXBy1+geQSSk7m1USgzjH1DwlLXGrYiUWFQKVVNuVld7Yn8CpPODZriinnaZOEzA7UjIqFf6KxMaVY2ccmVNnvBYsXLQQ8bExZwwTAi2LGbiHRoalP8/XYQAXNzVluSlr2dmBCknV9fgYfPk7NjUhMDkJd07846qxG0dutKCr90M9x62SLvRXlY/B+ymvYyIyov6nrSUTxpnKkZDnNPY7ETa61rl+qyYYeojyd6Sd53g9pqbFs81QRgneJIhJG4QCTuqBzvvJ1+UZybcjWhWpjARWVuiXLrXLGqirrZNAzTXA4kYQglxO1hnblFwzfA21bKXE7hjGxsekr863yQSc116SmLDOlM+YOQML5s9DQ2OjrmMKYcWKxY64/eJFXLp4Ae96xztwz92vw1/8xf/Ewf37ZSTxzju245ZbbhajJCZ9EnQkaChfQfYWEViavBBBCHNtpmU8T963Z+LlxgpZ4U+C1nVpqMRzgVUuReA1+uJTI6X+rgZKDeRTHcIKzG3d89NV7+4xrxrIGSu8MPg763GboPFD69P11a/6njdxUxBzEUKvjclN4tpNSQ6MOG6Jg+9dTu6Ru89xba11fUG1pJwQn132WxbOn4dt27Zg/fp1WL5smSwwVpRcdFyADKbnz5/HL37xKL77f/5FFcloHUg3ojDhSs4iaz+bZicz6+pww+rVeP/734uGmTOQzKQwMsaRH0pn8kAOSCU+PjKMVHwUmfEBpEZ7kE0MIJAZR2k0iLKiMCIuu5SsnAS6UB6BMJDJppBP5VAWKcNI3wiOHTyD+BAdysrQ2NSKxWuvw9pb1iNYEkEgTB/TKDA4jJHz7Xj6sf9Ex5nzyIYm0LyoGWUzytAx3IdobS0a57Vh4eq1qG1qQToQQRIhnL14Hn/8Z3+KQ8eOyMZlEF+0eLEEr9WrV2PRgkXi7cwNQMi5t7cXhw4dwj/90z/JYbBy1Uq89jV3oaG+AUePHsETv3kSJ0+ewHv+8D3yeApQPPL1R7D/wCFs2nQLbty4Sb7Pay8HohCsYujs6MBXvvIVnDp1Wg71T3ziE9i6dZsEVx4aREoYBA4eOoTvfe97eOXECSE/MZhzkfD5unt6ZD6Vwe6db38nbtm8GS+88Dxe2PEidr60040o6WwvK/H58+fh4Q9+ECtXLJfPd+rUKRw5dAg7duzAxfPnMNDXL4nGzRs34c8++1lh8Us1J8Qf2kSyAlGSl1RUNprhNjWrMYFQHYNZx1B0lt5gOVvrQqh0/UepZpz7FA9fVjse2a2szJE61Qubn4U/k7nxMFXPIjh48AAOHTooh6H2hFUdjJyR3t4eCQylJcUCe/K12FJgkspDhqNJrMjIamYwyWYmVFubZinuexxtknZGMCSBn37zRGNoF+tNAYTYS6ZPOlsZFXIA83ll7px91FKVBSW5jZUaz0AmgwYbc19WV1dKRccKn9eBPXGOPBEiF8a6Y6gXUTkuyqkEwryEdRmw1anNfyBbf9xYyn6CoSAIJLvZSKOCcl77gPfHKnwlP7Llw96wBgGD3I3DYSpg4ingEBA5wn1a7nwt00YwJrqhA/7H6PfYWlKOhDD7xYNcp2xIEixYMzsiplVtrrqSACOwaUAZ9ezZk9PjfLvpPsiEPZmgGYuuUZ4H8pnFx1ynFCSZI0k2TNLkGMbH4pJoUU2Q95OQt/XLmXjwXpPfQCMlBnQZo+SfsCY73V1d2Lt7t6i63fP6u/Htf/4WLl04L2jMW97yEG7etFFGcgVFGKekbETXDdUZHb9Ap4hci8sN3GnQ16p4akXuDyp2v2VPuqRFfi6lpQbdaYO67+e2h6dW5FN77ZMD+WQ43R+Z/QlB4TE2012YVX+1aD4ZPp9ckb/640z7wpILbSW6K+Hn7F39NDYm6ZF4C0nMdK8ZqKlunRZckDk8KKmtpDgmUN3222/FpptvwspVK1BSUqRzyG5YXVjaZIaSbRspwuXLV3Do8BH88N9/hD37DiDJHnuEoggRJJNpgd6LwmHMnjkT69esxXve827Mam4S8lBG1KvSiI9yvCOPLMU1BgekIg/nEkiM9iA50ovkaD8qSqOoKY8JaU1Zz4rbE8WPFNFSkazpCCLBKBKjCXReHkRPVwLBfDm23H4X5q5ajGjbTKRTo8iNpxHO0kI1BIyncXbnyzi7/whOnj6GpgWzUN1UhaH0GHI8AOvrsOKmjahrno2RdBbZSJF8xpNnTuOJp5/CD3/4Q2/DcpMVRaIyWkRVt9tvvw2f+7PPSWZ8/PhxfOpTnxIYnTD0xz/+caxZsxoXL17E93/wPfzmqadw663bJGATCv/Od76DS+2X8Y53vAurVq9BU1OTwmVuVpKQ3eXLl/GlL/2VICTcrJ/59KelApe2COFDBhoAr5x4BU888QReemmXHBpvetMDmD9/vsyJV1fXSMXIw6islI5bAZw9d04FS2bMEDi6s6sTP/3JT8Sek0nJZz/7p1K9fvnL/1sIOatWrsTb3/pWDA4O4IXnnsdLL+7EzMZGfPKTn5QWAw8zkdXUBqSYlEhXwwg2numCVgHmLawHtU/G1WNTa5ptvXER8UhzZlt1w1k5ExYXq0jnEc3WBDc4SXhcz6xu1ZSCRMMwdu/ehT17dnkQJ9eT6GvT8nNEf5efhfCoBjVtIfFvT5ObdqQcdXMNbQZvmuYwuPPzC6uflWFeUQpW3UwoONPNNcKAyxYIkRKtphTeJezLXidZ6LxXfL88tNOpJC5faZckm4Iw7MlyhIkKYVrdhaUaF/jTHbpiA0rInGOSIiyj2gSOoiMMd7OotT6n/a1qhiogYrC2qbVZMNXD3ZmV8H07EhqvGdeoBWkjxxm8zffhR1yM9MnvEU0Q/2zHELe+qQV55dGaqJXOsds6kud0VQ/XC3vQRGtYlHCdSSLHYEpvcatKHdGUxYjYoTIREIhcR02F9MZRtOFR9PcNyMghIXe60nFdM0BTnlUgdhmzm5D5cibCbN/wd3v7ej1dBd4/SaJsHM8lIUzWqMXOQqGqukbaIrw3Vy5fxu6XXsIH3v8+MU/Z9dJOsI2wYME8VFVViisa1yzvA6F6vdaqgmlz68jhAAAgAElEQVTSu9LXJqrC74V18kBaQa6CN9KXGC25iGLB8lpkN2mpuvBliZrkdlPaIJOD/KRw7Osxu2fyVfnaT/YGrX0P9Mm22jvwqvgCvF2o/CeHyMJLKOat/CP/414tjNsn1r+dNqr3gGmZ8u6pC4hGQUTGn9hMd50CtTXTkd2I1CnLmVn+utWrcO/r78aK5cswa/Ys6Snzj2ZoKmlZHI4iMJFHkH+YqRJSHEvg+Rd34qnnn8N/PvUU4pm0VObMLgnbFUeimFHXgBtWr8MHP/ABzJjZ6FVcHO8mX52bIs4xi2QSE2Rkp+JIjPVjbKgHg/0dKCsJobqcph5pRMhgj4aRnUiL4pFCuxQfUXOMdCaLbDKEjvMDyKdiuOe+P0DV4tnIlgaRjgUQyOSRiCcQDYRRmg0DfSM4t+cgfvnLn2Hm3AbUNdVgLJfCCOdAw2Fs3H4H5ixahHQojBR7azyYqeyVzUnFRGUuVlZMaghnv7x3rwQKbmYG5vvuvU/IK/QtJ9mMB/JHPvIRbN26VeC3b37zm/j2t78tv3Prrbfi3e9+F/72q1/Frl27sW7t9bh9+x3yuwxADNqPPfaYGC4wiJ46dRKvvHIcp0+fxqc+9Uls336HQL/f/c538d3vflf+vWXzFnzg4Yfxta99Dc8/9zxWrFyJjRs3YcWKlfjBD76P48ePCYT5wJvehEWLFuHzn/+8BH9Wjgz4PGTPnT0rVSgDyJ/+yZ9KhfGjH/0IBw4ckIOFSYB5O8+fNw83brgRb3jDPcLOtnEg4VtIP9pkYR113ttJOrZhB4+N5vFsEZKaYwBb8q868kpmImxNch4PLPHkdvriXBuRaJEcnuz70oedG4jQOc0vuFlS6SSOHDkk6AgVAAlzcu0ODPbLAc8qixUtZ64JoSp/JCQBeyKt2ulEYBiA+RkJzzKZKC0plUSI14WHJK+frFMowkG4lTBnaVm5HAF8zOgoIfGM+IQT0iYjmsYYVMVjb7aqqkw+A9873yM/B+M0D2we/AzyrDwJz7KCZ0KtfsxwZKcwSsrKJFFgUkFFNyZ8TGh4jAUlsEX1/UkCphUwr7Hoj5N97oiIFqSvrowma2XbYT61qrNq36B2SwKs122ojR1u/H9NUnVEznr4DE5G9OTvyr+dBLIkaxE1DLKZdR3f1LEvfl+0BxySoGtYGfwyBmla4HxBJyIjwj4kwbFdMhxHX8+ACALxLCCCYzPp5ECQmGgJDKFs3g8mhwODA3L/+F6ZXEt7wancMdHlWiWaxxFJnhcNM2ZgZlOTJI/tly7i17/6FR584AHpi3NPhcW1sEjGcHlOCHRfEpPETvaTIEzKmJTr6evXKgHQjZ46LQkvLBn5y4trV1fF00Pf0xSfvr65TdlokJ98HlgSYFW+nw9hgdaqXUVYlGRnqJ0mePobllz415gUCFJIsI2nYmieG5yD8iWUu5FpeXbTkHc8Dgv0NnWj44v/jS/3y4pA/O4Gvvd5rhXImUPRLOL6tWtw+7YtuOd1r0VZaTECkQDiyTFkAyosYJk06bOBdBbhCSAW4exyXvq4HV3deG7XTjzyrX9C9/CgvLUMs0Anyl9bVYObbtiAz/7Jn6KluUkgQe0jphENRZGh+USaJilRxIdG0NPVjuJoAOnkMK60n0FJDKgsDyGTGhU/c46IRmm7mA8gOaaGB0W0FuRIGaudgRS6zg0iFw/h5s23oXX1EkQWNCOfSyKXofI7D4MQMJpCx4FjOLP3IF7e9xIammtRN6sagdIoBtJpDGYyuP0N96Jt6RKMUfAmHEYincHxU2dw8uw5nDt33vMBF6g3MyHCIZ/73Oewf/9+Cc4M2uxx/+VfflGCBTcN+9S33XqbHC7sc7MC59drXvMaqeK/+rWv4rHHfikHxm233Y67736dVO+E6HfseAHrN6zH5ltuwdKlS8S3/OvfeEQOJSYGMxpnID4Wl0Ni48aNuPnmW7B582Y8+cSTeOqpp7F3717p41pvcuHChbjrrjuwevUqIbSxJ7xv3348+cQT0pPjPWpubsaWzZvleThixvXAA1fZzSqEIwSafF6IefwqoayrqJ9lZK2qOIeSNJXtWXBB486zsSCrHkyRju/TYFT2gSWAE8J2VQY3I8fBeP0ZwBj0yNYnZM4NyqqKwi1kf3OigGuFhE4GrEiUGtlB7H15D15+eY+8OULVHN8ZFjW3tAviMfl9ZXjnJIgX8zMjiL6eHumZMnkz8RtCurxObJPw9ViZ8z2wnSH+5MkUSkrLZBqACmKEQUmgotCRSLmypyoWmglUlJWIiQuTaRLdGBzYOjBFQwZvzoWTYS9MfFqxCgOakGrUC+Zi6+qIdvw5oVq9BjqKJvK7rl8tcctJo1ofWw9ITbSM6GauZ37egv/fJsEqPXhPsMhRY924mFTT/v6qtVF8nuXWa5eetS+QW3A38hyvnVbB1HZXGVW+NteD+hsoQYvkME1e9PMoT4KtHhVQ4peMawnM7qouBg3T2RBG+wRGhnTiZrCfFfmYutE54xQGYo43EiERIxW2mIop0pPG8PCQ/C0tB0m+iFgBcRq55HISxHlGMlFkJV5XX49Zzc2oravD8NAgnn3mGbzj7W/HRz78IZQw0ctNSIJAkS2+b0nwQgEhTwojX8iAGsAUIXLz2+6zinGKRvkCLjwlLvEa+4O2v8/tryQnw+VXQ8VeZW8B0nsdN2Lle52roXUTnym8ucJ7mg5618+l3AjtYetZogTAQiA34qQ9r6vKpxOJmaKZ/nvE4WmyGqv+f3cQ9z840NiwUB16fWkDD1SKCcxqbJRRhvXXr8OsmYQeyfDOIUrxFJlc0UDOhZBOpBBFCJE8IXYluAVDEaQnsrjQcQXP79qJXz75BHa8+KLMacv6yAcQCoSwZtUa/PVffQlzW+dgQkYx0qLqNkHf3/EkUmPjSMTHcezwUex84bcYGuhCNJzHgrYmtDTVYEZDBYqLSDTPI4gJ5CZSogxHsY1QgHCfY7PSzCBQhmO7T+HisQ7MaKSByhqsu3MrUBYDQlEgy0HVPDA4gn1PPI2zh46is+cyapqqUTOzCkXVZRhIpdCXSGDb3Xdj7tKlSASATCSCK909+OuvfAW79+/HaHwM73//+7B9+3aBqdkHPXv2LP7t334gQZ7Z9Hvf+z6sX78ejz76KHa99BKOHjsmEBihO4WBx+Sg52F8331vxBe/+EXR3t69ew+++JdfFEtMHrjCRi8tRcvsFtx//xtx2+23SbXIDU/I+9HHHsXBAwcFvps3bx5WrliJNWvXCqzHBENIPAJnG0sS0gYwByf27ngws1oTeJQ+5JxrzpFYFfNQLaGnuJEV1QJgX0+rYyOySMUTCmuvPpWSA07hWBUYskxWD0oXxF3FZTKT/sPdIFgvmDppVG4i3neyuNlfZpDjSA+DMednCRtKH97m8t1Ms0lhDg0N4NDhQxgc6peDcCJLdjFnrxMaKGkxKZ/dkXkCOhPN6ouJZzaZkSDMapv3kUmMQOEhlUil4hsDJg1V6GXN+8AvkkIJqfP6U9ebPXUapPCaMfhpRUhGMR1+8iiORWXagM/JdTI8MiTXWnrpRmgKq6c4AwMPfppuiMSvE/eRoOcTtZJK3CmvcZ8KOVWUvxSWlwDogg3fsynoKePfLHmVzGbz5FMh1clVUqF3anCrJQTWB7cqzNaXPJ9PZMaqeHu8wZP23vh4770wQNP9jq5kTrpTxzJtXlgTROlL0/TEky8uVEm8RryX8r481zxtlVCHnXD64MAwTr5yCu2XLkmQZGXMJJbBmIRXToAMDQ6CErlif8o5/kgYXd3dwpMgv8Xc0cpKylBVWSkTDf29faJ3wNvLZItIynXLl8v6euLXv8Zb3vxmPPyB9yFWFMG5s2fwzG+fFl7TsuuWOgIkxxYVoRKlTTcqpvvNREtUeVHug0MihLQ/ibhmMd7HwvbOEL+DoeOxuCCjRXGBrOZ/TtMu0eRdr7eulcIZYr326Sp+f7KomcfVpLipCYMFcia0fItMCA0Z8M4meS9ToHW/eIuLqhp+XUI6hdR2ddSe5jsmAjMlC5iaBGluVbjuk6F1U+DJ5zG3pQVrV63C29/6Fumx8F6T8MObn8tzRlSzUp1KFv0VRBg0cxBWLoN4KFYiFfUo+z9jcXzn//sX/Ov3v49xjleIdKcqgy1beh0++tGPYsmiRWq5KOpoAURDEYyNjOLiuQt49Gc/R08HAzgQiwKlxWFUVxShrqYEtdXFKC0OIpifQCY1JhA7HxsNF0m/Xiot93pF2WKc2n8OFw+3I5ANI1IaQ1l1JZavXon5c+ejuqIaF89fxKmjx9F5sR1xinhMjEl/vGpWNUrqKpEIBjAGYM3NmzB7yWKEKyuRIeyYy2FgZAQ/++Xj+PKXvzzJHUrHy4plrGjDhg24//77MXPGDJRXVMjBy/nrH//4xzJyxGuycuUKLF++XCphumQRiiXT3ZiTNuNvdo564Dk9cckseWN8WZ3rCRp0K4FBLC/V9pRfKm2r4y46I6q9Tw0IPrlFViUTmsWzRyhMYcKNhCldS4aQPJ+HCYlVRVIRSfVCkpYqtgm06YQ/NKD41I+c2puJx5gWuxJaFcQyXXpPHcxBkUQC+B6kynUqekPDgwJdMugR8i8p4Tx5XtsuqZQbBVKCEQP52XNnER8bkep3JE4IntUuZYcZFLVq5WMZ4KXHzDGlJJUCSaakul9IEi/OmQ8NDUoQJA+CBznfPeeMRXp1YMCTi2RyXFpajtKyMrS3kyU/KuI/DPCqhqa8FSYXlRQKKSkWhEGvrdpgEkqvr68TAiN/r4y/V1qC4lIVFeHfPMCZTFEPQCpPEgJLVNebB5v2ZfWL1TiDPqFmfiZW6erm56R4nf66KbtZUJVg6Avu5pjG57Qq3Kr6qQeV/b/3e7QlFutZdRPzs9XZ4uG9ZtLkIQFMGIMhlUIW2VR1mTMpVhn3ItzuW3+aLCgZzpAhqc7ZZqEYkpM5FgKlazXI+3Ajdc4sUnX0MxwlzOPs6XO4dPGSVOWc0zY1QU5xtLQ0CyJAlEeQTedvwDOAEHhdXZ1oJQgBMxCUEVSqt3FtE94nO558Ct4n7mMWQIP9/fjYxz6Kj3/0I6JE+MtHf4EvfemLMkt+992vFWSGSCr3mbWu/UIldk/5eirupHtWAuQUBvrUoGnjUldVwj5lNy/M+VnnPoa5VdpXQetuJNRD67wZd5WX1ikJRU1sZM8C+bWTSHXE86+1QkWu+gH+QF7o9RcSGDuP+R3/2SXP6Rz3/nuVubFS/BW5XnslfU4N/p4gzPyrKnKCy5s3bsKdt96KWzZtROPMBkGbGby5xKlLTksFHlhpjqflcygKF6lQDP24BYpyzGPCrOIGlcTe/fvw7PPP4/Enfo0rXR1CrGErYvacuXjooYdw04YNWLRwgVSSZPgy0+3u7Ma5U2ew4/kXKCyN5ln1OHH8MDLJUSxe2Ira6hjKS4IoiQVRHKWmscmuqjMQKy85cF3VUTRRJEH8yvEOhNIhpBNJjMfHUV1RifLSchRHaNRCHWUeCiQwETbPoKgmhrLGCjS0NSEdjSCez2LeyhWYtWghKpqbkBUntSCS6YwgDhLgbIZVRDjc2IsTm+DBrBWCVmK2gYzsw0Btyko87Hl7SdCSzeN8di3AefCyq5bkoKR2t+tjKvNV2eC28Mhh4HMxaWDv1hS2WGmIUIZUXDr6wiqBhyKrbA26QSccEZBAobrUWoEp0ZB9PWUYq8ypk6x12bwEAQcZilqcc+a62kDAaXc7qNxGzmTWV/rqqvctn5dMaPYaCQWLKUkKqTT77qoNz0DGgDyeGJOkiI9jxavzw0bS0sOAVRir5N8+8zRSqYQsaQZiHqr8mWiakzQmpiUKvbLqF5nPiSyKozHkMzmcO3MOXV2dEqgZHFiF8/BW8RAl4TFQUyyGvAZOHJATIkIqoZBA6ryOTc3N4mnOXjsDFqv3eJxTJBWC4JSVqdY+1wgDj8LjIREo4j2cO2+uEKqIpJnfON+7BFwK14wnvGBAlME0xqXq5L2nXwInCxyrnMGOHIOpxDb+vyVmlsjZ/1sv0g5V+9sfwFUrXufAeV2NTGfVh/2uQftG0mKw5h8mjUbIU0Z2VKpcFWeJu7WvynAamNyYm5t40feoFZk5/4kxjVNN5JmkY2sq8iP3XjNmD53k/dI5bOoEZHH29FmZ4uHUhiRpJaWybhnI2+a1OctcKjFGJalgJS57KZ+TYM79YT7mTEIYzJkI5rM5nDt7Th7DeXYiOCQll5eV4qEHH8QDb7pfRg8ff+wxfP7zn5OpoDfcew9qa6vlPB4do7WukoH1OqjaoJwlzsJUkqaA3gcJlt7kwuSxMKtwpwbyyahLoVK1ityCrj8hsEBt93pq9TxdILfgr4HcvgpBzwvkzj65oBM/DbTufDKmq8j9fXVbk7ZGuW7/XwZyRSl8JDtfIDcEw3/dAlWVcwqB3GVGDORvfP09eODee7FowXxU1FQgEA4gi6wIr3DUixB4LpVGWVWVvF5meAQnTp7EqVNncKWjE7W19ViyZBna5s1HVV29BLeBri7sP3QQf/3lv8HBI4cRZDUYjqCuvhHrrr8et9+2DVu3bJaFygNxeHAIzzz9DA7s24+y4lKB13u7r+D0iaMIB7O4ZdMNaJlVg+rKIhSFc4hFAyguIrSfkmKUCls0OOBiDxAio49woAz9ZwfQe7oX8c4RZNlHJ08nNSGJQigfRJSKaZGwuJrl+VkjOSTDacRqi7F43QokI0F0j41g5qL5aFy4APUL5iNXXqbwtMQyhaiYBHBxywiPQHVKDGRFw4NGXbOUIWswJNnHvH2EaFVzXt20+LeprFnVy5EtEadw2TwPCD0AfQYQtDB0LmysOvlzlYhULXjtA2qgNvhRXLd4eHPMKsVKhiMuOv4lBjdhDfQMnn7xFekTOsU/q3RUKUqhSvOzFkc2IXVRtU4lRW1WU0/GgsmAzo6rlKW/IrfxMiVnqfAKLzbDuh20lpTw9XU8Tzc3Azo/K5MpvhavvfY9FcXg73R2dWDHjudF5pdQeiLJsTIIsU2ISwJNRtzseEwMM0TcI5HCQE8fhvqH5LCVSp9EzeyE9M5nzpwp/89eJV+PyYciB6r/PmvWLPT09Ar5sdwd2nyfxmTnOiLBrqa6SpS6xFXQCekw6FCClcGYbQTOoTMgyKhSNCIVu/mL8/tMpHn9aYkqY1ROIpbB25y8ZNZYpJVZiSs729oZ/kOXzyOMegdhF5AW5UdYdW4e4UaUE7lm1zrxH97+w8q/xqTy8c2VW29cWnye5W6h4vcnBAYhS7B3ySdbB5I4MEETq101ARJ0i0m2g0+lgqewjDPrkcrNwc4SopwJEZcvgzgZ7CS6DfQPYqC/HyNDw1oc0HQll0N9bR1WrlwpgZRIh1x/UZFTlUx97QDGxpWsyXUhDP1sTmSP6ahIfgrFaKi6SEtVWtnyPt26bSvWrl6NH//Hj3DmzCn5TAzk2++4XYsLnwOaaDG46+ZvjcnsvexDg9NffT7bwqcf7i7A4X4YvRDQJwUiB51bI16Dr3OymwStu/frKnArLKZnrU+uXu39GGKkrmla4Oh5qPdeyW7OD8QTF/LgKVeOG7TtKuL/Gxh9anEtR58D5yclTZMr8mkDeV3tvGkDOYP4g/e9EfPaWlFaVYasY6qHyUxlBR4JU/Abo1c6sW/Xbvzs5z9HEUdlyivEQYmVtpCN4uOY3Twbb7z3PsxpmY34f1Vw//ML/wvPvvA8evsHqMuGopJScWJ6431vwEMPPSgLTyWsg/jNE09i396X0VjXiI7LHdj/8i7Eh/sxkU6gJBbAxg2rcfPGNagqLwJyKYyNDqIorEE8xt4v/c24WSNh5Llh02EkOhMYujiMjhPtyI+kUI4ogsmsVFHUfg8jKK5mKWSRCQIT4SwSgRRKakuwcuM6pItC6IoPo3RWPeoWLcT89dcjyzliBgXC01TFsz6JcAUssOrmFHtQKtDFyCaltjxnqHXhmHa9VNSO1CPwo6vamaEzYPKxAullJyTL53Oy32pJAjeiaKALM1UfT8tLeWdOatKYnoVKWkVXCLEz+YjI4U2o1ewIFbonhCz62g4itfdZ6H2pjCo/q8hhOhjS3y/VqlwPeQukBh95h7VIt1L1zLm3GXbpQzCYMNhsOQMikx2Ru02SmKYmLdafVBMHtfqkjC8/v8GxDH4kQZEMSDIQXc327N2tim1ZspSJcASE9U5+AFEOYa96trB8zTSSYwlZA+nxFHq6uoUVz8qKUD779BRO4owxq2smNDTdoHPa5fbLIszD98DDkIcL1wYhdhIjWbkPDCopjp+zoYEKfryntODUIEpIvbS8TO43iYm8hyRRiXAME1JpC7DPngeNgazvbp+BmQoDolaEjrPgtMuZVDIpsx554b5xhEnXhYcm+YxVNHFUSFygWddPtiTAElj+LapyDjr3H1YmcWoB3OB6rpMCkqTCJqb7bkHCSG+2VnlxNXHV0TuRKXaOgyrX62SpZc0r1C7rWw54lTjm3tWxW8cZEATSBStXSFEshqhFX2+/TG+cPXMWI0O0Os3I96nHP3/BfEGKmDjxenNNUHRIYVmd2eY1Y2994UK2HSlbPSxBnGuIHuYlsVI0NzULfM82TpmY7wTRWF+HP/qjD2HN6pUymsg1nMqkVNNdHNC4dn0kNhsUkWTGeVyTYyQongoN6fWYDPFO7Xd79fCU4DtdoPe4WYYyiliPYhzXCuSSBggtge/TH+gLDPdXQwbsffjbeMKhcqiE3dPpArmuyVcZQfOT3Syp/O8OrEkg5zUwoqcGcRU10ndve0PivrNqDfgDuS3+YD6P++6+Gw+84Q1YtmwJSqvLkcplkA9RRS2AGDd6KoXh3n784j9+jPaz51BWUYHGpiaUVlVhaHQUjTNmYuGiJWIkcP70WezeuQvLl16HlatXobe/D88+9xz+5Xvfl5Et8PAIh/Hggw/g4YffJ65OkZCqXv3yscewa+duNM9swtkz5/Ds008ikJtAmNam0TzWX78CN21YKYG8pCiISCgnvXKx32MPnr1gVhgu2yoJlSE/EkC8O4Gz+08h3jmIYHwCFcGY9NWpOBZgn5/z7KEA0oEc0kgjH8mjorYcS9Zch2xJGP2pUaRiYdRQ4W77bUiWlSLPSpZQlAFurqd0FQnIyX8qFKM3h++RG06tEZUUZZvE34fR7FGDnyULdpipS5WOFGmFWpjJ1kOQBwMpgEEJRjy0afDA6pDJhFS3IuSgz+wFWFlBatDiKUFJdTJ5I+nmcPCWWROaBapTadPHc1yL0Dd7rmZDyuDvrBRdBadKYU4pysGedsGUjKRe6YQzBdZ1JiziCxBUBIOjQDrOpX7dxiPgYc7gagzhsnKOekFGzgLBPLq6O/HSrp2irc6qiIFcx5T08GPAkHlid135b6nuM1mMDo5geGAIw2TEc+rCN6fL3iOTACEZOnMS0SuXNlMWnZ2dQlQkl4J/M9E4f+G8fFbeXyYhvH7BIPu2nALIyTgZiVOsxsnDSKR09LG4tFTuKWfNmRCQjyEiI2SXiyuaBh8TFhFI3QVkfkyFXtVUQ6U9NZlRGFF7iwo7u7nobNZTpePv8nP52zF+QRebM7eD00bWLIGxn/PQ4s/4xxIGUQR0M+EmC+sFP6Ig6bS8D0W91H3R31biGhKOhvOyNkRDdcT5etpKsPWsqnt0oyPfhpLK6sLHn0tiw+R8kjtkQJI6BlvuubHRUZw+dRrJ8YSM83Jzca9zeoFGJ7X1dV5izDOBJjmU3ZX9EaJQULFY63K9CqKUSEqrgNM9dF6rq6nDy3tfRn9vr+ghlJWUoramSgRgNt60ARs2rFdlwJS2libcWs460yFZ+F6UULjZlAaVHuNXXNP9agp5BZjcC+GTfm7Pba1dfxDyqvereuSTEwa9t4bSuYreN8Fg56jXinFKkTZ+ZgmDJY/2Hgrn69WBXBMJTah5w8zzXORW/xvjZxr4/xtfnhCMEUB/z0Au0LrLOI1AxPxr4w03YPu2bbjzzu2omVGH4cQoSipKUUqN5FRGAjmJYL/86c8w1N2LufPn4cU9e3Ho+DFEimN43T1vwMMf+rDAdYQaTx49jkP7D6Crs0vmiCny/+d/8b+Q5OHPwyAcwpYtt+Dee1+P5dctkyqEi+n5557DoQOHUFFagUsXLuHlPazIB5FOkACSwbLFc7FqxULMaa5HTVWpGKhMpMeUIcxeLqtBQssM7Dy0EEN6JIfBrjhOHzqDZN+Y6LCXgIejasiLcxld2HJZpPJZTORYFaZQUV6M61Zdh1BlDPFsEr2pOMrmtmLD3a8D6mrkYOc1JOmHvUhuev6/BFq5QSqwYYvbGLOszEzukj8TC0Mby8naYVF4LCFmkc30sjdbKgVbPm2xeK+mDG3X+9KM7+rlZRvramKqwT1uExkv03sKXz9KKmzr77gF7Hspy12sB6TvUw9QwobWZzICjkg+OrRCR4S0OhJXPQflW4/SiHTey4mtLcU7ctJ71GpMXeJEiMX18ZXgpHacrFra2y+hs+sKevt60N3TBZLkaCXJ11YHOL0eRoaxWVNKEKeouJZMY3wkjq6OLvE4Z5I0e3aLoABU3WN2zX447zuDAn9HAhkds/5LUIcHPHvmnDgg2539bAZk9kF5yIqgSxFnpFOSdDDgU0ebgfoyGfDZLCqrqhT2J+pDSVmp8FRERQ4nYZdTY4G+1DaCpd+TClgClhLcOJtuELXN8FNLwFomvCZc4xaE+XiTXuXnNH12C6gGlQuMTClc1w+XqpzmHW4Sw9o+lihIIkFeB528nDa9vw8ryJVLsuz4tH47n1cSak4GRPS6k2jmQe9Ue5N2EcVRVNOdwY+vJaTKtLaBVMlSLXxN/5/3nyQy2fdJ1QHg++Ohz4SaXgunTpyQUUS2VUhQZPtQ2Ot0RxM3sxK5R7ze/T8W4AAAACAASURBVIMDQpCk4BITtNbWuZKw8o/M8rtWCEWment6ceHcRaxdvQalxcU4cvgwFi6YjxXLl4uc9qyZM4Q0O2Nmg0jCin0tLW2FwpQXxT4mG5aAy/XziZ8oc133jFTCYjtscV93Gq+VxtqCzr3dC2uXTA1l1vu2x9nv+aH5qax0/3P5EwI7ywwmV95KIbksoAQscpQH4OdfFNCCazPcC5+t8JlflcTmrocR7uT9+rnH3v84cp5jHmoCaSRjE4QhemKJjCU5UxKsmmr6kRfm9GRj5PNomTkTa1auEFu8hdctRjaYQ3IihWBmAkUIYLC7B5fPnseeHTsxMZ7AgoUL8ZPHHsNvX3ge4eJivPltb8Vn//zzCNHC8Uonnv/tM4gPDkvVWhSO4NKFi3hxzx509PVhYDSOTC6L2XOasWr1crztbW+VESleMkp9Hjt8DAf2HxQmaF11FZ5/5mmcPXUCkVAWbXNmYOmiVqy4bgFqq0qRTY+hNEYr0wiILHAx5zNZFEUi8rqRYDGyqRCGBpI49PIxjPeNoyRQgpJQCWa1zMJNmzaiekY9ECtCz5XLOHH6NI4dPohxQqHIo23eHFQ0VqGoshh9yREUz56Ntdu3I1tVJexethUC7jBSWE9hdmXBapWrlpJOQ9qRtiSAmxWnY2FatcqkRAO8QrkM4NSQNyEL3j+PG2FB1taNi8oivOgtpKtdf7yxCW+9GVRYWDjegvcHZvdNzXY10HtsZ/evqZm3rmk3L672yAITK4RuY2da8fuhdUmGfLtBDxCF1Ixsp31OG1tTFzF+EengQcgDV3vWSvazpIpJHA9xVqxHjx7GuQvnMDDQpzKnyIlCGitpQtaWlCnzXmfXyf6maMvI4JCgQFxz7RcvCazOo5GmLCQrinkLtQ2cahjfK9fC8NCQVFpEEYgOKCEvIH1uQqhEbHjYM2jzIBofj4u1ZVVVuRz2rC4ZMLt7ewVaF9/q+joJ7vxcHLmTfzs7Squorf2hrlWa4ElAJjfDIRyejKkjMopWtC/bM/jaD4dLS8PnQGdrx7gNJk1qyYBV21ocOla1I5T5YfmpbHervGU0z2vTKNxvBzZ/pnriapsr7R5nxSkHuhuP1ISDI2cqnsOtxmtpsLod/l4wc9MbqnCpkxxErbge+DfvZ5g2x6kUzp05iyvtl9HbE0dtTZEEXb5fFizkTfAeMuFignH2/FlcogVw3wAWLVmIdevWCeGNL8IkhARTETmSszSKkliJ8InYO+/q6JDqnez2iUwKjQ31oinBqry1dY6sXyarRJiona/nidGqbDOr05ttNXMkVMVC/2y/38ykEEMsuHvQ+e9ZkF4r6BcCsa7Pa7Lj3drxV/DSNrR6wgV3DyL/PUrlQsIxpfjxk8qn+3z/F4FcT87C6Wl7wc64yYmNoiL2PTd+NpnIYGIw8+e24kMfehgr1q5CaUUpCMWQi1zCUYexcQx292LHb5/F2MAQmmfPxk8ffRRPP/8cclR7yk5gnBkwN1EghHAgiPvvuRevuW07Th97BdlkGpV1tfjp449j18EDLJEQLeKcazU+9rGPYNOmTXLwkSXa0d6JH//HT5BJTmDunNl4/NFf4MSxoyIMM7upDgvmNeG6pfMws75KCG/hAMfXGDUnEGM1UxQTgxb2vwNB2jNGMTicwst7j2C0P4HiSDlu3/YaLF+3EsX1NUB5jD6RWikODaPvUjv2PvMsLh47jqryEpTVlKG0ugT9iWHEZjVh5ZZtCNc3IMqRK2btHHOJRgX+EkIXPdydWYOMwbkDigesHXgy5uG0s6UayEwIkiA+wqw8fZ7iJOgIsD5pvMwXp90e9Ad3L9hfc1NN1UHWDLyw6CczVQvB2EFxvurfy65d8mJBe7qXlmSEEJbzo7aDwoLDpEDuFnqhV+dITW7kTRa+BCI9mYzJzvfKg09gfUcylOqU/ViaajirXt4XHnAHDu7HpfZLyGbTQnJLpTjio5AtjS1Y5XIagsFPRs6kQuPrqhXk2Ggco0NDwlYXstPAgKjhET6XHnRAoVu+J2Ulk+w0ISIhK5avkMqZUp09PT1y8NIFsK6uSkbKGMg5ttbV3YGKijJU1VSIG5Z6dTtOQoSWlxWeoIhoNgjRT3kJUq04C2KFzh0HwQVCHtwMkAabc+2yeiUhT5ADh0zw90xTvXDYOEjaBXL+nKiCeQGYFKiR3/jZFW1Qu1x/ALZ1ZM9tPzdm+lRmuxmqaL9Tn8tf5cvvOwtmG2VLkrQr7zWgMrvkDgjiERWWv6xDqa4LlsTadlLpVHlOl9gIysMJCFb/6QmMjsQlcUolEuju7BIHwCvtPairLXOiSBMisUyPA1b6Mm0QjcjY4/mLF9HVPYjZc2Zg2bJlDkVSLQAmvLyBJZxiyWs7h4z6+OgIujs75bPU1dRg29YtIgvb1dWBFStWoHXuHEmORV+9WKdqxG6a7RRrK7ipFX4OLbddJegqb0HMplSTkwOjVayFKZlp49zVc1T6cq4YcBm2Q/zNT2Fy5C0giK537T1nAZb2BztL/I2F717MSw4mv09/YqKvXyhWfJfA/yC/Uct0gdydT1bu+K+bJcfarlSE8upAPpmnMCmQ+ytyg9Zl3yOP+tpavOWhN+PGm2/CwsULJdAWMZOlhrUL5L95/D8x1N2Hltmz8YvHH8fzO3eiqLQUmWAA44TCOL7CmJqZwGvuuBN3bt6GgStdqC+vwpLly/G/v/kNPPrUE0JEixZRN7oCDz74JmzeskWcenhA9vcNYvdLe3DxQjuG+/tFsai/pxs7nnsapcUBzJ09Q0hvLU31iEXyiIZywq7P0h6UTGPOyNIYgD7jCWq+lyOVDeHEiYvo740jkwjg/vsfwrIN64AyKstI6cwoodczB+z+yc9x+PmdiARyqGqoQO2sGvSMDiBUW4cF69ajtm0BquvqkGD/jIc653TduBbJSTxIeePEo9zdfB3pUFhKs3nnBub61LbQpJcqzm4quCFRj/vLU1ScDKHrArcN5Vtpk9GdyT/w/s8q60J2riXo9BmABnt3yPkyX8vKddtfnSR4WbLbvdaXUwjKVesCgym0rpm1e7Yp2D+rCiHX2eOckh7bG6qFzV62zvsqy9lBVTQFKqJ6GScDyNpW1a/de3fh/HmO9jB4jSKRHEOMIkjUCvL1iTknLO5XomSXlr6oVPsM+GNxgdGpLJdJ51BaSr/wCjGhidFPHpBATfIaH0vSG/8wADNQEQJlG4qTDXQlM/9sBnJeC/btK6rKpCKndnwpZVijFIQZEbiUzHZW9mKNa0lWQAVE+EVI2yQuDTY0+JktDoFTjYnLz80eq9jglkkf3vPsDnAEUUmFDMbW6zbWOl/LiHAKD2rFbTPlFmyNzW7rwqpf5XzoetC+pSIH9niD2/l7frKd95lE0KUwUmlkNq4VBlkmKLyxXAdeG0fepIMupZ/OuXFOerhU0U1BkHTGzywIDBNDvg7loIVnoGsjkUgKQa27g+6Hl3C5vR8VZUEJ5EwqW1tb0dLSomtvQkWHBocHER8fEw4DNdVZYTN55HsnZ0I1JHSunOOy1OrntMToyDB6u7sk2WQh0zq7RcYT2Sq4Y/vtWL7iOklWhCVP+VbXKpDxM0duNAhY5JKN2GU96qsEYaabay4EY69adEhP4foZ4/vqM+XagXwyS3wSAujWhPGD/Gx3JlW8nbZ+FL3Tz3tVIJ/kmDYZYeA79Y6gqW/bR3LTo3JKwmEZik9AxkjHGq31MfKZGGwEdZgcyKdLcq4dyH1vkAuhJBbDwoXz8drXvgbvfs+7ZC4xwPEXEk04fzo0jH//1x8gPjAk1pQ/+Pd/x6+efBJB9nGCASSQQ1FZqSw0WoIuW7wUNyxdjpbqevlT09iIn/zqcTy7Zzf6hgeRy9O3N4x581qxZesWvP0d75AKZjyeQFdnD/bu2Yfnnv6twEaVpaVIJ0fR0X4Gw4OduPmmdZg/t0nZ6xMJ4rSIhKgcxwWg1SsvUi7HUZMyZLIhXL7Uh5GhtEDtr7/nAcxesxwIZJAJkzAHZFNpQRKC4SJ07HoZp3fvx/kzJ1BUFcXM1kYMpePIl1ehfv4i1LXNR/2MmRSlRl56j25W2sGE2pOjbaKD8sjY1tRMoE+B/yJRgdDM4lJ9kN2ojG+2lp9EiGBSl9uISOHmFQL5lKDsX4AO3tZvvRpOVOi728Mn9acmPY9bxD525dWz4ZN3QYFFb05Trv/sWKnqcqbz6Tp+puMnwiPwOWbphjB2sVlkkjRI1j3Hz9hfdRaMHKVzJioMbNIHdXPYVHCjJOvpM6dkdpyPCYXd5idnQqRnFSFhIAgGGCScnaUIaOTQ2XEFXZ0dMkWg8G5I7q2N+Ek16A589lBJiGO/Xk1HAhLMeUiT5MZkkNr8TDT42nw+XmUWTE3Ns1DfUIOSshL0Dwygr78fM2fNRF1DgzidaeWYEw0FCWxygGkVJv3nkPbC5Weiq60cACNbWnUZiijMzp9ZFcw1IFVkOCLBhV8G+/PxZnbi9cdpryqTAsZILgRnq/JlGsIxwY3AyYAtCbB7ff7biG7WT+f3ZHzLtaDs5/Z9YyDz/8U/gpyUrFaiNn7GSlebvyT56Ry3XAf3fX4OW3N8fl5X3jtDLiShcAk0++l8KlsXyfFxEXXq7e4WwRYDafk3x8o4RsZkjOuXugud3Z0YHB6W90DpVRIf2d/mAznCJpMruSzKSssFWo+wvYOgJI+X2y+JfCu1PailwPOPScB73vMubNmyWe4Vg7hybGzSUwsB+3ymsW48BFnnbDWQOzRt1exR2Sb93B+UDVXxt3GvDuOWKE1VkLtaotX/PqxnL/P/rrDQ44BrXhN8Jtvat/e1MK8KyK9GTLN20jSs9WmC95Sj1tPXkOvgEmRpX/i+NJDzjCpcz8J1K4w12+TApECurPWrv6g5LJZ7yaTMdn/0Ix/G7NnNqCorR2IsLiSywEQWv/iPn4oCGq039+0/II5nPUODGGV2KaNbypImG3x2czNWtS3CrdffiLpwMS739KB3PI4znVewY+8uDA31aTAvimDTzRvxsY9/TEg7oWAEgTx9gJMY7OvDz37yE5w8fhy1VWWoKKXCWxStsxtRU1GMaHACkSDZ43n5w2AeDLPnlhWjl0AginCQc+oh9HQOY7gvifhgBttvex0Wrl0OVJcC4urHOx4GEkmgfwj7nnwGR1/cjd6uK6hvrcPC1QsxmBnFeDiGYFUd2lauwbxFi5ELcv6cc6ja+5TNJ57uSryyfpQqgak5AhcYDxdRpxobk8qR/1bBCboPZeQGMfMXxmze6Uq7CsFfoBb+PaWEnhJwdSMYTOZfAv5/T+4LFaD239UgmpKVe6MYV68zq7ZM7GVS9eXmu6Uad+9VA7+aZFhCYT1yq+at78rAIMY50j9V2JyPY5+cn4AHotjeCtysHtWJxBj27duLk6dOCNGN0GRllXp7M8nigU6SGgNxOj0hJCjCqAqvE2qmgAjH2uI4dvSosOYZlIUQl8/LfLFUceEIrlzpkBYKhWLmzZuPsrJyMblhRc73TKEYSnQyWLLHzaBhsHJRLIKW2U2orauSUSIGAAb9+sYGSQSYoBCWJ3RcXk6L1ZBTpdPDTuVzNRliwGZ1aOQ7gW5dfsdUUXgeTijFY62b2pcL/ryufH/WKmCwM8U1VRPU4GGyn3roagAWXXcXHG2FEMaXQOrIeXZP+XuetzevZzrt7S2p7n0mFrLXfIelEfJKHVFP1prT2ObzMFliUstrLe9NqlYdiVNIXr9EztX4Lm4Ek+OOkmAJv4C9bkLdY7L3E/ExDA0MKhQfDGCgr09Mb/j/jY2NmDVrpgRyQvp8TVbjFPPp6OqStsnctrmOA6KJJK8Z19DSxUsE1h/o7Zdg3t3dhRdfeAFbt2zBrVu3Yveul3Dk0EGcOHEar3vtdmy7dSsWL14s3Ao54RjlXVCxmWpr0/InimTobDqTQZttL+xZvR4et8e10mQKwKcEqb81ffV+dSw1KdbCGTOpcJgU+NwiNXKevGbhFwyVsXPLUL1C33u6yFdAC7TQsvdhT+wL5IbQTP80bgsVuEayd6YL5NNU5IY++hMf7x75xvU81KO+jspubt/6IoJJr3L8p762BvPmzsUHP/B+bNuyWewm2XPOpzO4dPY8ju4/iB0v7MDyFStFXvIfvv3PONF+Aelw0AVy/QCzW1qwas58rG1bjNpgEfrjoyipr0XH6DB+9POfoLevCwiyMsti4aIFeN3drxOhmPltC5FKck43I0pshMw72tux84VnMTTQgUB2HC2z6jCrsRoz6ysRCqQFWi+ii1U2g0yWBhcx0ZFNjWdQFCxBFMWYGA+g/XQXjr18CjXljZi7bAFuv+cuRBqZHYd4sgPxMWT6hvDyb5/DyZcPYnx8GLXz6tG6og2D+TGMIIJEpBjX3XgLlq9biyx1xEXNLi0XVdjoExNiRckxoZ7eXumdy8yqg/dkJIgWsPk85syeLYYaMlbj2KHMjKXd4aw8pbJwBhFW1XvZr3c3/YG88G9jg+sWcPDSNfR9vcr+d8TtyQveiwEFQtRUKNyX1Qvk5ciAfvUorQYUDreK3IH0zsGqQHDzDhbXUJBpgTzhYFoxquSoGIM4sx5W4KIsJ9Kj+n0hEFKBMDGGQ4cP4My50+jv7xPTCc5qx4o0IZCAn8kIlMleNcU/uLUp9qMjSKxUVVyCfuVMzBjoNTELy785xsTg2dPdIxKySiwyPWqF/aTyFuW9sLDVbeaeYjRcSw2NdWicUY98IIdTp0+ivqEBc1pbtdIiFOxcyyxxtMBqxEvecmWP67ihTUoQARIUwQ5i0V2n1nrBWYzrWQ5Fx/73OBEuMPP9052L69XGzyyR5f8Tivcf9HZQS7XPsT4mHW5SwQI5V5W9rgR1RzAzCJ7fM6a0/zG8V7Jf3Fw+PyuhZ/m8Do0wspv+nrLi+W/Zo053wQinerYXECF5n04MhqOFvK9sPZBDQZIjx29FEIbqjG4fnzt9Bv19fbKnSXTjyBj3EGF+Bv6aulppj5w4eULEfJYsWSLQP9cq3fSIBPA9trXOlT45++MkEXdcuYwXd+xAZXk52lpbsWTxQqxZvUqIbnRe7Ovrwdq1a1FeUeaJwBg5VcSTHOongc9ZmVoixGqcf0jo1QrXtND1XLIAqhMrTuZ2Ur97umh3dXCfLCJjLTYL2JMTAjvzlKWuRDzvS96nP9AXYhzvn7/S9T/Gf2rauWbHl+nAe3X7lEpcz9PJn9NIzob2+AO5P8EpQOs6hiv3RV64cI3snLtGRX61jak8wImIUIyAMM1EKoX3/eEf4u7XvgatLS1ioRjOBxAJBHDp3AU8/+xzan0YCKGiphq7Dx3Afzz2KAbH4rIBOYbyhnvuweu33I6esxdRFSpCS1sbIlUVOHm5HX/7jb9DR0e7VM95ZEU8o7mlGQ/8wR/gtm23SxAnvH7+7FkcPngIJ44fx6Xzp5FLx1FWHMKKpfOxaH4L5rfOREmU89NAPpNCNMz+F+fIydIMory4ArkkkE3kEUyFceV0J47tOQHOl4eLixAtI5mtEjUVlYgFoxgZGMTl0+cQSKQRIakkMIH6RbMwZ/U89OfiGM7mEQ+GsHLTLVh+/fUY40gNF5aot5HkpvPNDOz9g4P4yU9/il27d+HChYtSLfGAEEJOMCiVxh//j/+B27bd6vV7uTDMnIEb1g4p2UiWAbt47OuUF8bLzL3oqn3kKlqrymUF2yokYK+MSPbpdDHpEteFWAjWdrB5WfOUoD1tsuozVrBAbiQP4w1YX1xHz5zWs+xNPUTclvayXqmQXK9eIWwy3tmy0BlzVdlTRrZUccGAQI6qQJdFUSwqa57kNjqenTz1igTiaJRs8ZjMoAvjWiBczoEr2ckkgFmBSStERqT0WjKIsA/efqldRs/UUIOz1hw9KxJDFJHCzebFbpV/NzQ0SlVGtroS6GyOVAMPD2Ht6wcxt20OyspLhBinWulKDuUdo4ohE0dLAoxcxupKUAjXK1TdABXNYdJgevk2wsP3IMQxd3jbAehHTqwiM6U+Bn7x8XaMbzNYMXEYk0/VloeiTfyyoGv3id+zgO4Wn7cvbITN1qU93oK5xzD3yb7aLLlMg7hZeJ5ZvFe8J1Z0KytdYXZPw99pPYjql/gMqAKYcQFIcpTr5AhwlOyl9C0TSKI2CRog0Yc+kcSlixdFZ4DvnUGczHWZ0yeBLpdFy5zZggQcP/GKVOqtc1tVvZD2qKOjQg7kecq9wU8iOuzl5VLlHzl0GHXVNZg5cwbGRkewZPFi3PuGe9DX1ytQO1FVJfExQdYpEbbodF87IiQBMEk6HMJA2VlqV7jKQvasDxErVOQFSNz/valnwKSzRPrv2pLzEkKZSFUukaJslm4UWnf+gKsJtroeGsxu83K2HvwJgn3Pm6mzYDlFE75wtrmQ60RuXCHuUdf01HT/LZTF7n0XPoPxLjzuiZ1ific173kMLZ0mkLvHFSB4IFBf25qXTIPKT5x/9ETkdTJdNrwLCzWVlVi/bh0+/YmPo3nmTOn+F5ORzQMwkcDjj/9SnLnKK8oxo6kJzXPmoLunR8g8ZOTyNqTjCZw7eQpLFyzGQ+94B+KZCew/dgxf+/ojOHrsCAYH+0VZSzZxLou3UIN94ya88PwOHDt2HBfOnUeWcDQPzFwGYUygtCiIxQtasWR+C5YsaBG+GhntMVLsc9rzoxxliMQ7kHwXkT9F+SJcPtGOgy/sQ1GOZBJ6STPbjiAWiKI4WIRQNoBsMiWEvRCtOHNJlLXWoXHpHARqY0gEcugY7sOqm27A8hs3IkubQWq7S9MphJwbScvkcujp78eX/uZv8OLOnXLgMhwRauMokiVOD77pAYHFuAEJpVufSn6Zym/UuBYxD25Ek4K12U5zcFKFrldeOYEdO17ELTffLK5nfLzogbtZWd5bJZkpkUwJYwpb21iO9OB95A3Lgj2FLt8i1oXvTwgKEd9LMnxjcX50QERu/Mxgvg9nO2m2pB6U7vWQvO3jXsigqwIxRjNb98bc3pCKjvoA7OXGCOsS0kzJuBH3wYs7d+DUqROi8kZbUxNEsf4tCWwid+sqR9HudsYVDAisssfG6IGeFVMUzoNTwYsbmCIh6oBVKsGbiEF1dS0ut1/B4OCwCLcoi55+6JpwsD+q90OV5dgbJ2J1qf0CxsZGpP3Ez8nAyccLoc1JA4tOvjvo+HgxbBHpzzE3ZqZz5ToqpsQyBlQmGfzimpCKfAoT3IKtf+zPWzdOkpc/I7zur6TtULfHGZvdP9crSIkxqV1iaAmEqbzZ8/BxPHsIxUvLwinT2SGs5EQ1ObHv+cfPPB0Ut/YMFXJ8N4+8p8mkJbIqUmPz7tRylyrPN3+tRDrVZedsOdeMODIGgrhw7gK6rnRiaCiB2ppSGU2MOfMb8hFqaqvl/xOphBQf/ExcC/p8GVEHZDtG9q3ixoiEQjKCdvTwUdy+7TbcuGED/vmfvoXLly4JWY4GO4sWLcCbHrgfdXXVSE+Qb5FRtItdRLYgA9QyULezABFJ7hchc+Z06qHQXfCupSEW/grXkjxbV5rZ6sa3YG3kRj5ezx1nI+piUaH6nZwGTKqkJ501lgjomSjPKbvSEYzFAKWQLLjswUesnVxKT24N2MibBXT+rc9dqNb9z11IaOzn6iBXSEq8s8wTtrGLq5jZ9Lwl/+jdZLQisG7N5jyhXooWSHDhIS7ymkGBUYTUk0mLixlnH2ltunrFcrz2zjuFCUnRFSVRK/lncHAAe/buQVdnt2TlhJq4AMX3OaE9xsS4OgkhFBExmMREVsg6V0gS6upQEQtHrKDVJm1A6VTFNUdW8DClKoeHMTYyhHAgi5JoCDPqK7F88VxsWr9KieeBDCZSI1Kd6+FIaUpqxOcQzIUQzIcQzUcwcLEHZw+dwnjPKLJJoLK4Wit2QvCBKIoQEcIbqzZmwIlAGsG6EhS31KBqbiOC5VH0JYawcNUSzF+zFuGqGqSLYkhzNIm9RY6k8DDL59HV14cv/NVf4cWXdkpcjhCuDdLNipuKiUlOPOBpHvPJj39CFJusUA4HtYdJa0xW9wJBuupKqgthtVM6NYTLl6/g7x55BCdOnJBM9TOf/gy2bt0qwUdcrUiuo9ex3F9fIBeGsAvkQv6yP1eT2LztNaWFpGjO9AtRk2u3mL3+vLLexaDFZtAdoU1HfwqjUf7F72Xrvn0+HbRlPxY41LFwtaJg9aOCH4TOCSlT0o/Psf/Ayzhz9owwx3nfla3upGIdfG4Mea5pEpAEOiZ5LMo+NnXXqYSWxcjIsPS6mazxPqVTSZQ757Xurm75HQb1ZIqHdE4ObUFwUjy49Y+gBlChosqqCnEzo1FKPD6CQICEqFoRFSErnpW5jZjJmJxzTFMlupAIzohYktN45+cXkxnH17BDmEmImI5EoxIk+f9CIhPujB46Fsz9h57926/oZhWQX9lN7q0bfeL3TSvdmOcy6UGBHNcr5/tioOYXA7GNvU21UzUyns2l83NxrfMaWyVZYLo7tMM5pcl+chMjTM6IvggRNaSCL1JcZCdkH4kwj5u1N6hdnp8mSwbnh1R+mZrrQwND4B7mzPepE6dEbnp8bALNzfUygkZIvayiFLOaZoqnhWqi5xAfjyM+NiZoC9Elvi7Jb9VV1bLueB6ysKG9aXwkjpdefAmrVqzCyuXL8cJzz+PMqdPo7+tF65wWXH/9Wjz0lgdR31CLiRzPECeY5ppbGsTpjsXzRKdvWcZJ0pXX/aIEdC3wbMpJ10LBCc+4CTaR4O9bmwiRjdPysTLqJjoSmrwLBuhJkrokwFWhfkSwAJ1rYNUkQQOcJIbW/3d7VvaF+56ftDk5VbD/KwRN/xli635qwaKvPbV69j2Xwg5eAqQf0t63JniSaE4RhLkWOdArqGzyadWKTXkqS/GwkYySylkM5IQnpSebU4U0ZoW0ZKCRgwAAIABJREFUzCNMXhTFXdu344H778d1y5ZJIKdwy0svvYg9e/bi7Nkz6O7uwcj4CKIBlUokzCxZ9gQPCJ1R5Xk/kcujuKwcCxYuQFvbXMye0yIsXUJK7BVzwwY4XpGkQQgfT3JRGqPDI+juuIKTxw/jzIljSI0PYWFbE7bfuhFVpWEUE15HBoEcGZ5kHpOZzEUaRDQURTQYRQxRjHQM4vIr55EZSiE1nMT4UAIxxFAcjiGXplar6pXz4Gf1HKmIIVsRRq4ygtp5sxCsiqEnOYTWFQsxb/kqlNQ1IlBWwTkfkDJEgCoXDKCzpxfHT57Ed/7lX3D0+DE5cKk7zyBO1yIxpeC9zuXR3NSEzTffgo033oTly66T/imhLl674uISnWOORoSAws0iDOFcXg4DboSOzk5873vfw76X9+HylStYMH8BNt60EQ899GY50LT/rn13TxPFBWSr0AuZr6vI/VjWNCtfAHc3nuLfpG51FqAnXa1u1EKrCQmqTGREm0LDuQZxPewtaPo31HR9effUjuHuqnBfK8DGgxQW5KGhCkoCw7P1wiAVCuDY8SPSd7506aIIwihaoXraPOCZULHK4/gRrzkPdiIlEvgiRUgJCU7hV/pNd3R0SBXOa07hFyGWRYqkcufBRjJcd3evQLH19Q1yX9l/J9QqfT9HyOL1odALq3ImHTNmNKCiUmU7OX5GFyzyLbgGGLwYDLnOCMnymvKeqn+8QtomziKkLvZ2YzHdbwGdqRZoVZJ6vWe8bvY47eGbQp5qqfsFYIQ8Ru6Bu9f8mRHaRGHNtTl41vB6MIjKZIGThuXnFlEVcceb7LjH92GkL3Pa43Mro9+ZoLj3Y3A/21Z8Lgv8BdlXSsmm5D7yi/dZ5v2dkZCqbOn3jWjJAM/9KvfUbSDrlXPt62SK9m2F7DaWxPjoOCbS6o538pWTovrH90KYnAkYCYpVNZWorqsWTg8vRHFpseqjx+MyVshrTBiee5htE6KcZKizb86kgmfi6ROnsWH9Bty1/Q6sXLFCyG+f+fSncd11S3DjjTdg69bNqKUKZZh1lPa2Fd2ToVkh6vG8yU7w3GMqT6U99Wiw/eIFLPfZ+ZkNrZA9aERAp2ZZ6MU5W1BXICrBVVEffsm8vo26+eBuQ0dc2POK6anHENfUJCMUPZD0LJHxQFU0FP6DID4qCqV/lGRn2uWTg7KeLP6E9XcHcv+7cwQ5P4Q+JZB7THbnMqcJQ+E5rk4UXNh3qESgedaSPD+UsFg5qkNSCTcKVZBymgVzBpw9HlbkZKvnJjIS2Gurq/Gau+4SPexf//rXotlNhaKH3vwQtm3bhuvWLEXnxV789re/xd/+7Vdx+fJlj7XLt0EGLwM8DxxqSN/5mjtx7733ejO9SnRS1ix7ksxuOarD98iqIp0cR3JsBGMjg+juuIjSWAAL5s5CeUkYsXBOVN6EwR6OIO1YxWK3yhG0fBDFgSJkh5OIdw3h4vFzGOoeREmoGIEUkKVxSCiKYF7FJaQi54EfzCJbHECwIoq5KxYgUl+OrsQg6uY1oWXRUsxoW4BIRQ2ytMmkzjYP2YpKnDl/Hnv378ejj/+n9L7GEuOIxopQWVEurFWOjnRcuSKJCnMzjpV88OGH8e53vluqcAYQCeh54Nz5c/je978nCQFhWzofkf26cNEibN22FfV19fjmN7+JV06clKSHhxiFRt7+trdL9k/PdxEQyavICRMEXlOtcnTxswLVDToFT/PY7m6RTcOG11Gxab6uUZFrr04tU7U3r4e48QcMv7Jq0SN9uKrQsuTpXlfhTj0CLKjYJpFDTAhwmkRQk5zB/MjRQzh85BAOHToohiRcmzwEuE9YAcn0AdXiEmr/KQeEU7Zj3CX6E+SkBQJih3rq5EksoItgeTn6e/uE/T6RZmXnphHCUbEs5cHZ1NwiFfjg0JBUzwyyfOvyN/IiFcvqLBIN6RRJdYWgCRbI2Q6Q0bIoWeMxb7SOiZ9Y54qbnM7TW4Vq43x+dTRl9xdLoCEqIEiOj//Ag8Xugx8Gn1ql+8lo/H3xQE8knNypysH64VKr1C3YCx9ATDvgEefs4LcVZv1ySzL4HAax2/PwdXRsS+fd+V4kgEnwd1rsouamiIPN2PO5uUZIWuS1YJtDeuguwVQhFReMBCZSEph1c5hIhRBCOplBf0+/mOOcOH4C/X1xUDmXSTnXRdv8eaioKpdedG9/jyRSdQ11KkSUycjkQWVlpcDqYkVL9T6SYlMpQVOJ8nBtPffMszLuSyLcu9/5TvT39OIb33gEH/3oH4kfOVtF5CCJoQSNsAT9UrlnVuM888RDkEIzWUfCdP4OlqgLFO9EhaYicIr0a/A0FMhEeKz1IsHUcy+brGduRkRWvurWLfBypq8nCuNptn6sIrdAbmeErVshu3otOndG+HrkurYVLfSfN9Mda975Y1W3t0+mjKxNHVPzVeSFvnmBpzQpFfBH9WlamIHamnl58R3mgnWetJRLFdxFVIqCAt2wGidDMsxZx3gcEZKzSkokCHEz0OGHxzerAvZjecEGBock0KhFo2r2CgmCi4TVZCaDDTesx7o1a7B40UKZqWR/iMGFozQyUy2bgjaYCt1bls5qKJUcR5CZZH4CIxxdS8cRDmZQWRpFaXFYrE4jATr9UMErijwdwTKssrMI54KoKa0ExjIY7RrAsZcPo+9KD6pLqxDJES2g33SR2K9KHyeo1oYjY8MiGFNcHsOSVUsRbajAlXgfYjMqUTe7DW3XrURp/QwEiEBwPIbKThMT+Nmjj+Jff/BDdPf1iqlFKBpBVU0NlixZLKI7hw8fxN9/45syEcBgGosWYdPGTa7fdSPYYuCIy99/8+/x6yefRHoig/Ub1osC3pHDR3D48GEcPnIED/7Bg7jzrrvk4CFf4cknnsA73/lObL5lM2qqq+W+GGTNdaQHlm4Pr+fmaBzKQ/FtnemCtiaGBorr2nuVQO4nhViPXGg0rgfJhyvkqj1sczjSp1USpm0sL0N279ffg9LQ7eA2OXjUTMbr30kPmQFZag09NwI83CdkjpzqbkeOHpagWVNTPcncxesjy7pWVzlzLSP5TfaxBPQQerq7ce7cOSxbuhRVlZXo7uqSSp5JKaFQMaIJhgV+5eFWVV0jBxd/ztEzVtjJNIljshQFWhcSW3EUVYTZy4qF/MZKneNrDABWkRv3RaYd3OGq41RO58CqYtcjNyKgwez8XY7Jsc/PwG/uciZ7y6RAeDUumFlP1NaYaCf4TEsYQC3oUqiG98QU47i2RRrVHVhm4MOKlhUwX8Ne10bW+HoMzsIHcBrxvO/Wd+f7mFql895Jj9xc2agYJdWgJjf2WSQhcWM+rLCZCIkcrCAHakXKn4vAk08GlHtBUQytDjm3TR2M8fg4Uok0kuNJMX/q7WKwzqGkhPexCk3NTaipq5a2yejYiNx78jh4fXidK8orJFkjyU3aOJGI7Ge+7/jIqCBCrMhJAuY4Gn/vIx/+kFjnPvPM07j99luxetVK5HIUxGKVTS0F7ZHLPmePnGwo5zpJ9FIDuk7eKIKlv+tB65bLu+ka639bRV4gn2olzI2hREtFAixkmRS1tPIsgPqYOfa81wIF/ZWyTbvoa+gjjJhnSaUmcfZ5CpC4t1+ugsndIXctDpCvoPAHX0dfkG9JMjNVOMZex7uO2h/3QIkpWYMfTrcf2fcCVVVtedXwdg4+4m2sc4PMVYUkpqULcpmMKKS1NDVjww3XY/0NN0gCsH/fPnzrW99yhgMKzZnoRFFMe12sKhnI2euePXuOjEGQ1FVdXobSYqojqce1zPY6LXJufG6EZIpWmITmSapLqoOTwHB5ZNIJqczTybiYpeQmxlFdUYyqihKUlxZhfHQIvQMDyHH8JBoTZ6BwFojkg6iMlSA/nsFY3zAunjiD/q4+MH9eumAJlq9ZjeYli4G6Wl2EQwPovXgRu17cgQtnT2G4vxfrbliDypZ6DEzEMYwUwpXVuOn2u1DVPJuIvBDeSHajQM73/+2H+Ptv/TOGOT+azyFSVITV69bg5k2bcOedd2DXrp342le/KkmSqINlKC9b9P9T9h5gcp7V2fA9uzuzM9v7qvdebLnKNrgbcMEF27SEnu8LBEjoNSS5cqXi4C9gEggtAf6ATSfgArhg2XKVu2XZlmRZVu/S9p3ZmZ0/933Oeedd2c7//atLl3ZXM++85XlOuc997oP58+bjc5/9HNasOUkb4frr/w9u+81tqn1efc01ePe7360xhzRCJE9R0YtLkzOKb7v1VvzoRz/C+977PvWWcuMnYhnqSjBWqpWWXDAhmOnunKfUu4+rhwecPsWRp2Hz48PXFDklDU1FRh5bW0Gexq8y80mpwqWU27grEtZmEsTWXns8mUTVPp/VLkY1oXyJQziJxwk/3G904i+8sAWHDnv2zHLORMmGzrigRDJy1XuVee8TVEutZCxHccobR04OoKenR8aWNXMa/vLEpERCSCqj0SQhitfa1NyigJXnSEY11b5MwY/BRlVOm5wPZuJNhUY0t1JvvV0tT8w6RZDLcN826ncigDWa1KigdIe7AwqPDCWMoYycO7XI2o/XM+dxeH6hgRD/b9mrB2AxwU5dAZbxSojF4flw6OFQ1V7noh0molMbkxvLKE2QS6B51rS9RSxq8PYcfKKVT/LiOdhnmYgNoXn23ov5rYl8zPxNpImBA18fMH8M6SHETHvHLNg4HTZGUsdVPdymknF0LdcKkxqWNYjuZetzKI2VJBLErPzooaN6Vnw+VO6bv2CeAjTB6tJ4L2N0fFSMcpYeWBfn86SNZEBIO0ptAw5QIceB5TlOQ3v4wQfxnne9G//7f/0vEd1oT1gVoh4CW3AVs0tPg+2ZVnIJbgD3yAQHYhGJg6nZ0WZbcBMom2HCkSAaCOFKeCnHHu/hc0qg8xSJVk7WnXa0r9kdtxBc9z9xfOnac82pxrpIEyWlMSFlQnPkEVTa8exnrQUNT3oFAlo6KUk6Yewzo76fMNx0qpbqxHGnmrz/ISNPSbjGVU8lub0c00wjkseb1kx395JqyPPxREUI8AU9UTE2OpkPdLRdHR1YvnQprrr8csybPUeQEB82lYvYH/3jn/4Ed9xxB0bH2YZWB854zuXyuqncXGvXnoGzzz4H8+cvUBSaI7mEZBJCyezt9czQWgkMSmdWUK3W4Sg3x6RJTDJbp0MfGR5CuUyBhHEMDRzlMkRzgZPOihgdGcSendvx0otbsW3HDowwO+AD5HmhHh2FZqxYtAQrFy3FioVLsHXTc4pk25pbccG55+GE112oCWjIeTTJuvLAIPZtfwmbHnoYzzz4EBbPnY1CXzvGs5M4OD6AclMLLnrTNeiYOx/jbN8g65yQbLWKf//e9/Ev//ZvQgfK1UmMc9RivtHq3VmD/aiVnFedlVOWGrSpqDd/ycUX44ILLsS5556Hv/mbv8HNN9+Mru5uXHvttXjnO99pcPQk5UUntPH4wImC/Oq/foWvf+1ruOyyy3DuOedg1apVitAZXQtyBPuUKWBi0LD9zqJHI7PUduYUIpn//mWOPIHOXx1aT2fkieMWtE6DX8u2Nd0ssu+YYZ3Uy2tEq2SIg2OZNRapGYT0lxFo6qx9iHCqCGA2hMbgdWPO33PvOvXwUtQlJhElVyR2fSiENaquy+wpxs/ynqi3vJpRDZMbnEEAB1rwNXQG9BYM1A4fOmJz6XN5HD1yTGuaoyrZ8qdglQM46jMywMzOrC5NZ19QZt7b12N/e3u013g9MZ9dbXBiobpR9D7qIImFs44MNG0UgyHP+6T2sJqlSeB1GUYnicWccv5O42k1fMQG/QTrna+hI6LjjDp1qP6lWyqVbToMnj5GOvDgcekwY1wpf47MO64jRGbCgPP9gTREgKLhRa63b2ODzXimoXXuCzrc4eEh2xviSli7KOvoDLZUniIZkMI6nrnXUeGxWlXJhFl4c6EFA0cH5cQP7j8oHXYCn0JWOjuxeMkiPeNdu3fqeWfzlNKdRGt7G9o72oWw8YtIBYNCwuosPU1QGlhdQc04cugw1t9zD669+mq8+13vVAJGThNH85alEEn1vSYx4ZVhK1XzgNhTZD5zG1xkKIfIbwpYjD+V3l8Gy6fbQe3uR0Ye0HqMZFYZIzXP3GBwW0e2xHxEqM93j2eZLr0cD3Ona8dypn7MyPLTjlxExkQWe0oBumYpIniI+n/CTE+K2lMZ5a/qyGtBg2ODx9kiu59x/oZiTiUJJ8GSJ0CvlJEnZLjevhVVZj5aiD7WUepREmeo143hguAiPfXkk3DaKafizNNP1wB7PnTBTyGBp8UhcAC3/eY3+OY3vqkHx15WEtiuvPIqXHrppbXFwKyQKmVVh6k089jYsTS4MeNXhLEqa2QU7GCWwvq9EYGY8YyPs91nEKXxEZQnxvHIhgfwPAlwY8ManMJ6dZGQGrOpKtBY14BGGvVyBe1NLejv7sX82bMxra8fbc0typJPPvdsIJtBkQxSOl0O9rBpJdh25+9xx49/hukcFdnbhlxXM46WR+TIz7zkUjnyMsku9Q1y4iPFomavf+M739FwGHYDSDHLhy+w/smsuqWlWdkbCXAh6ckHxft8xRVX4O/+7u/xL1/9FzlyEmDe/va340Mf/KA28vr19+IrX/mKyFTUbv7EJz6J5597Dtdffz0WLVyENWtOxPnnnqcaOclViTqV10r5UCJ65gZWjdwzKYvGX946Ybs2TVxLR8uvoM/+P2Xkmo1sGXjiwIP0lgyusLpVlLytnu6LP+lN9xahILF41Kwz826dYMQGQ7+iSXKsCTfKiN5xx+3Y9OwzcqYjI8PqLecQDcGyhDo1WKMeHR2dMmQhncp+YUG90mSpVymKTpzQJwdhUIN98eLFep7MzJi5sYNDPekS4DBjYZwVa5uSTVPWxFkEWWXfJEHx+97ebrS1tyrY5Rrie9hiSUdImDpY5swKGTBK4c0z3zTbO2r+0RPNGxy2gM8iTVwLYZmQTuV7wpHV2tgsmOTPPHY8Tz6DINhFbTwNZQcUHjB+kOOi7hkOOxw4nXMo3aVfG2hMlEBCDS5QhASq9V76cCSBWCQiKB4ESSQmmYfOjLWiYDskaSMo8tqNrWG3iQzeJstVdLR3YnBgCLt37BZaNnhsQNwdyrOypEjLSRJjvimP3Xt3SbSGNXL+LO4C7TA7DfJ5ldlIeBseGhJ/gM6ZTpIZ+ebnnsXll12Gq990lRKssobC2AAmOnIS++jIg8AWzlgOlvfDg93wKZZtmrSvDUyp7a+pQXKQxrxMJwa/cZxiffE5ppEUvj/q5rVsOcpfqaOnIOn0s03Oxfe4AYvefqaM3LLygPit3dY4V8G69/BhSsyvgMAduJUU4phG/Ixz8JvxKhn51Fa3KSVK+9Aaec7DiJoj53uPgz+nBBR2b2Id6/ue/hWyjklrkNtiLl6CW1ykrJaQuX7m6Wtxxumnq6bNzJEQVFtLqw7KPklmBTRwGt2YMWjrW9/+jmbrvunqqzFv7jwRNuh4+JWl9jMFUQj3qWExhoiwPmXygLaIOORhAmOqG5rQxIQPGaABI6R1+PBBbH5+EzZseBCDA0cxURpHY4592BOawlZmNJn12eTMViqTGmuqIKRcVmAye+ZMrD3tNGXkp511Bk8Qkw0ZNE5W0UgjSybyyBheuGsd7vnlr9HX2orG3jbk+9txqDSEscY8Tr3wInQvWITGlhYUyxW8uGMHbv7Nb/DQI49i05YtysjpwJWVs/5ZHBchjQaWbGhCZFxkzM6YxVA4hIaYM4WvuOIqrFixQhv2H//+7zWUg3VL1comJ3Hw4CG8/W1vw1VXXYVp/f1CR778z19WcEAomdkeM/h3/OEfGoPYIVxlJf6XBiMIPErKfdjL8fXnKeFl/JCqQdcqYLXe8uOZnjX6Kb2zzVgXiZHKVd6SxNIKNxNJkcFU5vkG69gEWmz+MwNPRuLp2crRu8qaojIFFpsToNC75AW6UMmLEq2j6iPf8sIWMdYJhdOZs1ZOWFvsaGb06u9uSpAj3h+de4kaB+aUKeAjKD4DbNy4EeOjY1ixfLnez2dy8MAhOfCWphZl5KOj7GAwTW2NEHVmuDlk1kXrVQvP5xvFOKbUJrNz/qzMW6QtYxkLameLYaBsbqiD0Mb7yjVHhx1OOSBpmhDCx2mjK4VCl1PlMWgXIvBTKcSngYXzjhp31J3DwEbdnO+JbD3tqEOqWM9aXS6W2ZsBrhHLIiDgv4lqXSoYlWIfAy5X8AunEUGF1juVylxYSXtufMymDor0yVYlQxS4/hQwJCI6VpIKKD4yEzkjBd42TYwOgwEbSY0tTa3IVOvEc3n++c3Ys3uvJKdnzKRE60whQmSojxVH0dLajJ7eHsHtDCJpP/l86cQZPKrMU5lUV0+IRdGG7Nm1Cw/efz+uufpNePc73yHEk9yepIk0sj7f10JA5dzS9Wpae086YxiJQ9CGblgpLqDkGiHM3pQOkqLmnC7PhcO29/sHBR9BWgXp/mgzLFOgc08o3Bca9yWq7Sk0Oo0gBtk14eR4P3vCoUkuNz7brsOQqVqtPZx4DeK20lycXzLX3YNYyTKHk/Z7GWs52s+idp6G/qNTIiHpeukzzGytNa9mWzNdvcuqx0c5vMPUWmcU19bSIoPEOcsz+qfh5DVr8Advezv6enrkgOnAGTzIqPlYTtagVHOfrGqQAy+ws7PTah+uycwNzqiTRocEEt7UkIW0VhcTL7ExkayX2oAQJsVjpaKYmxMVLv6Shlvcd/99eO65ZyRTyLoi068cxTDqM2qjq1A3npAy5w27EIv05B3eIAEpV8d+9F5cdcUVuObqq9E/rQ8tlFadBBqGRoGhMWB4FNse2oANd9yJybExNPS2YNbqxThSHcNIQxbL1q7VAJW2nh6NMn1282Zc/+Wv4JnnN+MI5RXZRqYeUeBzf/55vOud7xRBSYIwvLaxMTz4wAO47rrrsG/ffleKImTXKGTj85//c7z+oouwe+dOPP7oo3jiyScwffoMSbsuXLhAjHXCbjIoRDhKbJUxEhHvuWD7+gYnIGY0XjMyFRlhz+jE8GWvrAhhXiH7vyC7JZG1Z9Y1edUUhGerOYHlDJswWDs2LofssIRifb1WChC8mrSqWC02SE4sT4QMa7qFxByJwYVaY2oL8kl0FToBOjuO/ySUPSFhmIcefggvbt9m07DUrWAQM9ccHQy/eC507sbAtTYaZWblCsZGxmS8ea/5f3SKO3fuUOvRgvnzpadAXQXCpTa/ul6OfHysqLpq1GnDORNyFeRMR97Wiga1nxmDnYQ3OnfWxPmsouZM1rrfZp9E6bCx157TECXXh4aikIXvBicCKR5Pg1QqHGhS6xVOt5/xuTEzVCDvhk8ohcuohn1JO1VeG51QENjoYNN195rRculaF6SJWn/U0COj488Br0dPeg1RsqOlYVUz1I7oOHikANYzSMugTBNBLW5cJzTaCZRqJlqcAK6xaH0L7Q0fS8yglBk52xLZhsbnzmdNNGZoeNjY6B0dPpSErb8ZDcEh4qLgUCWnquxrd1e3yMXkVWgSXXOzzsf2QT3mzp6Niy44X/a0VBxDViJf1r5G20JUgcfh86IdVEdKdB+4Tw3VO+fdy7bLmVkKma6yJG2hSYaaiJs4DO9OOeSQFUx5lm5cE0sgIpMOGy8nHbhyQjBLt2N5XdqfqZ1f7WtKxpz6ffKtUD0juYVtk8JdzFpXhFFjsutFKvnU6uq1tWQ+JAilwcaPvvqpjtxKlkmQ4SRcnkagFanLrvEQnD2fnH/6OUSpoLtveeLIU7ciEXohs5yUWT5Q1ldXLluG9777PZgzc5YMFdPlULwKkhI3saL1hgYtOtVu2Z+ZLyjDVMThGCmdWs3Y0z7ZJCZFHRymyg1Bpy7yUxXlqsmdFml0KxPYvXevxDvW3XsP9u7d45vN2gaMjFMRjE3JSkp38Rxp8Fj6YfbFB2KCEU1Sbhs8cgydra1YPGcu3nzFVXjNKadixYw5GNu1DwefewHPPbwBB3fuxPjRI8jns2ic2YneZXMwmKtgPNeI3gULMX3JUixYulQIwqNPPI5/+KcvYfvOnSLAkXpMB99YyOODH/6Q2u0YYavm5rOyX9z2Iu64/Q45jdbWNmkt90+boe+p6MQMjP3mRBME97J+D4OwrCuAJEDLIJhxSaBCGZBvSIc45RzI9uW9QUYkO7LhGe23tLYoYxEEq37PV2wocwtZc/SWxdeISzHEQg4+paxk8KP3iXPAjfp0rUYuQlTJHGcYYxp83icT8/Bal9fQaQxIGuK5Bks6skUJvrgCG2vX3LCxBhlIEs7kZ7Mthxs1m63H7+/+PZ57bpN016M9jZCkgkcSPjU/u9FKT25Magad3RicD21lAgrA0EFGJwKzKAp0UAyGDpza6+wnp+JbqViWYbcs0MbU8vOIcDEjZssZx1oS5meNqLOzQ33kDChUu/Usgs9TJDeSs0hYSqZWGQ+C95T3M2rFfG04wsiC+ZqAjCPLjh5zg2Pp9Ozxh/gL4fvo/U/XtNOZdBhonkd8vgyv96TH87d7YGWLMHLRA59WiuM5xbqP46kerlJDtFDWgoG0Q49OiQgOaK+4Fmh/NFucGbuTrpR9u+ZBtJ+Jre73XNfrdWY6K0tAjOhWrWaQa8hJuW/vnr0q8TDQo34H15Cg5wzQ1FJAR1eHnrPaBRtz6ljgcRYuWKCM/OjRo9rT/F7DX+osQCcK0N3ViZPXnIgull8aCaULghK0TiceXCX+a7oaIUJij9L4Me4SvfUiiFxGQDP+gGnTu/M0zloSJKWdqDpiXIjIcIHQyzclSivFuOiYE1x5XlMCPp9XMQX1cEemz3VkxyB006WYElikHHnN2b98YmREAla2cxKw953HIWo2sBYARNAR6zoQisSBe5kluhmUmASqkBDe0o68RuyTVQ2JQcEVAAAgAElEQVRSwnEBSbperjXa3bdsqoX2rMvg7qqgPsZMEuafqKCjtRUrl6/Aua89G6856yyLwF1VLGpl0adpsBczpbJJUzY3iTVuEon1mpVc0lCTGE7AENdwHi4yI1sYtE4jygyNRLrJ/85mi+UiBoYGcd8DD2D9/ffhwKGDydQoYySa6IVleTGG0mqcarWg0WYLBhm4RcLwOeTo1Lj4qlW01zfiNSeejFkdXWgcLqIwVETTSBHZYgl1kxMi6U1myijM7sbCM1ZjIFsG6TBN0/oxfckSLFt9gpCAkbFx7N63D/nmFnT09KCOMCk3Fet7moFtIhg0PMzcGDGLGUu2q4gnk+oi4INjIBNiFSwHsFXNugMsW7LsxhazbUjLKGRItXE8SPJ/abQZ2dMw0IglWSXr5raeLSM+rkb+SkGuh7bJhk6i6imhcs3hJ6bDmeOsAdNhEdqkEaNx4vnxulRnHh6WGA7Xk2BhihRxxry30/He0WiEhCcdtiBIH+LA9cQ1p+NxzGNdRjVxOmgiOEY4HMOxo0fwxBOPYdfuHQoGCW3y94YgWNmBsDU/n+erQIMypq6CRm7DwNEBDB4bNOKNZ2ucZ05jy15fOvKR4VHMnTtPmRprp4RcadyZoUcGwPIK0RqtkToy0XPo6em2dVspo72TQiItgtfVUiaEyZnZIo9aX7yMMKuwzOwKpiHA8w9iWhq6DAecztgFR7vxCRg8MuEgkUVwkDhidxxch3JoPvksnGX0pSuY9NcG14DHFglUSmZTAwpldR7AKeBzpCaycDHQs8aOjwAiriVdq+dxYkCKAl+K4oilbSNvLQg2wpqcWR1Rm6LKC1wrDAY5b8Jm2E9oTZrWg2lv0IdaKYj7lNlwDgcOHML2F19CVqIrZtNEFMxmMTA4IGU3CmKNjI1InpVIDBXlWI6kSBTtAoW7yFeiXWZQSLvAkgDPcf7cOXjjZZdIWGpkeNDHOAf72wNklXsofESkLRxSzZFbccDTc0fKDMly2VbDly2Gc6hecZiLvwjp8KBdULO4TMFric6R6JRJfa4HB1aPrkHGlhlPVUyLANJKGbWv4x35lBqyvyyB03UBMQM86t41QluUHeJOBFKVII5R7nGOjn2WQzt+DWYDXYeD9teDxAgI4lixptPXWSMF13gJCUoQaFHyOVVkOrpr08+mGGiHAMRk5khObrhMvcbl5RoacOG55+ONl16KPioNFQpThgvICSu7yQoqJuOTkBIXH2Ff/stNRcGLuiwHjPisNbG/TFEonE9Ee9b3V9Xi5qUdGxrAC9tfxN33rMMDDz2ERg624GhK9p6bJXQHbvCNam2El6hQx7o0RW2YVfnUHBvO4eo/ZIdOVNFSqcP87n6csWApmobG0TRcRLPqH9wcFYxVxtAyuwerzjkVxzLj2M+WoVwDZq9cgbPOO0+ZN3vXi4zOWWOsZkDNddbJ+dlFr++qT1U1YXMmMXjBmBXW982NR2dBfgGduEQyvL9TbTfsEHRhH/6eETsXAzNzLTJvpTBjZux/i3zJdDaiFJ2DyYwy+zUWubWOTCW7vcyRH9eyEVGkPtfiCSePeITp+0WbyvvzjWjFoMUcNB2Yzb+2iWMBm9KgsF5Ox5A2/HSyRHx4faxHs3WM71m5cqUIfhbQeGCjliPOpfa1MFESHEkYc3xsFBs2PITt27e5kzAjRofOzHl4ZMgcoSuRyairt9fqe3wGNLRcV4TOCWuyG4F3gDDr8OCgqSXWN6C3t1+I1dbNW9HQYO1PdN5sLWpr79CADNbpaQAEX9fXSWeBDoZDgKgTX2jOo62D7Uim+CcSmcPbBlXW1LRkMEQstaAvDU+HKJQRTS3Lixq2YENXU0vaulLTzyJDDvSErw/GuWB7V9FSpus162hd4zmJnOcDSCL7D+cbgYGQM9c3Z0DD9RkDXuK1tDUiIjrfg6+P3nV+jjJ0cnPcQccwHq57k5OuJQA8DynOsRTjtjgUHu11lg1GGYfBHPetZF15vSIvehdGhZnoJF58YTs2Pv2cuDt6xm3tYqTzWezctRP1uXrMmDVdSCMdIEspHGPKASgsxzBYZRBKJ0N0lCpvvCBxkgBM6+vB2tNPRU9XJwr5rIhunP5oAksTshdS1awn54ITAq1UaYFeza0bz4o2zkSaIykksjAlI3co3fy+U7UiyHJbqkQgkV31IUCBBLhNDydpGbr14Ae6wrPSoJ8oCUWA5hl9IDeGErnOhIqwL6OXuVew/wk7mGTbcZGOSCS2yxGB9NpWaS6s4pRJakH0iylsZjtkw7nvfF/KPvoNt1KfBRJJkBAQfwoFjUDh1ZjsmY7uhex6jacYdDrVcZn5ihRVorLbKDg0pZDLY2J8HK2FZsycPgPXXnM1Vi1foXq0jEOGIg1jzkZkb3ooQlVx8MBBsarnzpmL1larBU5MlkX8ksFxwf6GugaxJ3lS3AzcaNq4JNSQqT5RxI5dO3HP+nvx1KZn8OJL29WXTVaR6lweHVHUJeo6gvMF37H9iOSoigISzRr2yIznUaKRzzagHQ0olKqY2dKB1f2z0FPOoKtURRNLCQ1VZOqrKKOEpv52zFu9BNXWBgzWZ7BjaACzTliJS664Qs0dbOGjwhv4Wbm8xrIxs6YTJ8NYcJfD1/J7CZRi9VzezyDO8H1CKVzgQ5stRciRcYyAxOfJG+/Almtkj1wUY+PUi7bna9r6NHQWrac3B9vabCPWWOsvc+TJbvDI/GXQuoM+U2o7NecuEpEcowmIEDXZvGWLZnOz5s9RjnTGv/zlf+HZZzfh9a9/vUZ2cjiPMlBfe8xm9+zdg+985zvYtGmTApQPfehDuPCCC7384JCZ7pqJ0GioiEPrdLrHjh3GY489ip07X1JLX6h/8R7QedIg0njzi+epzE6wKkWEquIksC2TgRRZxYRPB48di2hGBFI6dCIuzByZme/bu0863AwE2K7EB2YDOYraI42NzLatVZDiNDTw3BPsISeDnTC/2q0acy6z2qg6ugyjnBqdu9XmbI2YUYm/Kguwx7xcThxfsMGjRh5QuAKGRpbHfAJdDDjx3nMhItKvb0jGYvJY4biDRBQZfThnI57Z+UkMyqVZSeYUbOo1dH7PgEUO1g1+OP8w/gp8pNtttfsIJqNUUHMSlq3Gl1ox/TwEM4vQxj7qigJLIV0cckRbI/VDtp3ZfeC+1D7xXmmuAwZ+zNyJutAJUgjmiceekBPv6uzWmia6w/v+4vYXlaR09XahWsesPifCG9c4CbChh8/jCj3MWuBn8CuUuc+Y3o+TTlyNro42I/pSg4BtlQ7R8posUCPCZ51AyvJ0HAO/LQh3vQS5hWi3fIWMPGUIApJO/tWzMbGgECCK58gT1jrwgCtdI49z4V4O5yb5aj5vR2OSoF79+y7v6vc+UJcp2boHJna6NUeu0cGuJpmk9iniXSi/RfksnaCEI9cRvbwy1S66U3do3a7FkIj03jGym2U7aUee1K28Vq/gwa/DUMapQHqmp2/JlN/oDSSGTVZQcqfITDxHYgqhJ9b9RsdQKZqU6JJFi3Hm2rW4+A0Xqw1CjrLCjNFaHIIEwofBiJLGbd/evYooZ82do3r3RJVDHLKoJ9NdvY+WNWpEn6vB0YFLInOiiNHiGLa8sBW/vuVm7Nq7B8eGBzGmWhodrA980TxqbmaLLtV2k6kKjqYQLQehZHkTeaMnKtpwlWw9xibLKNUBhXIVjaVJtFTr0VfN4rTZC7C8oxfVoSGUK1Scm0CusR6FjiZ0Tu9Ca087Kp2t2FcZR/+qZTjnoouQYTufT0Dj9zy3YQppiPVcp6xONTm/Z9ysrH/yHlit12t7zuAnLEnDoUzLmc3G6o1WH9N/5jGPHTumgEWGR9rgBnEG/4AjVLmoI8sXEY4ja10Ok06ExTw6Okbo6Rp5bDCLDlL/F5m2E35UW2cW7EFALNQksPD3q1ZeqWjONl8zODSI733/+/j+976vdq3zzj8Pb33rW/Ht73wH99xzD8477zycdvppWH3CCVa3dElXXiMd4S9++Qs8/tjj2LlzJ975zndg0eLFuGfdPVJXo3Qwt80TTzyOH/zn/6Pxjr093Xj/B/4YC+bPExy/bt3vsXnLc5bxKWvwtjgFnC5W41KcUSvmvZPRp2F3o0KodWx0RJm11MAq1n/MgT/sI25rbUe+0eaUkzRKp06InSWFYOGL61FhPZla8Bl0dnUKYle7HJ14IZfA+kQGeA9ZsqIzTRjAoYHvtfHIsNNGLyBskea8Ph3wtLJoSfeGnCZsTKkTvOLfyNbj+HKEnmlPMbCp2eGG+NRaceI9YTTTsH844gg60sx5JRye9dDJHV8jT0iADuObYTTNds2jD0JnqHA5bMm9ww1ggY0FU4TUuS7iHvBY/D0D8lDt4zl0dXQKeie0TmdOR/7IhkelM8D2sVmzZysQ5bkSTmdbGIlu+SZrg2QpUrwWb7/iNTRmc0Jf2DVkCJwFYJSOndbXixXLlygjb23Jq/WWlRWRiX1PGvLFaz/OkdMZebAf2XgMwzLIWqGN24/o9061WL1CRm6BkAWTAXNHF4MCYA8mde+9W8a4BsY9merM0kQ7y7jjK8mQY7RqiiFux05xOpxgZloBPgDIVebCVkXiEo4x4H4ju6XgeKsBJ3K+2i9eF3g1sltk30kA4IpvwQPxgmhy7TWb6d0FjsKmgwq9pq+L88inMvQ0epOMR9aiWROqq5fjLVIcpjKJ5saCjDshXl4LISgyKClccvbZZ6vXlT8zSmRtk6L+HB5BzelnNm7Ek088KQiqf1o/5syfhznz52LevHmY3j8dPV3dNiDEGcDUDeaJsp6kKW0Dx7Bt+zY8/czTuPe+9XLgdbkGG3jv0Y31Z3vrnPfUKnvKQBugytoze26FR1f1M6PGSkMdyszOCLtSfIbTqMpVNJUqeO2yVVg9YzaqHO9YHtcI1cmJcRQKWfT3daO/vweZvg7sKQ6jfdFcnHzWmWjp6ERDvoAiT4ZOneI5JA8SPubvlakY0S3Gh1rEbIIhkqysM9YwS/0S7KF0IndYnbUoMVtgDzqNGKHcMKa8f3TCzNb4ezoHY3jz/Txm0WZyN+aVAfFYhN0YKNDhq3XJiXNRC5uyt6aGnwkpIxZzLTKf2n5Wq71b/VaG2jclYWVdTyEvvQBms3RwdEqEEf/5y/+M3/72dzjjzDO0Fp597ll9LlWv1p5xBk499VRMmzYdt9x6Cx5/7DFJo/7pn/2ZMp/rvngd5s2bi8sve6OG82zdugXf+uY3tFZXrFiGN7z+9TarOduAW2+7Bc8887R07+2LdVrLLpKs1vt6jdtAcR/Kj1q/r1CSujq1BtLYMnjlbHO2IjFw5M/sH+dap4HnsyaHhL9jMMB66/DwOHp7uxQMi+zG6WdZjjwlGSqrn+nMieqQmMjMraW1VUaeAWJwDLgu1MbIGeiNOd23aNmy/IRZWk4ZPj9X5tpHl4Zz53UHzB5QdwjFhPKXasq5XEI45DoWBC1Y3kVGnEwVGYwMfYMFP2Hg5awYTHj/Oc+JX9wLDFIDto96Iu1mIDksmfGK6NQig4nnFghAOBSD341/EbB9oA58jvHc6XC5Z2ivmJWrdMJODo3YZTnKeCxKQNyREI2xTL4qHXTC6rNnzRFbffPzW3D06DEReft6+8QP4udSrY8E3FK5JMJbm8+dL1eMwEluDAMJngfbSCkUxeCX94nBBssKbS1NWLliGWbPnI4elmDqiWhae658jmekBufa0Crtx0QFzUqbkZFrmjSTH3XU2HuSo6SgDE8oazmio4rhhGzf2JdJQr98fkPA6lYmIcLho9m8MyCyWEt8LPiT82cbpAuJReBqHKHaZ1hAWstirU7uQYl3Iji+nZynlRycKORBnpAF70vXZymL9nq/o0NWTuH9Sk2Dc0jIEFaD5QNb13p0yVi7pSYFHh9tgWyqBU7aGvGMar37mdOXnVklBMTpOqpXkinKDEB91/Vo1NQm1veKqpFrgpTEWkxEhpk0v0zy0jYzh0yQoMF6OGs7vM9kWytbnyhLb5rGjAt4eHQEI1RH4nxn1u44GSqXQyHfJIEUGnLKu/J3jJ5ZozzxxDXSHX5+8/N6PzNvGjTrzS4KZo+WGmNYmmFL+otjVTFysxZme458+M5U1D3l9dXVoSnbgN6WVpyyciU+9acfRunYUTxw1504umc3MDqKnqYmzO3rQ2N/J3YPH0XH/JlYc9aZaOvrR7a1FWMkqjGb5vCWIHK49neGHlrCOKFWYox7Ggg6BxJ+mNFRKaq1uVVRv0g3FSPdWM3fYD9JYDrr28owTnwLuUsXZOBz4j2L2lUIYCQGNgVXEQmxjQ7BxvyMlpYWq9+WyPR2o0fI0wdcBOxEh8EWG0Wb9e7YJie11m6+5Wb89re/xYEDB7RxW1vacOopp+KUU0/Baaeeirt+fxduuvEmafWfccYZ+Pyff04ywD/+yY913qeddpog9qeeehrPP/8cXty+Hddccw0uueQSPP3UU3jwoYeUvX/605/BgvkL8KUv/ROOHD6MmTNn4MMf/qBKPH/5l3+BN73pSlxx+Rt17gyIctl63H8f55E/L25HjFc1jk+I1bB9p6z6tsRanFfAQIjHYVYmdjt7uZ1jQKiYKMmeXRyMUxHaVBwb10ANGmU6BZavSIajgSI5SvwU6u4TfmXWWJdBdw9V3BqFLlEzmxC6KQTmNYRHDruQT5TeDM40K07TRqck/YAxTl6z/cxAkc9YzH8iZN5qx7XF550orDnszPsQbWNcH4KaeT1So7OAR3aCcqjqiqDjM1IWM1U6ZK4dnhs/M6D9IK6JIyGimGkEWCBic835Hjl7wuv1nIo4noj0sPYdHRPGFcgoOKGtikzK0KtgJWf0rLi4eR4MbnkuIjM6CzrRARfHwrXYhTRxGiGRRDPO0rbwcyYySWTlwP4DmNY/DS0tbdi7dz8GBoakqW9ZdIzbNA4PgzMGsCQuNhZ4vVndt/HSmAJxnjPtYV9fv0n8KoliW1tWUs4sCxXyOSxcMB8L5s3BzBnTZXfJXA8hFKGPcrJT+8flTCKzNJzbo28vn+gd0apmzlgBmDgnZkesOmuKcXSUdLhpPoU9Y+NdGMpQG7oTrzNOkLm4aOlUEBcBf8yJ8Dp5cCPCyaedXkg7h0qdXXI48Fo2b+duiawCDA9QwjZG5px41lSZMj7f3m/30Hy0H9NjATPD5nTscyw5VangOFZ6BJoRqMbhNAXRE+6EL5DYoyoyf3j2lVU6y8NHj4g5SUdY5UPimMxsPca5edxYCQZzNmZEcjbvmKxrg3itHYOL265HtS6OKlVdyesD1aogIrbNhHQj227YI8spPtwg3Ag0lOybnD9vHhYtWoze7h695+mnn8YjjzyCdffcg6PHjsrpkQnOuI/nUZ+zyInXYvrY1mZl4gF+ryMqsgKI9Rh7/SR5KIyAGTEXGe02Y+WypfjQH70PaxYtQkdDPZ64515se+IpDOzYhdVz56N/yVzsGx9ArqcN0xYtxIxFi9Da349ifQPGkcEYn2KWJCM7FwZBJBFympx62xlBy4lbv3K03BkEZLV8U/+ioa+3vucJG4XIqC1R5BPZqDbHWwvcnbkMlAv4MMthwGWQJeumtc2l9hn2oZNt3FAvg0ckhTPOmekSoj7ppJMkPMMvjk79x3/4Bzy9caNG0NIoUsuaQWIun0N//zR84lOf1PPjrPS9e/cqC7n66msUnNy3/n4snL8Aq1atxGv+W3/+wQcfwM9+9jNs3/4i1py4Bp/69KfwjW98Az/96U9kDKh09ycf/BM9Ma6FL33pS1LIkgxtoaBzpCP/7Gc/h4vYd79rF375X7/E7b/7Lf7kTz6gDfUf//4dvPnN1+DyN16ma7ce+zrcesuvVYunYyDZjC1kKSQvCV6iNco6CsKgZRQQ0MBzXjQ3sJWbKtoLAwODupcUhzm0/6DQoJZCs+rqFCgacc12Zal8hpJC5XCRCfFDCLcqwGvMiiRKR04HTufDe5uXcI1B60SpzL4YM5zXY4OmXfjCFfPovLlGuJcZmIi0507LavQkhVq/ctS7bZ9bRs3ggc/ExtHauguSIs+f2aQ4ECWSCinKZEFKwInK3rl/ufYn7DOYYRqqZMGEpJpTqn+xi43cZuduMLh3q/j5Bx8gkYGtlNV2SiKXcUE49S+rlkKuWdqMNNFKLbYukBPCJpZVWjCguRBCMEzBjs786NEj2k/sEGCQJqLb9h0iMnIs6KAPyyE5M8i8DCSIqnR2deje0waUJsZVTjGWfE7PnvvVcgzr+6dNoC2lhDbbz5YuXYw5s2agp7tL64+oktX7jahmzsCcTnBv5GSYw4SymycAch4xbIe2Sgpz7pB8TQcnJ5KA4BbwterE4DNPzbGXg0pEVGpT5uLZW094SKmavkRk9jxnc56+1xzeS9yyC/JYVmbO85UY8EmLnWfA6fd7LJGUAsKxhheOc4/nlsDwQbZzD2OaC37PUw5X4Y6vm5pDtgw9auDh/82JpyvfKeTcS8YRTGT+cMkZVSkj5RnFN6ql6+ktW0Ae5ATZoYpStBKspUPDJfi7On2vNimv0Ub0KoetthtzDmy34ELkYAgas0T4xWsTJHlo2ANr19FXSeKLb3xm8xQ7WXva6Xjt2WeLGPLEE0/i9jtuV0ZOKNBEDipq6Qq9eEU70XJl98rdd619wiAnB52iJh09j4zk2f9O4kipiM62Vpx3xhl466WX4qI3XIzxzVuw5ZHH8Mhdv8ei/mnoXjgLe8ePodKSRcv0fsxfuQrds2ejxEVdV4/Do2P4+c0345mNmzA8MioltoHDh7X5i2OjMjAkM609c62cTU9vn8vk0hlYywvHX/LeKqiy4rVHdRaMKKipq0NnVxdyWZv4NTJCGVtj6tNYHTh4AD//+S8UCJxyyqkaM8vMlgHYokWLcPLJJ+Pss1+LOXPnqjT29a//G2668UZTn2tk201BgjI819e+9mzpuM+bPw/Xf+l6PPzww3I6f/pnf4rzzj8fT298Wse//4EH8LnPf14G85/+6Trs279f57lgwQL09fTJkXES3tJlSzWq8emnn8K6e9bhvvXrsXDRQnzyk5+UI//Vr36FGTNn4MorrsB73vserZEHHngQ//iP/ygW8LJly/T3pZde0ms//elPSxaYBv973/suvva1fxXRUoa3XMYfv/9/i7ApmLVU1Cje+9bfixe3veAyiWY4VHMVEY+sYWvJM5lTW1RyuJwfJYELwyRChCfUwrjKaFwpknTs0BFxQchwb84XJKdJ507tbCNjGiGN+2twhMQ4m0/NCWdy1vkcJpltZVlXZV28YFk4eRcsJ1HYR0M+rEfZDJtBwESZGGiwAyJRcEup+9EQMoCjsxWEnpJbjb7tEM/g5XMdhRogDQuNGFE5fs91wjVDx65auvdlhwSseBtOWkpLeYbwDt/L1/DnCEjDfoQQR2Rslt3YPggDKM2IlHa3mNhinFvQEVl+Q9YSEnXGeAug6R4Y+kinyRIESy+hyUAnz2PxeVGTQNC8SIM2x4CBOoNKClpt2bwVhw9TT59jmLlOiFRwhr2hDZoF38ifSZozXga7KKgXQJvIEhklYensw3gLgeBzdVvb2lzA3DmzxfWYNXOGBLsYtif15HAKDvsGKTgJUp3TolGsIu3V6r8hOytH5P3hkZFHRiwTK+El8xFy7uQi0ZGn4HSB0r5v+B5rkTTVxQQeT0hktZY1Hjh4GyIZ+vXE0Bc7Zkq/3C/MsnI3/skglSBh292xfM79gpOi06pugtG9DGjBrgcTnmbLJgRq50RLcUq8Jz26NUQfPG40qgU3FtRE4JBk+xZBJMFM1NiPd/qZj51wbjKPnE6Phra9fxq27t+PzXv2YmiijGK5JDY3nRpZ1xnW4DhoQkxeU1yzYQKW3Sri4IczUyH70CdtkeTBi7ANUCeWpmpoJJMkbRsknuVUq6HTZ21e8LGmotXp/MhCJvx0yy23KvDgeWmxqD+7TlG1EAJGzZ6JUFVL2Yg/NFVtkvTcdX68MCKpAyf9KVNhhlscQ64+gwXTp+OPrn0L3ve+P0LxhRex9dHH8fDtd2JOZyc6FszAcOMkjtWN41h5Audddhnmrl6tgS3jmTrsHRjEX/7t3+HBBx7UMJlLLrkUF55/HubNmY0jBw/iqaefwn/91y/EyGfg8ta3vR2XX3GFZdeazz2pPlROzSISQQ31E0480XSgJysaynHjjTfKge3fv1/OhwaTi+PkU07GZz7zWfT09uLAgf244YYb8OSTT2rjUFuetWVmtoSyuTE++pGPqi5962234dHHHpMx+8JffAEnnHCi7uB3v/td3HHHnZqh/q53vQtvvvZafPGLX8SGDRt0Wz/wgQ/g4osv1sjWm370I3z7W9/C+/7oj3DOuefouDffcgtuueUWG3PLMkuxpC4COuH3vu+9Ik7u2bMHP/rRTejr68OnP/0p/Ou//it+8pOfSDTlTVe/SfPaaTQfeeRR3HDDV3HWWWfi4osvUQZ333334Zvf/Cb+6q/+Stk7HQrh8sceewy/+c1tgs1XrVyBSy55g6B8avbTudGQrrv7bmzZ8rzLr3LkKFsafZQjOwck4EHehg3LCOND7gGvgZrq6oqgnCudgM8wV3aZzUqe9eihIxqmMTo8gpHBITQ15qXNTuSKSBQ5JQGLc2+w/s21z/vJz2ZGnis0ooHCH+yfb8yZQ5CTt4lnNuoqKcfZwCDKzLqSojTUyyRtkqhnQZ8yX7VxEs0ybexodZTTc9Ibzynq2Vx7ahvMNTor13r4FQhQ/pgEPLVDmugQnSKdUkDuAaFHrTrgfO33QkFOnPfQjsHkgYNCSNasih/ALwZZ+l2GaoVWI1epz0lw1rZFSVpzisEetrq4tYsxq2dPt7VFmmFlgsG9l6CmkxwkNWrOXK2QVi9X65sEaKxubaJFzPbp/InQ5EssLzUAACAASURBVLBjx05s3Pgsmppa9DsGDUQzeP/5HFgGGGTXy6yZaO9oFTeC65FlRMLqvN+8r3ZuJvykVrcShys1Sghm9uyZWLRgPmbPnqVyXZyjhLWIdBatpMH2MzojQ1689OIOTI46KXz7bHEXgrHcyKF1OV4fbmTpo7cNWxZN5CVaYyNDjnq2gign6tHeiNTsJEsDAmq1+kSpMdX1EpmxHKjIpTUJX8t6a/X8CDiSrDoGCTkfJBx5UsvXaGJreYsSgKEXTFkjsKgNRQktdiJmFjCksm4Jm/k2DCQsWPshrOOLK+6l9Z6nxWBq7Hpbt+nuAnfynznxnCqjfm4Cbn7etHE+2KZW1LW0IVMo4OjgAHbs2YX9hw9hcHwUGaYH7P9mVkg41qnxYkQzK6SgAqFiKVcZhKYbkzTEGzRExjrVC4KBLW6FwyMB84g8EO/3loX58+cp2qWiGzNw7jKS8tTCRpasbrj1SmtmMmu7hIaiF9HJCwn30RrwxMwMQoigdo1lnES5OI6mXAMKuSxa6+rxjiuuxEfe8z5l4zs3bsLBrdswv6cXrfP7MZKv4FBmFAfHx3DupZdg8YlrMMF+emSw68gx/O1112HDhkeVQX30Ix/DtVe/SfUt6SLXZ/BnH/kz1Y9poD784T/Fe977Xhw6eAi//vUt+D9fuh4tzRySQWcwJGPR29eLv/7rv5Z840033Yjnnn9e0O7HPvYxlSPobOiYqFF/4YUXanIS1aG+8IUvKAsneeoD7/8AXnfRRcr+fvSjG1WLJkRNyH73nj3K4kko++AHP4hVK1cq82P97+END+M73/42Ljj/Alx66SX49re+jSeefFKGlq+94sorhfJwlOpXbrgBJ590Ek4+5RSNsN3+0nYcOXJUI1yn9fWhND6Ov//bv8Fjjz6G8y84H3PnzpVjvemmm5TdMTDgcW677VZv3zBjEX3RNBjveMc7cO21b8bo6Jjq71/+8pfxiY9/HFdedZUCA34dPnwI1133RcGfV115hbTrZ82a4QQVI7XR0T/33LOCNa0uajPiwyeGEhf3jER9Jix7DZIOYU7m5Zw4FZkhSwzcnJwrrcBrooxdO3bi0P5Dak9rKTTJkXPfMDOnM2emSYc5OFRCczMNeovWOjNtBrJsk6QjZ02c8LoY55Q8pvPgz5qsZx0L6nZgCUfqfoaYKRtSzZnO29QTQ2SHToQoXNRg+Z6oa/OaJHWs2q5lzPwdnVrExjLg6hyxfm/L2qwlicE9g3URKtWuOp4cW8GOeAbGio/aOI9DqJrPPD6PH2CQuRkzic54QBFogv3e6tlqi1OJgPwSI9Ux0JexZlupk/MiI+f9iZGm0V7Gz5T0rrTnDdGILh3uNQYpImhmrZzEMuC+vfuxfPlKdSVse/EldLFEmG/W9UULFo936PBBbN++HXPmzsK0af2Jjr5p/FuSEqQslcUoCFOuaFQp1w3H2rIDY+XyZViyeKEy8mi1tVIASwA+0lYksRohy5yhz1Z3J6o6t3ceRLdLUkLyexOcCHEw3Gmp5OIjbYMvIcfL1lZxCthSW3PkUn9Tv74pQvJcTLTGNe1dcS+capINu2Z6pNQ1ZKAmxWw93OHknR/gjjWInQpavP6unDyt7OaZuo5t7QOGHnhGbufpLbveqhetj0G64z2steDR91lQEF0XaaTJMvZU+SAyfie8vaoj/9iKM6shbm+ayhVU67OYYM0V9SizlsupUG2taOvu0PCRl/buxtaXtmPn7l1GLMuZClPU9cSKrWebRsHusSr8Bvuy7qoIxn9PQ8j/p9Pgl1oq2HqlnmkSc0y/OmFoEtrVa6siTalWx3oxz9vlQfU9qjo3wSAiFzkS7RCLzXiuOXAHMKzMnyTrDg0x8uYl8FxGhnH+SafimgtfhwNbXsDonv2oGxrBvK4etMzvRcP0VhzLFbFvZAhnve51WLD6BEzm8yhnc9j/34Nl/uFL1+O++x9QGeCjH/sY3vEHf4BCNotdu3bhsccfxY03/RDPb34O06ZPx1ve8lacceZZ+PrXv44nHn8So8OjIm9d/sYrdO7f/Y/v4l+/9jU5RrZpcfP//q7fY8MjGySOEnKTa9asETnstWcz856mLoLPfOYzMhocxvKWN78ZZ515lhbkD37wA3z1hhskQtHb24fOzi688MILWlyf/cxnRDSkQbxv/X24d/29WHf3Oo1Tfetb3oIf/uAH0rzftu1FfOQjH5H8LL9uvOlG3PCVGzSVjee5avVqPPjggwoExETmc5coSwNWrlyBP/nAB5R1UySD187uB/aD0/kyCGGG0tPdo0ydzp6Ln8Y5tJul3kby2NiYZXFVTqAdEFxP6P+ZZzZiyeLF+PgnPqYMLZTdrB1pHPfffx+2vrBF3wuK9R7sgGLN4LtohRsFE9CxMbmcsKdAVs7fNqb2lgv58DP5upGhEZVVuD6HBwZRFGs9g/EROoMhG7HphEb1qKv9sqT139Xbo71EAWLuLWbhzMbZfsaAnHsioMKQAdW9ciPN01bGRB4AM3MeS6p1eXU1kJjGPULon5m2auSE2T3Ytho5MwXjatA4GWph0CodRgi9GHGNZQgnwflYYx4r+siFpKlrwUoKZNere8LJlILsU/Asn6taWjWe0zgA9vmWGSakOzqB6Jn3Vi5mzcGq4vvlxNUm5Z0ars0QZT5ejwRzQn8iBamHqAzvo9rPWMIqTWjd9fT0yomzJbK9vROHDx/Fi1R2oyhLHTkBpqFOxUI5NiKfEyWp9RE1mJgoqi5O0jDPV30Kk5Mim4aoFksyRLTa21qVkff1dmP50iVYtHCB1haDt0iE4j5I5iXpb07D2VYOslkqST3Gn4k54ESa11naQqR8uI+hBFaPF//A4XMGlsa/sfJOOnsW4uMIkdYH25B9FLMRvKbWyGv17JCLdXGXFFRv3tZharbaJbXm0MIwYSQ7V2eEJwc2oDapywfkTp/l98V0I2p7u1ZmqkH4ESSltevTcHkc3+6z3WsLDozcl9TDUn3kQXaL2r+fqcUXnz/r0qpBLfVaVFw4HNzQmKeUY1590OXMpPrK6cTJZp/kPFsaikwGw5xFfugQdu7YpTYcQmcaCjAwgEG22/BEsvXIkhHL3nTKsZIo4RkAnS0/m4vf5hiXUMhR5CIvNubqVaswf/58RblHjhzRXGf2GQ+x75ZZgztyRV1sE2IdMNpeEiETFZJNmzxgjsSRu2iM/sPKAcmLvE2B/eb1FDagZG01gzXzFmDtshUoHzoCDAyhcbSEuZ3daFnQi9YFPRjMl7F3eABrXvMazFmxAg1tbSjVN+DA0DB+8NOfYf16OoptNt1Khs/629lSREf2mrNfo2lxrPnu3bcP1133T9jw0AZF9KtYd+/uxf79B7B//0EcOXpEI2Lf8IY34HOf+6ycLuFt/uX3+/bts+DEF+H73//HuPLKKzXX/KGHHpJx/qu//Ev1afM1//mf/4l/+epXsXLVKpx+2uk4/7zz8cMf/hC//MUv5VxPOOEEnHPOOcp4d+zYgTmzZ+ONb3wjzjn7HKxbdzfuXb8e999/Pz75iU/i6quvFtrwk5/+FN/85jfEuD3zjDMExXOjU9lPIyHZWkR1NCflqN2HxCpNeTIhHxpqOmY6hKi5iUnv95BZpRTElMUZ+Ypv5OvZs717z27cddedIsCdfPJJOOec1+qesRbJXm/ObGZ2RQW3Bx96ADt27hCsqdp4mXCmGQx+XqBLUaci1GVzqU1shVAnZX7ZJkQHafKyDKxMS4GIFZ83HT4z85KT30pj42q9jOA1HCcDJ4mk+Ax7Ddro6hRHRRwQlgTI7C5Y7Vw62uwdcgcW9TnBncxK3aEzs2QALmll9chHd5GPcXS4lOesHvhUHT2BrCnUlBjFjM5DPdUhTuROkafKgJzZJclvzFxD0jmCg3DUDCgkKlWZNGiaYjeaQ2CtWFE/NyNv8qkGm1sZSSQ6d/q8h5GdS/VRQ5tC1RB6bvwiihXGP8iJXDvRLiX0QYQvg4BrzU2G4lhmboOPaD9pzw4dPIyO9g4UmppFcOOeJXudgjD19ewGYGeK1chVxlAdlq12Rp6jcp/EfhqtrY/Xpu4ECteIXDiJKhMjMu0brb+9pamAE1atxKoVyy15ceJaoJ2GkkQ2GNO9DK4NDXlLcaJVLCDkgLvtXocOfWTQxr2K2rcFRun1Ep8rhMsh+XBmWo8+UMvq0lY28GQ0QXJV7lSvtnfcpHhgwToPdv0UQ5+C5OUn0ipr9tSTTFv+POoo7iviH5UF0qx2nmNKQEavS3UN8cdg6Mcar9XA9eKXtZJNzfYjIDn+RFI99U56y9z4/s9WdcNdtjCgaEbi1B7npipjEuVMFUPjYxjlZqpWkJPTb3G2OGE308XmZqUTP3T4CA4ePmyZAvtcuzoxkWFrGzP+OoxOlDA4NGxR3mRV0TijTPZgbnpmk1rULIOpQ2dHJ0495RT1CZMpzax9565duHvdOvUSv7Rjh/rJqbwlSF3CJhlt0qjj0RBZS0OgAW61oh4UjYPKyGsRnRi8xSLyvB906KUSlk+fiVMWLkHD8BgKxTLaqhn0ZPOo729Cz7IZGG2uYP/oMFatXYvZK5Yj196JupYW0GTcuf4+3HPveqy/735cedWb1L/c1tqCW2++GV/56lfUUnTSyWvwwQ99CAsXLtL41q/e8FXVgYcHh3HtNdfi7HPOU7bc1dWjPmgaEjLEOVHp9ttvF9GLNeslS5eiuTmPf/v6NwVJ79jxEt77nvfI8X7yU58SjE3YmkaMETMzUD4/ZnWE5s8951wNk6G87ubNm/HTn/5Us5S5lk884URB5aevXSuimkmU2iZldkEoyZSn7EsCGj5MhwGjDKw/X5E8HI3h4jajbXVRRlY8pkG5BgXGYqchE5nJZ3hH72YC92lP1vpFYxNVKqZxrznNgngZOJSkY717zy5se3Eb9h/YJ6euPmTv4dY5SiqU9TPrZRXLVa1VhIc5wtTQH2bcvK+BDNAYM3mmUw/CmfTypZk/iQFOQxse1vvU2jRRVrsavzh/mhkyAxmWVWj88xzyQ/i63mBKZj0s17S0tcqhE3IPIyPHI8NqWvS6fxRt8vYzXQbvrYIr0xzg+dq9s5ozAXk+P5L16BglbyzSnwVZ/GIZwIIx03sPfkBbe7ucD1sWla37YAw+Z/4VXMtn6VKtActGYBblCRsOZPVLWwMVBXti0msUsKl/8X7I+TcYRyGkWq03vaK9onbDfF7cCSkasqThY0w1FtbLAhrmQxGsEklqXl5xJ2NtXYYgELVg/zqdMmvdHFH70vYdCl67urpFz9m1aze2bNmqGnlzc6t4Arx/vH5r1zI4mWUgOnHB1ULT/RlncwqmNca2nkiKkWTZStjZ0Y4Odf00YcXypVimufdsUbNWR505A0cFxs6mTjks84k1kmbsySSribYwr5FLYCup+XpbVWTkx5HhakVicjAYhFjmbmUXaw3U3ozzCglVm3fpJYA0EcwcZmJbUuNrIxBQkONKqbGOtWZSjpw3OFqSDc5PpeV+8PS5qZshRXqLl8dr0gzzWsZdG7YTBiNQgBpMHsQ5Y6XHuZitizUXsq+2HhLOhj+DzHUXvaUa4hEinah3c0KEHcKdioAIi/CgfHj8SzYts58qpE5EdjW1ocnAZKZ83wMPYpSTuzo7UGRmxZNjSxgjS0xi84vbcGxsBA2E8Is2v5mG/6ILLpSTOXTgoPSyf3/XXXIGnGP+tre+FQsXLrReae9FZu/wHXfeoTY0TXjymilnlSvCTSlUGWRk9QzB+xrMYOSZRA7QleRsNLrDdCwtMBJmFEojNV7E9KZWzO/sQU9DI7rrc+jMNKCV9fWuLGafOB+V9jocHB/F/FWrMGvZUvTOnYdqoUl18kPDw7jzrrvx5RtuwNozz8RFF1yA0045RcZxy9Yt+N73/wOPP/m4nOkf//H78ba3vV090rfd8ht88xvfwrJly3Ha6aeL1EWy2b//x3fUAsYs+X3vex9+8uMf45e//KWOR8OvCV/ZLJYuXSr4+6Q1Jwp54ZhUEr+4aD76sY+qRr5v3150dHRgxsyZlmGUJ2UEjBfosJRDswFhamGnIuOAf2q7zCP1KGl4P4hxIdwTpokdvjCtJc4kUgmF2vMwsuSrtWkETFWDq5KzSIwO36wMQBvGNyYNZkMdtm3bikcefQQDg8dk1JnVij2sUZXGzLZ2Rovaw/jwSqwOZ0GHxH0qHF9qNXKDGk0z3n5fFOzJbUr+BuFR1tVRnlTZgxMH+RGC5bw2T3Ec1tlV5+X5S5qW9WTLxNWznc2iu7cHheYmOWYG0XR6wfiWaqDLegrC9j0RdUFdk2tJ0Jlb+5GJczCwF3wdEL+3R3KfGYxuWVXMlDej50N3EjEODiKx3vLIqsOZB7koncUJ7k4Hg0mWZisnINwYOBSvF0/Ge9C1wlxhzNaSBfNW7rTnJnjXtRLkzkKW2CcLMrsWEuQtWAowXbOd7+X9kWaABzR8VuPjtJ0xGS6Drs4u7Ni5C08++ZQC8BBiIqzO/WhzBiyDsznyFiRwmBA/1567adKL8a4ygPEwOLKUDry9rQVdHR1YtniRoHXybhhBMMgJom8yxMN3X9SP7bgmXx1wNu8Vvw91TQsoIiGy9ZlA0+H4XBnPHP1Uh5tsd48ZohQTZDX+a90fBs1rPar1uaYsaDV6C/qsbv9y5ys8IUVUN6zcbE3sXZ53lKti3XDNRuKXlMI8CI7X1zDdmm35n76z+2OtaNZyaYmK0D0GzDlDkUwe20c961SDcBgxS9rI1tpKwxZmPrb49OQVCWwhQQobSk84igaiubVVMDoduI0EpTFhRJ5Bb18/lq1YKQb7kaPHsGnzZmXuWWYNhbxkT/cdOYwDg8dwbGRYymnjHFQwWkShsaARf5RJpSrc5W+8XJN+mOVJZ91HcBKO48UTuieUJ7JcqYSf/+IX+NnPf64patpUjPhYw+KNC+a6au0GWSpbC6zZSTIymt5nblKE3mepNgKD5OnE+Tc/CXRnGzGt0IKFPX2YXmhVRt44PgG01WH52hXIdNTjwMgQWqZPR8+8uWpDa+zsQpVKXw05/O6OO/D5L/wFpk2fgbWnn4a3veUtmDNntrKFm2+9Bb+743dYt26dNi7lRT/+8U+gt6cPmzY+i5tu+pGgaxov1ruXr1guGdK1a9eiu6tL2QAFdHivmHGwnibRDLVKVZRd0Yj+4Ic/wL333ovnn3tebPRrr71Gjp8LmP+v7Mj7Oac6aq+fhSP2f80xW3qaHnGZBPrecpLItaYiXm1g7yiwqNkcoQgh0c+cGiQQr61t4tpgB9sDxylHBechaVehU/UBPCq3WLvPpmefwfr71utnrh9OGWMfuaQ4/VxMy9/qc+qI4LhJtS459O4T5ejEawIm3rrpCmY0FiReMlgmW5//skbOWidJfzEamK1Och7ZBoPkKxWx1/ksjw4cU7bXQsKTQ4MMXFvbPSOn4ltbm6nL+SQ51kvDkUt+NngjYem8thl8lmAOC+7nQBDXYreRslT/M3SAXBWuMd53ZdFECNhF4qIqIR5Dhj4NaWTkPD73sKBah+3DqIZDP95RpCFbtQBqrQZxjRm5PQcLKBiA0TGZo9YAFS/bSPspUKSkPckIX4Ho0GGIkEZ0Jd/oGvklO1cPSCJ7Yo2cpFDuIZ4jv+fYUrLTrSugQdD6tm3b5QwZ/LB0FpkbNQC47oiK8bNColXBnwevCjh80BHtVVNTHqXxMQwNDqCzsw09nZ3o6+nGimVLsHjhQsHuBr3bGOqA121ionUk8PylISG0y2Zj2Po2GJseUc8kxVoXhC4fbUF1BEXajw71qv6cUmH7H91eis3Ne8X9JITPg2izKQySXRsjNbJZ2emUg6dkY2WPvHSaTGczhy5C9JSBJ7XBTBGwxv+HfWJw/EqBg9mclwcU6dPi/5suv93P4AukEcYo7QR583gYPo43NSO3qCjz6UUnpTGKhDASA+2lv50ogXl025CVMhiZ4qzsdPX0YOHSpcjmCxgaG8cTm57BUHEc9YUCjowM4fDQIA4OHMMEM3sycZnZ+LjBzGQGkxOTasU588wzcdmllymaZO84JWHN6BmUFuxCfs+NOl4s4eFHNqjViNrrg1RAo3iJ2s8mBPtb/y/bsIydykWsEYk0Rso6vK9UYjXWQypBG28xUhcmsyrCX2SGskc204DuXCNOW7IcfY1NGN69D63VOjT3NmHFqcvQ2JnDsXIRmZYWdM6ejdVnnolsWztGqSNeKuGu39+NL13/zxpxunTxInzhC3+OxYsWCiZUPbQ0rk3PrLy1rc1lakiQMslW62smlGjtNTbdiMxpH+IhqM+MLZ16GJ6QCKTU5NYtW1Wa+PnPfoZ3v/tdaoWjjnfU3gSthSKRUJ0a+BYb2X6bauPzwDdx6rG2PTJPXhuZla9M2tGk9SOYn4LpPSOfUhOrtWWk904KaXtFmyESSaj8kbhEeJ1BaUPGCGW5Bjy18SnceecdyoJo6AXRNlo2ZBPzTJIzIEU5i0QvweBrjactlrQ2DQq2jMLaMzlf2x1BXUaa64TQOceA5qhcLOHwwYPK0hlIL5w/X+9lSYTBBI/f398v20T+idT5RBbKClLnFDQy24P8GUQ5rvUQ3FAG4MNTrA5qQU8ExzExjc7c+qZNQ5znFHVaOVMOAfJAg/eBXzSAIbxiDo28GwqiMAiw+619LO6Csd6ZjSrQ8F7xmhP1TDlVlw/nKQEZZ7xL4pgcAUH05rxt/K21xKYNfbRCyTZ4XV28HNb5qWXv5VH1QjvL22RmHQHwrC5azxjIxOwDrl8+owik+ZzZP95UaHGluHrs27dfRFCN422g+I61+0mQRqiKkcm4rhmc0LnzZwZdvN98HUmsMaiFJNBKuYSx0WE05RuVkdORrzlhNVYsW4pxlg2ErNn90PwLfq5LgkZpRE5dw0NcodNFbky1zRx+TA5MiF5eVrCcyDhWuleehKeV2WxDWrAdTt9iz5rzqyF+5miN8GXBQs2h2UhbDcMR4cxY/DWxG3tvzam+uiPnGmBwEGWatNMWadX14UMcSB1RYtYf57CnjFKtDagKI1SDx2vQvWaC+PMQSuQEwRoZ7rixrYlFi9/XDGuSkX9+yYnVxDClemK5SPk35E1Z/7PXmaa52jYashrL2drZhTkLF6CBEFFDA0bKZby0bw+efeEF7D1yCMOMmgsFZeGE2jOsVVFIYYL1m9ofsqspLsIWJ6q4cVPHZDLW5hjJsy2Lm0X11YYG7N23F88+/xx+9etf44Vt26zexLopa75eNxOU4exK1TgFXdm0LS4EseOdqGGLzYpTlGzl67kRaGyzhL2oxMWaeL6A917zFizpn4HtTz2D0f0HUcIoFq+Yj+bOHMbqgLH6erTPnIHTz78Ahe5ulLjxaRjLkxgeHRf7mJuTm40wryW0lilqJrJEI1hHJGJhwQ4NAJ1PlQTEkiknWT3TjCM7BXh97Cnnl65dI1zN6Yf0JZmwNCR09JF5WYHGNp0hFF4ATjnihOCVGpKQuPlUf6Ty87Qjt13pe7rGLlY+HCpMvuGVkfssb1voQW6xGl4tkq4lADXvXRMDSXv0BL7zflMbY8oxs9amQBj9iScfx+9u/53qkyLzyEoZq4LQOtecnLnDztwbAQ1bJmjTu5yBpY83NTTryeb3JHnRaLPVbJQSsJT5JKG0WFKN/PCBg7pPhEqXLlkiWPOFrVskZcv6dWdnp41NpRNsbpGoCANqtqDRiRNW55pRS6j3w9KZ2vxpa5mS2EwKujO0xgbxkKNi43ft3IUq0LB6Npi03TgLOYyqGXsfGhFTtrwGmQTRCpKNKEXnaVKwxhrn2medmccI1Tfev4Dc4/hRcok1G7Cr+diaawg4PTgUQvPYZ14HoVR89nQWGlIzYeiJAl6fLxCGVkODnKEd9UtK60o6lyihl1Qk0erBCPcUoXXyhig9zIBr49MbxaFgfZx7m2VIklRJ+GT5q7mVvfacYmcCPjw3S6LMHgXhj223DJKoEmdyqPa3pbmgGnlvdydOXL0KK5YtQ4kKdqCKJtERGxBlgZLtIbHDXSUufKoCGjpylVFqois1rkktK52SkWvoigklBenNSk+WAyRBfDjwtCNPfZ+G1g2tsDUQ+gVBdIvpd2ZWptT2DKFKQ+uJLapB61qrnhxGS53myEd3hgcqssMiUnpXxHHZ91SinF3v8dl5ZPRWXqt12PAeq5WSCIOm51kHQZq1LpGjpH4fkHqtzzx8d+bzy0902+zzXJPmensA6jF1YRcJQ3AYgDC5OlTUc15Boa0NfXNmo6mzE6OTFTz81BPYuX8/jlIHndAQ4Q/KvsZoUh3AiDQiO8BkLdmaRDnO0087DTOmz1CtkfKDInYocjaSksQWnPXODUuYkZOxHn/yCWOhejQu/XVG+57hmESric/QIAuKl2QkZRgtkrPrpdBNVcz6CVe4yhNCZcYxOYncRBlduTy++g9fxDlnnwvs2Y8Hb78Tjz52P3r729HWnkOmuYCj5Qm0TZ+Ocy+7DM29fShSglO1Q0pKch45M4hgxjr7lrUlP0eDUPjQ6sQjoKqbZl2zdqtlWCNA1CJeYxwb4zmgOCdM+PACXZ8yS1t0wajWcBZfNOb4vK80HTsnG9EWba385ApJCUzuiy7NLHWPL9eYEjVQ1TLpMHBo/ZUc+csKX8cn30EMecWkXCRGng7vDbMfZjwKhvgMGurwzKZncM+9LGlYbVpZOXUIJJfJGrnV6q2n3HrMJdYjNT1jNTPoCodvZC+TqmUAKvh1bMwMpJeJmMNQBIbB3NjwCA4dOKD55cXRMZW2SJQiTEqSHLs1NFAk14D6hpwcLvdjiXvIxY9YVtL/a0a9MYyFQKnVjOfIAM2cNNe9OTQjgdHR8NwVPHHVOXysYq8/x6gDk7jGA4Uzo7FlhmiOmE7axHL4/Qnv/gAAIABJREFUNn2GzyjX+nIGe6w1yceGTKs7xMjMA/7VmvWuhKllGA8OhHoYcmcCLzaxLlADZeMaK2zDYbTvOUXOh9zQiZNDIOU2N54KJEI/wM/bpJXZIWFjSpVVK8Fo1ZAfChwNU4N/Esjnm9DR0SVjTQliOt+2tg5DMxqMja9slu2DLuzDwJH3kc85eset3BAEPytDxVRHm25G7kEGzYU8ejo7cPKaE8VcJ9dikkHKRFmlEQ3jENpg+u7/fxx5QrqKNi/niKSzZR5b/AN3dkFenOLIY2u+iiNPBoQEQ51iQymmuKn32Uz50CWJ4DJyhQTdD9szpbzswYWT6yJA5DNXq6rGOVuZlr+TkBAFxxpMOyBJRlIlxVrCnMIY4pzdtomY66gw94cRT9ndUZJNCUcu5DBBI1wbn3baVfbsXlh0FE5c++gTi1d6iS0NGWSULVPXmxmgbTxTPiKMR7Ib2dRDVG8iBNfSjFYqhg0PYe/AURxgzYxZVLYBo1JsY6+rOyXaMJGoLMqxjMugDNZ4Z8+aJR3vFUuXS/CAnx3EAEFeMXIu4CFC9eUyNj33rHqEf79unQwe+21VL/c+UsKDZAQTylNW5cxWg5OcBCOvZB9Q4T8i+NFA8H6QqFBBnrBisYSWunr889/8Hd508aVAXRabbr0N99z9OxTyQE9XM7pnz8T+kWFku7osI+/pQZn9o03NiqE5o5wbSvUQrQSHsVwS15wtIzSDLHm/6Lc54CXkG4McE3A4M47YCGEkRdJw8QItGCfM0MHw58jSRf4T29/ry0FUeQXMWvsikvdX8JnpCFnXlkxe8hd7TYy/V4TtmW9E16pxOqwuJCXJDJKegxThLdWKkUADqUx9CoRn5QIen3BsodCoMgazQmbk7N9/4MH7XbGNNWTPyMmc91q91RftnASJJYQxI7LRaDJLNm1wSIltZGRYhlhzrUWUMv11zZ63MX1qR5sYL0ochpk6CXA813lz5+L8Cy6QGtxejuwd4DyEcQWa+eZm5AjTxnMTkmTtaELTkjnzBmvTaZF/0sKhHmOmH2+1T3uYQfziHkjdaWuX84E7kSHL2DmJTy2AXkKo1TJ9pnWdke3CsdvcANNt59oM5TY+AyUKx2VYsX51v92JRJ1chCoG1hTIkQysO3IveTBJCGhUxt+DG8Kq1r9O0ZqYxcAgx0ogFsBaPZbr15w8Z4IXVWKJ/SS7bhVKGX6b9MiWWwZKhNpLmD59piRZ7757nQIlEoM1q13OnIin7X52TfCz8wVrN4sMMDJyPiyhdSJLWRBgpQygoY7tc2zhbBSSs2DuHMyfO0eTHkl4Ix+Duh5S7/P6ONdxzJ7g9/9f0LplntZ/ru0fQjFOEkyEXGKOu/eRv4wvk3LkCbjuJQszKyFHyoTGEokY2qQ16mTFILvJckagOYVAGw4vqQomlso0ROwapC4Yay7GL7uwkCExVtfmlzH5j6vIp+p7x2fidqNq086itm3QuhFBa3yfWpYdym61AMX16adIuJqxS6D1Tyxf40S8Wq2TJ9vIiL+OvbsujZov6PtxbmpGiNkcqlRgylRRJhzUVMD2g/ux68hhjBJGJNTGeqF6Hf2RVaqoq2aQ57GrxnANsQ3Ce2yFmjljJs45+2zMnDFD06B27tgpsRRKkmpm88iIQ0tjMpI0alyIlB5lmwuhxcgmNM+XZKH6enS0tUndjZ/DAR/U+uamZJ8zI2mNHnSog4a4PpfFGJ03o+WctUMx0i80NKA5U4fupmb8+Uc/jsvPuwDNhWZsXX8/Njy4DoNH9qG7vYBZSxZh9+AAcTyccOaZaJ8xE40dnch3dAqyp9Y66/B8oDQQmkwlZSzrhzdnyEVtLN9qxaJDBlf0tYzgufmDkUwjplYeL49IoIe1dElQmrO0Go+pNdGI0OhK8tFn4prikP01VqwtrqkIOc/P4KyAfUKiUEZRtUca1Km1c/f9SWYn+C0cOq/YGXV2XO+lTljrITZim2pKJOpEr3Q88fLYwzagCGqSzrShIGxD46YWzN6Yw+atm+XIh4aHMDY2IqKb9K8bqRBoCoVCMXwikHgJUnYLxqk9K/UzM9ilbrq3rEQwao7AHLdUt5QtTZgUcV2dsnIOaeHv21tbJbXJ3v2XXtqOLVu22Jz5yQrqqahGIRNOG+zqskEq1Fanc5JWuom7iGjGKF/Zdb0CgrGREWWUhLK57gnhplm55qBiopXVP0MHOoI0lSUiCHY2fsCEYZDF3SBBjyI1klm2EkNIIDNIi4BAzkyZkGW8NUdlGXJA7gH383d0ggwEgn+Q1HI8e9drSXZz5EljgZ2wZNLNJppjU8Ji7ndN1EZOVmSwikiJBvXaICUGHVLB8xYhg+5tP3JdcDgKHS5JqhR/uvOOO0V+Y41b4kHa7wxAKK1rffLkaXBfm8a71379e8JDQkZ9f9M2SL61Oa/xpSSoN+ayaCnkMXf2LDny/p4eOXLqE6Rb0MwFOHpF7Q2p2jlCyvvlUq1pspslo17ndgflHjDVEWLrRluZpEZHWdKmIAKTuJfHO0azQQYvm2Nkl0mtlTUNrQdsn7Sb+vOZMhwmOv5TRiEcuYJeT6YsmCJnyjLi5Fr9HGydvNyRJ3btFdnzPiRMQUMotnknh5cPg+xmiZcRDsOR1+zjqzty8xFA5pMrTk6gdQsvjf5PEk7M6WbmyDdIn5dQHjcKFzQXUl8PDo+P4umtWzDMyUKoYowROqGbHMcthu46WyVsDjjHoRqRigIoKzF/4Xw5cfaOU8SE8p9swwmSmnrcI0tzSJg3m8aLhoIbi5uC/xLuotmnMSBrl4aWAQEh6VDZ0UZsqNecarZbkcnNz+dGpMQph5kMjo6gkQpynE/O48uYVVEZH0drpgEzO7vw15/6LC47+1w0lCfx0G2/xfq7b0cDJjCjvwvzVizG/rFhZNqasOzUU9A1Zy7y3b0Yp2QgjQZb77xVicQ02gwJYbiWNntM2ZvMzNkU8jIiUZGswkVBx2LQuits+SLma7jZRYpRBlhMpCjDEIS+ctJq4VmG+rvLoQ3OulpNyjOiy6gBTa1K1dyowVrBaq29agrekxgFh6qCUpvAUN565i1oqsUlwY0dMwKOpDaaKsi/miMPuV9KfXJ/q8XMIXSS3zZu2oj16+/xANNHftIZTbKuaKWI9JXWAoqoi9lVJvXyEiF8anvnMTwyLFidzHEbP5uzOjGNv4RgTE9/gr3MVFWbKKKvuxMnrF4lPfitWzbjiac24sDhozg2NIyh0THkmgrIFprUfhaDggjhM3jlMw4OBjNBfkl3m8EjIWafbcBAjnKwLB3wnrY7YY6OVG13ZKq7dnmQKWloGZAws7Q9aM6S12VIis1TYIAXbPvI6MVC11omemQCJ9pbHjQm9zekml15S//vnI1w7PxQ/j5a3kgOZZ2ZDoTXxKCf58PzIsGMF27Bq7H3LauzZ2fIHPuaGfjSEZuPDj4Bg6TI8Pk8LZsyfgfPi46dBERqaDTmC8qAGYQTXue5UDeCssoMmrg3pemeYUDOn238Lde4Qa1sgzL0MDJ2ZXNO/GP0yXOnzWqQjPAE6jJGxqWN6uvuxuwZ07FowQK0t7ZobYVEtexo6JI7BYbPy4RuTAdEbl6cBxOsMqU1c+TizghFtB5sU1+zThGT/3XY12H2KMnEc9W9Tuafu2OcQhjzHZQakBK1cu17x83TZDcLLmM2uAUANQi6ZnnCOSupcfTGBJ6sjU4dCtLPzyZKjIFgav0FBJM2A//D93ZWNdKmAgXqZLi+AddhlFfis9OlpCnIZgz/ehV2fOajS1abspuzVw0KJUu7igxrTGJw55SBDwyPYIxC/+3tqCs0YSLXgG3792Hf0DEMUnfaM3Fms4RaWNNVNKz2Eva85pUx9/T1y0FShvLI4UPKiu3zfYSit0zEw4lzm9qC4PNjU9mhIhMX0bdN5kMfuMiYjSaCCHb3NV3IW1Nk6BoaZLTmzp2H6bNmYceuXdizbx8OHTxASXgRfnKTVbRM1qEv34QPv/M9WD5jNrZseBzFA4cwNjqEaqWEGdP7sHDNEgxkRlFqqqLQ34s5K1Zj9vJVGKXs7WQdSCGqayAcGEIqJBaZKH9I5tpUqQlTnapmrF7jI0n5zFjvC6MUPbWKfr2FRtfjs50FJzvTkwuMyIQWlQyKqzfFvQxdYW/5kJIUIdJS0TKRfF7iHhIG8a6GJGL36DPWd3oxJpvZUgIL6F30QVC9l1ks63AI24cVJHCmr8/kAFPggjS45IiAQ+uxsWMfKCvX0B5eO7OSstrP7n/gPqEDNOq8XgnCqMfXjDUdc5yf1S7NeGn8pUiFxn9QN4FrmlvbV0atQCRtgrX1SWBoeBTFEo2lTY3iM87xs0eOoThwCBMjA1pL55/7Wkzr68FkrgnPb9+NfUeHMDg6hnFyRliDDmegrDxn7GEflRgiOTJi0UPtwV8wall2UncH0YFkKpjdGxoyBpV0Xlor6UzOAy05RDeM8ThiKlzU9qxUZCUsftGYRTZiCm9lX4vmPO0rVMUsS67BkDXjbL3hZjLpsIMYpWEi3hfMVcHv6Rith9cm10mxTsc1ngMzXJ6TyIls3SJHJ2dQN1uijHlfkRNm5qggm6UNopMMWnwEK0lufH1HW4ec+949+/DU0xtVOycSxlIIoXrWwgMpIY+BwkREh2xdmUMMJCRg7bgmtrWxRJLLU22OGWTF9C6yDWhvMfb6CStXapypimXcR5x+KA6R1ZhDZz46FsJR12aw18aFqnvI+UOxN4OEGjs5wLG0r4l9F/3vRF0E5SdCTeY4ua6sq8GwAtWJQxzF95hdhhV9glUePB9vEI9SvnxuEJiTtZgavRvnlSbSai8H6uLzAfiznpkTphUEqG2xhl6qRBXvNZ3OxL1r39OvERV1HlDYDAtMjH9iCIx9Pp8xv+LnCGDjoBbUmg0Nu5j5xJITBNgH+y4qC3TilJnkO0qVKopknDbmAUbnTU2SHB2eLOPFA/txcHQYRap5NeZFamMkDMorNmQxd9ZstafRiR84cBB7Dh5AkQbNGZ5kghPu1Hn5Zk2TWmo33Jy8DEFAKDEEJZUqRe9qDZbwFhu2WPhUGt1YrQDL3DVtSTCfTQeiUbLBE3lMnzFDDNDNz2zCi1u3ojI2gl7kMae9EyfPW4zZrR3IjRTROMIJcUVUqmXMWzgPa845CftKB3GofBSDmTJWnvFarDr3QoxNAGV2aGfzGBqz2iGlFRX9VxlQ0Qj7FLfxERSLozUtYslk2uQt1vklCOLz4LmRRWoJwQbBU6yVxhxnU10Lx2odCbYglGl4C1HAYSQN8vWRwfHe05BpgdWz3ceRAcHKVmdVLTXIcu6kXzVg9aw9KkjMJNKbQ61nDiMGi13nHrCvi3qkjx/XNiWSTVmV+L3WlPfnWmlnUjD61hc247HHHzOFu0miNuSCmP51kGtUq1RWw0DDWN0m5mAbz7Lh4DewB9lEUAh7MhCkMRWxrTiBgaFRjJeY6WfUPTBRKqM5V4+mahGt2QqueP15WLxgLiqlMTQXchiYyODWu+/HkbFJdPX3Y6I6idFiSTry/Gw6W86rNjIW2fLG64iWMKuz1joAtD7EmbASD3e7RrWq1czGhvI1wWqPDo8QJgm96UArFEz6tEE6N34xW0+cUfR4uyDTVJKSMeplOKmiSJSKwUHV0IOEWZ8wjc2Bq9/fe+35PCJQIGLF75Xx+9ANnc9ERUxxlRt8aiLJDLxuOlIjGhm0y4BIRFgf15wYW4fT1cEjdKOiQT2mMWDnn8/lJdE7NjKOAwcP4umNz0gsS1Curq9RMwPsrtteZdbfmLfA2oacWJabZu4r4aiz2fKhSsjzzuY4qAeolEpOeuvU8JS+nh45d3ZHaBqaD80xhMtgbMlaq+RmYjO0jcnUSu/7D7Ejq2GbGE+SKScKp+Zkzfaas7bM3urxGjftw3NsvK4tOuOPsAuH8stW8uB/hVhN6Jbb+nXU2KFqBlTRXWWf7WUhDwST95i3lJ+pOU0rJ8Tn1Lg4UUbw2vgUYSJ7NjU0zpCAGtO81jIX2XXYBstBrKwXvj4IexakGPIYWvPpwLUWuNC2+BAi14qXw//4QsvIzWHWvgxKZqZRwgTZvoTkODyhqUm1XtbCX9i9G0OErvnxbOUg3OuzsHs6u9DV3qnJXRx0MTg8ZMpYLP4TqvdWDzoHGu1aJJ+KdPym12CSyNjNGKXrC3HmHqg4w9BqNerS5cb1+hsHtZCpLHKPi2BYpmsQnxaypEZtMebq6nHC8uXobm3DpocfxeTgMXQhi9etPh3zO3pQ3HsQLaVJlBuAsWoRfXOmY8mpyzBYN4yhhlGMNdZhwYmnYOlpZ6CcLaBan0O1LosKmN0xeBgXtEU0YLxIZr4jCQ22YQihszZOxxotDBK78ecmTej6esmpaql6QBQCONqUYkZanTQ2lDL6EoU9TCXJ6pU1HWWD7Qk52TNJ91zKKXptUYqAlYrqrTyO1Zpqo/aCyZrUMG1F21p2WEzlSG9fsv5xr5PHmMQUQc6Be6sNBTs0XQN7BYJeGrLSdXjEapF/VXKsnMj2zKaN2Llrh9TdaCB1iikIV+UeaX9b9hfwszlLez3bwUgGVesKe4K18SnKwaEqNiCGDpx/BVqxba1UtqmBlSIKk+PozANvvvxiLFk4FyNDx9CYrceR8Un8+s57sevIELKFZsyYMxuNzc04fPSoQaBuKPkvnXp0I9CBqC9Z68taFiW0lNrvUaLgr8zYsf2JuugcwWlSzSTqhSY3AxxzujbXXGpbLgLDY+j5+V8b5WnEU93PVJksIEVzJOxisQBEQaor1wnd81a4IK9FXTSgULXyUBOfWanUHxkIOmHRcQRDoUxyNgIykws146pn2mCiKNGxYUprWR2T64AZ+fDIiJ41ZValdlaZTBy57hvlcnN5ZfMM0Pbs2YuHHt6g62rv6DSuijpoLPhjRq1uAJ2KK7z5PowgSMQ7BYXsOW/SNTCL1/nXVZUMFFhv12Q9ci5yuODcc5LJgkZ6c8EX5z/EHqUjNx/gU7yY6bmkNZ+XlT5oRQ09tADbxVl8sIl1SHiZwtvGgtxlpQo7tlAWnwYmn6zWQyPRWUZurZEmgxx94vavDVuxYCHIbsbTcOEu6TgYShYZeZIJp4a5xD7huZgioTnR4BMJFfAxtuF802WFxGx5cFALVN0/p+RedU20AX7ticN2G5Vk3X4O/P9IziIzj8AjCQRcy4I/J6jgJxat8YzcdnW6xqmbR0OZzaEun8douYIify40Yc/RI9h54AAqnB5Vl9FAlPkLFqB3Wr/gJA43ObB/v+q6dJYcFGDRSFUkL5JxYk5z+mamIdXjYdlYeAGVWDWy9lVzDGkLlRHBzoamWD2LDGWp9PggjKjr8d7ajY2JOMbgrucCGi+itTGPU5auQN3AMAa378IpzMhbOpAdGjdHnq2inAVaetvRvaAXma4GFAsTOFgaweqzzsEpF74BwxOTKFaAcrUODflmI7eoPs7MjqxA9q4b8aKujkQP6/9mOZyG4OCBg1pw/dOmyTCS/PStb30TGzY8oqyCPaYMWBbMn4/zzjsPV1x+RU3bmBCvZ89J3VSqWJTyJKRo/bR8BkaAsqly6cFC6ecTdTwaPZ6TeqhZK6VRinay2qpKPZTgwjnlxp154sjDCbxSRp463vHlov+bjNwCEHOswZXg+FjC7Ox2OHjwAJ586gns2bvbNNgZ7HCClKt8iZXuYihCR5LBB+agKA/MQEzrXGNAWd7IYZT12gmWJthKyHY2vhZy5sVxc6zl4gQq48NorIyiM1fFJRe8FssWL0Bjlu8pYs+xMdz76NPYfWwEk/VZNLW1obWzE909Pbor3E9cDxrG0ZhTvzQzUq5vzQGn+pqrqAXyEsGInK4IPYbSKLh24x410wgQeF1Dw8PJa9jOxc/gmtEz1Mx2M/6C511cQ/3hzsGRXKyYzYESRVsaHTmDbDPyEQzw+qwly2BOjZClY/bOC/6Ojjw6UMKJs/6sEZIZm73AoJZQabSlESn5fzl7D3i77upKeN37etXTU69WL7Zky71IsgymQ4KBfAkl84WMmQkJkFAyCQFsIEwgAwwzyTABQkibQEIgmSSTBIzBGHDHTci2ZHVLVq/v6fV2Z9Zae597ngzJ9434iSe/9+695/zP/7/L2muvLVhcCpYWBnISE/aQZZAg5aUACYMYIg6dnV0K1nIMNJ87//D7tDWsjdNCnTvfh4ceeljBHacJMmGg/5PuQ1urAnghJ00NaOtgkGFWM89RnT9g22SZWJe6+BoPWaGTrMhRM1DkbPu5s3pxy7abMW/WLO097jliT2yhlcjM5ETB9Kcjd2dB9Ew3NSsI0Z6fmAw+Q5Qni1OcZEhHfgFyBazsELHO0nZC5POi9CCCTidM9Tp0cky8jtkhkrMCLIYVfeMRfGWpQwlHtLRmgJROLrPy7HvP/WzEKVnrFtXKmv90/QIjDKnln6TXLP2mHSr3fCdxrRwIZKmonIAazXId3cQ7E+0UTJdaH8szyMvOP31i5X3r6hKtySQ27BxPp6EBw1NTGBgfR/ec2RipVLHzwAGc5SQq/l5TE3pmz8bylSvw3OHDOHbieLSp+aLoWHi4JMwQEL7lUmMKTTT7F/BGtkrF1zJEnntIjvzHsK0c4RVK+bFpvKE4SY2GgaIairakt10fSK/WjBjckTBQRnWVySl0NreinYeXym61BsysNOGyhUsxr7kdOD+A9rEaphqnMFmdQmdvF3ou6UXPsl5UZjbgxPAFrNx0NTbcuAWjjS2Yqjbp76Gjx/Hcoedw8BBnc5/RQf+p196m2cVEDP7u7/8Wf/s/v47nDh7E0OAwmqo+wJxM9h9+4zewatUq9cTeeeeduPfeex3JNjRi9qxZGku6desWbLlpcyGwoT7GWMTMsBn9afQioXpllQ5eeLAZUDDoOnHypEaebt++HcuXLZcefip1MYPKcY9Zq8wsu54Y15nv5bArN6x9s8smyYPIjDy5DsU++L+E1tMp5f0xA3MGpzZ9O68p1sVH8P0ffF+69+4ft0qgYVgzjMslABuLrJuHAaODUt2cQ2gI8U5qsAUz8q6ODjSSF1GrYHCIg4M47Oa8HChJoC2VSTRPDKCjMorXveLFWL1yOcZGBtFQreHM8CS+/+gOHOsbRqWlFS0cWqTJWexZdgbO50inTdJnQnp8rtb0bjOpjYIwAY3KialG7Z7vdBwOisyWLdMQRMxUS5mlm5kZJuxN48fs3PPFWX+2mEfqSRMNSOTAE8ByBKqzuyRX0qCWBVBy4lkqw0n+NUeTRn86f0dKhwE5K2MMTW5z5Ny25Tqv9zev0bVfOxYT5RqFCogbobGrWbNOuDdmMzif9kS+MSNZDngrLm9UG6z0NjCI4ydO4vHHn8CFgUFJtrYzwGohYa4uKJTIkKDVRs+B517L55HnlcGMZK2Jjqocx6CRTrlRev0shxJC72xvx9abbsKiBfMl08IWNH5fGgqh5+5z7+DK621pVJVlRsfiWVElslW2M0mAdtLhwH3LJeZEHYn7cdB6onx8DnTicsRR3mEwwmSEa89A0CUwr3/C8NkhU7SfhU65W+iCs5JTykKtMx2v1fxcPimXdQqb9AKVtiwf1BXVuI/qxNfwk0HAyyRB/qPgOdRLxv6cuJ9ISJyUTnfkQl8ucuTqPEr0slTLLxz5u9f8OEdOERdGBA1oonForEropWf+fAzVavjhjh3oJ/GKpA/U0NbRiTlz5+Lk6VOC0SnEQhYwD25Ti+u4jCTpdMjQ7e7oRHNDk9jlhCEJ8dZrKxEJhxe4OCvPmks9QikZmrJmd7lcEIS7JLmoT5OKajSy0iGuOToVvExZzWwzSa119m9zjGkFnY3NWL94Ka5atRYLu3rQPl7D0PFTaBziqEdmpCS6UD6qgqWXX4LWBR04OnAeSy7diLXXXI+Grh7sOXgY37j7O3jw0cexZ98eReKa/dzcgnf92rvxkpe+TOxhDkT50z/7Y2vEj08qY2MrH2Vb16xdg9te9zrceuut+O2PfhTf/e53DT+OT6gf/6de8xpsvvEmtS6J1MP+08g+VHuJjJHRPUldUvBKzWvCcxqrSiCggqd37sSjjz6qEaCca/7r731fgZJzw/lzee+OXN35YKfmx+jAKx2Cv+bPw/lFEPaTHPn0g5dR3PRo7l/LyFUuUXnCaEwSUaiSZ8KKDeN37vkOdu582v3abDsLUhwdCB1mcjhUZw3RFImpjIeEa05Z0mxtw3c0TiS5MWMii3iC7YTjrHdFMEl+xvAwBs6eRHfDOBbNbMdLt16HlcuXorHKsso4Tg6O47Gd+3G8fxSTVZe6iJZR/CWvKfupxc6OjJWZOR1VZq88Q/Xyh5+FAp3knIgsyYzcUKmmi9G5BS9DiAuoRW/I2S1XJo5aH9/BtCbhsUauWrflafmeCiw4h4GliQggZcyL2Qf1nmW1fqmF0ozirNsnMpRBCJ+b2rgUjFYs4BNZJz/bsqzRHqhZDK6P0mFmRp4lmzSkqfFQz+zswYxUuabLe6ddscSqywfsimBQOtB/QaUJfp+B1XOHDuPZ3Xsi820UYuLSDLtMSKojIZgQfl1RTa1xUavn3iPxkF0sdK7mJIQUbbUmshsVKCfGRvV18403YO6s2UIb2GNOPpKmxHFPRmKVfKF0dqqBR7284C0xEdPQHA/7sOZ5ainUO08yM83aeRlalwMT2uOgiYGIpxqaEO2wkXuD3IRsETXhNR10MXEwjj2Dca6d9E24l5SRWyynHOiVM3IT4HguUzyovs8d5Ls4WwSywVcol/Cydh2wQ9i9+hmyI3ekY2QotOujU0vnI2KAcuaf9itRAnUNTHP+Li0QJazrOrDEV0Xl11Zdb9Z69ivSBIcYCisbgxwaQQi6pRnnR0dwgfrdk1MYZKtGrYa58+ZpATk3O99ngoaPb95+YIksAAAgAElEQVTYgOFRw1nSuebnSNSErPjQs2dmrFGMjjiSaejIp85czpucXi/I27RrsBOIBv505GSqq1eSYYMzjCS/qE5IKFkSrK4TZ/udrDqj7BIJQX2rJPDNm4/1y1Zg69XX4sbLN+GydZcCZ8/j6K7d+N4//hMuHD2Ohu4qFqxbiOa5rTg+3I/5q9dh1aZrMGvpMlRa2nB+YAi/9wefx9/8z79hEV/r1dTSiq3bbsGWrduwectmfOmPv4gv/OHnPUMaDahN1BSN03BzE7/pLW/GW97yFvzuJ35XQ1aYiVn0YzHe/ku/hCsuv1wjYMXWpXOWHjsFehwF8w8PAg2KNN5H2FLEQ9YsQ3j2/HkcPnJE60BI/0/+5I+xcsVKvOMd78APH3nEfx/9IW668UYFDgsXLtQ8ZBnCTMfTkXNbx7+nsTHi91TD/tdq5NnSopPvWtn/nxq5DEtpdCEzOLaW+bB5cAS3ANXd9uzZ7YEpoyMYHWd26Tpi2UAkk5fGWwaZMKuGiVAQhrLAzpZU96V4EkeRDhHm5Gdy7XmaGwR3DvZzYMow2htquPHyNXjp5qvRilFUaiQpjmFo8AKOXxjDc6f7cWakhlHxVppQY2YTnReG/liKYQbepuulg6VOQsLQdKAWG3E7Wr1uGZlC9mxLmjUIfOICuBQmTkv0+YrN2+zhKNP5D671mgho8RURNAWZJyvZKAbhbjpT8is4vlNqj6Ve6XL7D/dV1sq5d/ksFFjFPHB9j9Km1H0I6D2bmh1AmEjG55GBieVj6Tg4yCRY7+qjjmddDBbx2eF5UUkgarMmiHkMtBKF8TGJ9rDddd7cuXJ6ZLGT0b5/3wHseOoptHd0obOzWwE51ySHFKkfPgi4dGiuvYaNy70X2V5OJNOsgMYquru7VBdnwmGFt5m44vKNWDx/vrgzVJCUVHO0jOmMhrORM49yljNGBzz6bNWuA/6V84le5yDjyWEVSqw5oTDJbnZmBWkriCkKTEKOl+9dduROHaKXO8hhDrpifHHYEDnA4BnIUQcyUIT2CRmUW11LnKsCmYtyiLfwdOnTTOgitaxDDxcNW0lfJci7uNYXBgMuC7j0lEFyOnL5ryhLuY/dY3qNftS1OV7oyI18V9516eYaN5DmR8coO2biXd0z0Nk9Q4IT6GhDtbMd3/rBD/DM/n1o7OgA9am4eW+6abOi0wceuN8GvEI1q2HU+KA5PYpM5yBaiTXOm5isoVE2rAGTbLcJFnkdio2cLW66rA5UJi0lAcTYaIyRTEZg4cj5/m4Klf60WgEcUUo/mnA0zR+vK1vRuHm56Dm+lYxs6p9LxGMcyxctwuXr1mPpvPm4adNV+Nmffq2nwR09iQM/eAhHtj+DPYd3Ye7qeWhb0I7Bxhqaeuega+ESrL7iSnTPnouRyRr++C++jL//x3/A+f7zuDA8gOHRMaEbW26+BXd++E589a//Cl/4wudMJKo0obWpBWMjJuqRY/CLb7sd/+5tb8Nv/dZvaeSrNvZUTZPU3v2r78bGjRt0iHkYaYTY+vTE40/gmWeewaJFizXv/NL162VkDx44iP/xF/8Dz+7ahbPnznkOffz9f3/hF3DdddfhD7/wBcybOw9vetOb8Fd/9VfYv3cfNmy4DC9+8Yuw+aabXIsjLFYIwmQNPLK+Ir4sUvWIN6NtMBx5tncVpLcS4c2HXgXUaW0ezv6nZ/l5COpfzXoV+56GXXKcnnymueegoxjH977/Pam8jXAfE2FQVuQ95ozewyGsFW7VNLfQuBdVPIxwkuKFhBIcSW7MugXlVhsxNDSKUbLd+HMiQZOTaMEEtly1Hq/adj2qY9RiJzRPOLSCc2MVPLbrgBz6BB14pRETMQ+AddaEuSVBTPZyZ2dB7CLSlJPtuB6EdhUgNniwkBX0TIgsBH0CapQhDmJbmRWcnQUZDNQJUO4p11pPeua7ibNs66oPWOG6UCuBjpyoRfaWsyOiIPFEBmfFNa9lZudJ0s0Ewq1Zdu4KnAjv57jTakNwHWrquLA/MJuaz294eMgwO2Vs1W7pThop0gXrOp1d2ZEnyZHXwM8lT+DsubM6cxT00fsz8Rkawq5du/HY409Ib72lpU1QNl/Dv0JSYrwu75WBhILHyFV1TeIaGMySrVIA4YxcXBruuQrQO2MGFi9YgBuuvw5zens1UY9BIs+mZKbFzmdZg3K8KRaVI2OTGe7YTKFvThMUCuwAOqC2vJiokaf8aRz0gIKd5RrltFM3aU+MeT0zd064jc5jgPkna+QFZF66DtWSw/lJ6KeokYfef/A7NMWNQW8xBtm2KMsz6UMuzrjLe8vor6+7Hlg5oEknrtJQiV+Ve8Vnw045a+HpvPn76bwLVCwCx3rCWveFBYweHK4ye77y337xnbVU40o2aS0kVCUMSj1YQuVNjbj/icfx7MGDGCFMJiiyQaQrLtSJkyeKdgQe3gkQmvUwCu29wPjpyJvAeqCjFw4VnZAxrbcOZJ1bUF9EVAnd8ebLNbks/EstKTaAesaDba2NFzJ5ZMxH4FaQM1g3YqucQRVLeIrFyi98D2Y1PPA0TBJMGMfM7m4smDMbHU1NuPm6G/Abv/pr6G3vBPqHgTMXcP4Hj+Bv/+lrWLJxKboWd6Mf4xhpakGleyau3noLZi1YgAuj4zh8/ASefGo7/vwrf4FDR5/XWvNzV65Zh5/9uZ/Dgw/dj7vv/pZqrNSMJWmPPocry7+dM7pVj2NPN500xUWYba9Ythx33HGnHDnvaeczz+D+H9yHr33tazh18qSHNlB7O9rX3v/+9+Omm27Ct751Nx56+CE58yuuvFIw+g033SSi4rFjx/DfP/tZqYtJSrNWw8aNG/He97wHc+bMtoEOSF3HNjPtONNa94u+V9Reg5GeRCsZa7GUTT7Julg6+ITly2S3Mpfi4nJMOvJyoGhI0cgE7QNr44I0KzU58j17d3tQCh2CdPlNPikfeO5J95Y3hoNidpRMdqu+KXhlCxfRHwU5GgMkZVbC8cNDoxqWMsWsn/XLiWFsWrMUW6+6FLPaGzQMo6O9FUNDAzh2YQz7T/bh/HgVUw3NGOCENY7QVbeCbav6XUleUvbs7gHeo7TWpe9QHwHMn9HQ0YlkHzidPY2LBkiEMS2yghj7mc8h4XgbSxurRNQcWFvZjXrsYr7nGOEQq+H7MyN3VktHHUxokeWsjW7ZYaNomZ2nE8qsUs9e6mQh7BLzEXhRbPHie+c1S0pUwitGYihjmgQjO+WYzFZ1bV8M9tg4EkOJ97Kqn9eX10MxGgUsEobpl9MUrC5jzwFO4zj8/BHs2b0PfX0XpI9PYRiuPdeHkHmziHnWKrCyWUgAR+asufBk5IeOfLLs1YLX3CDGOv8SFWNGfvmGDeonJwmOG47rS/vF67V4j0tBhq8DWYiRz2lP+Wx4H0JHVW65mGCcTj1y4ZLATrnwpcAsppW51bkuC5zcLO3VYJ0rG8024yBL0hcklyo5UkKWomPEpZFACBImJyJbzIyot55pzzj6jzNtgRtNiKNmQOj1T3foRo3TBmTykL+TKnFONhOVssAO7z/LVXzuOdvAAVq9TS9LiOZPuI00g40sU2aZTPYnxJQqf/jL76vxQdLQ0BmQvME69vCFIYwOsp+2hqYZ3eieNxfbd+/GcyeOY5yHTtKCbeoRJ2xEGVWuYdHIr2EpngucrQySBiWphwECo3Vq2rJWI/JPfSNoEIXqCPVFS3gn/QKjpBS3nw63sx5mONOMSNfobWhMsMuGfUecFnpJzpMezmQNBFs5pY3OfEKsHdJDLW/aTkZwSwsmR0ew5Zrr8NH3fwBL5sxF04UxjO/cj0MPPY4fPHKvoPWOhR0YqEzgPFmqLe3Y8rJX4JLVa1Ch5O3EJJ569ml87BO/gx/tfAqjPFAcptDWoRo5swRKhTJjmT93PlYtW4WdT+/E88ePoLGlGeNkuotBa0EFjWCtVLB2zTp84uMfx/Lly3Hi+An8l898Bvffdx+6urrwi299K97y5regr68f3/jGN/DpT38a3V3dWLFypSbP7Xp2F+6//wG8453v0EAYwn8MnOjA//On/7OIdxk88LPmz5uH173uNtz22tsshaAaGiG8eu07n9k0aL3oI3cmrQMSlfOMZnNTX1xice+n66/lg5afU87My/+uk28iq1CbiTeBxYG4N6Y0k3zv3t3S6yepS6Q1fpZUn1yTYkZdb6eKgR4BhaVjoyMXVBmOnOuin8mgssbKuviodNWrUxOoTE2gOjaEm65Yg5dvvRYtU3Sq3Mvu6T47VsFDT+3B2bEq2nt6MUiWO4mc1O8P56WDHbBjGgi3D7p2XYbB0yiXW/3MZ3GGk9mGVchc+mBmSXIXyzV8YDxndGISDKIqoTJgZ7Z8bqqvB2qRz5U7Q62KUSNX3TnGOioAoAZF1D1t/KJ0FuW3fOZpSP2MHTgIQg8nRYenjMhstyD02agqMIgMnPflkbMen0nGdv6cNpG2iQ6X9yHhn6jbci/kHnXi4Jot9wV7t90GR2dPOdU2cQTO911QZn7y5OnQXzAayrOpMoWGabi/3z3V/ptsfwYaKZhDxrvH7U7IkTsjr6CzrU0O/PprrtFXojpEg+jM3dpkwlayojNQdsaZkH4omcWhoupgQXaLttOC5BbOW6WAUonWj61ec67zZezIvf/C8cYekGxxDEpJtrrf091ERUDgSrYdZgjFGPmydS+XwNL2Z6LHqyrXpnN/iScUUyJtk6a3t4oQGtLAhd2pM/20Ukbg3HqZWXwS37LbKgf4pIMuy7K6vdPcGgaOQvjiftJO1rP8ermv8u/WXF0r5PUCuvABVrLPcAdN3Z1on9WLZ587iOdPncIQI21GSY1Nkof0EBW2LnlClDaIRsEGrBgRkQ5rxbOXCT2ZUBXa4iGKkNlNGZpIskzeZJEhRBTJt0tp0jrEYRjH0To5aB66oP820hPXaQdiAQbXXZSJaEZzTfXo1vZ2DLPmxnofdda7ujC7ewbOHT+B1UuW4vY3/zyuu3wTFrZ04Yl/+CaOPLYDz53Yj/lr56NnaQ+qPe04NzGFwWojtrz8lVi8fAXGaPhqNRw7dRx3ffduPPT4D7Fj5071lo9Erypbl9gOMzI0jMvWXorXvPI12PXMLjy7dzcOHzsiR86HSmPDtaUABQc3LFq4GJ/65H/CqlWr1Qb46U99WgM33nb727B2zVrMmT1bxpYEuc985jOKytesXo1f/uVfUc37y3/xZbzxTW/Els1bsHTxUh3+w4cP41Of/BTOnDmDNWtW45qrr1a0+Ndf/SpWr1qlVrfLLr1USlI+vtOJaGWym5186eclSDydh6N0R7WC+SMyVXAXcp4JV5UN+sXZeCI2RZQcwZwOR8jvKhKPGeTMwqm3vnffHkHraqtTu9iYjA7JSHm4eCBVFxdjOgU1PB6X/AtB1eqFdgtYSl4yK6LBpzMniXFybBQjA/0YGxpE0+QIXnTd5XjtSzejNtwnPX1u4JGxUZwYmMDOw6cwgFZ0zJyFs339GB6f0BnMNTD8apGLMkyuYCiD45RqDRhPKmes1Y6NoauzS5koVcvSEKWT5D1orG5McUoHacKZjU8+v4S/za52vZlnm+tChxYFEl23iVQ+d4TXKa5iQ+lMJTNxkjK5bfjfzGD5nmy3k/GlhKpGcFaVQZowZjKiJDgrVQxT/jaymID67PyjDpkGUzA3Ub3oYlEZJhACrqshaTo219VZpmDmTznkgaFB3RMhbjlk9TYzMOLcilGcO9+P7dt34MSJU2ilvC6V4zhMKcSb5MxDCIavZzDgUkB9hrXen+VPyq9iSmhS4cjZ/tbeJpnWa666EgvmzRPJjfC6svFyEFyIusT40UB1NJNgWo08kKcgLRpaz1LWRWc5o+n04VrFbE8LBx7fq9Nfs1xmm0D3oX0c7Gy3dfmNs0WL/3Ywz7NrnoN8RonsVu8FT3i6PmTE0x/dbmnSq30I//CZ+o/3rQf2eKhUZsNOLtJhew2KPVvu9AheQXZF1eFxv3eiZnLOmdxEUCObFXuTP8+ERihinN0iYXrXmmvrFjUeDh2YKGNcSNavOjrQ0t2FXQcP4hjrPy0tmGBvMxWMujqlMHW+rz9cMiPEul6vDGkMV5Bjncwbjogsp/8Eu9WMWA8HSGgyDUYyDk1OMVvada3pGUQyePl5gpGoaz4yJmeueg9PGR8e289qVjVj9MjD4T5NS05yqhpDXhqvZCSznj6rsxtze3owfPY8OqqNWLFgEZbMnovFzZ2YPHYajWcHMDR1AV2LuzBjSTdmLJmPvqkaLtSquPmVr8KiFSsxToY8ywSYwMDYEL76d1/HZ37/91FpagGkp85r8SajEtjNm7fhXW9/p6bSPfPsM/jiH/8Rjp8+ISPIzJ1/yGZltL5s2TJ86AMfxPr16wWxfvADH1Sf+Y033IBXvvKVuPnmbVqXf/qnf8aHPvhBLFq8GDdcfwPe+otvxT3fuQef+9zn8LrXvw4vuvkWbNzgOvuhQ4dxxx134MiRI+pRv/3222VIPv2pT+Ho0aPomdGDd77zHbjqyivdRz7tz0XtZwlrlQay5IbMja5D+ROEYdKxZOSeiExGyRdn5NNqSyK7mWzCzI1ZNx1A9vOPTYzi4UceliMfHBowKjIyHOpuTXIgCadS15zrnY5c4UtkvfwdvpZ6+jxgQpQKUR1DwSYfTgrZmeLfsWFgdACXzO7A+qVzsWbpfPT29hjOnZrE6RFgx4HjOHphHMMTNTST+d3ULGUurQGndJHJzjG4YieHEyvplKtOPWXFvgx0LTFKhzCmmjrPLDtMeFZMigyJVEdW+jmNmnX5h4sBJ1lD5K9pyFC2ggZrVwhGoi+R8TMDc420KiSH95FELhpK1tClsBYjPwXXB3mQn8eBLFxrBk90aHx9e1trBBRk39hY06G7D9k9024n5PXYnfieHbgl+53X4aEzFAwy2uDhF9FSpNGXHjjD9+T60WZxbVSLbnCG39BA50xRHa7LJI4dOyFHfvLUaQcbMaCI+1GDWEp92VmzzyCDa5EZOT+btXGWg0gUJDOd0DrH4na1t2HOrF4snDcPSxYvcmuaOB454Cc6F2KYkofJWD8+naZms0c3iYjKJZTGcr/hzEuBefl73I96j4TIgxRZQOvx+jyfXFijXZ4KmQVp79M0KJEiRK2e3xdxLfQPCuZdQPexZcPRZtdDtKklKhCIj3QwxJzPs+GM3AS1UBS9yLIVVxWONeF6B7QmCmpPh0Y9Fy0DYu4zk1ApAmPUSwGKnkHdLSdBu0welR+LAVNSOGT7WZ2x58sya53DPYAxRh28CNZyumdguDaF3YcPo39sFONciJZmjSy9wIPPGlWMytPhKGm4JzGGUH1Q9kJekYxW18I01CF6RLlwJuEEeSGhWhEmDF8kyaiYslMaeVomxTRVGz1fhK0+OhG+R9WaVQtxfV29vHT86mtsUg81HThbRwgf0khSAnH5wsVYv3wFnn7iSfSfOIXe1g6sWrQEa3rmobV/GDNG2dg7iUpPBW3zWzF3xVKcm5jE+YkpXP/iW7F0zRo0d3Wj2taKycYKBsaH8D/++iv4+Cc/hbbObknh5mhIZmMTY+N4zStejY/e8dvqNf7RUz/C7/zu72haF9eoo93ZCTcFs5F1a9fhN3/zN7Fi+QoNn/naX39drPb9+w8ICl+4aBH6zveJlMMM+5d+6e141ateLSNOEtvnP/95bNu2DS/atg3btt6s9zx75gy+/Z3vqP43s6cHN9xwAy655BLVkBNK5QFNEQlHl7kZL87O6z8R8BZ66jmBir/tGnm0c2XGHrCTZtIro3YGqD0bDiL/uwy5JwlFNbZQh+I54NxuZtqcgsZMSA5wYgwPP/IQ9u3bi8HhQQwMchLakJwpAyVCoJwvzrXmXiFKw0yMztCscQ++mCBCFbVHzg1nPVyoQt6XJmTZKVRJvCSsPjWOxolhLJ7ZhtWLZuGylUvQO2um4VkAZ8YasOPgcTzfN44hTkeb2YvmNhK7LGGqVpyi5mZH5R5313IVaOT8gQb2OVsimF0LXC86IhEmw9llRsL/ZuDnGnD09AJCgsjPqBPnQuM9jL5KdqEA52eaimC1YhY4a+TOOqlNH0IYYt67RSw7LLIuLocd7W68Fj4PZ0kmSCURi3Az71nwdkz54xJwTRiA8tr0PuPjOu8dHZ3WX48+ZiuCTQnl4toQ6aKB1xqEGhjfg9k0z+CJEycULPB9CHk3k1AWTsABUYtaDUdHyfqvyJE/+tjjclrZUy8Uk6ItzRa9EayuATs28lkj50ArPtMy2a21ldMqPW6Zpb8OStNWK1i2dCmuu+ZqSQSznDk6Sk4C5wG4ZdHzKNyOKUcegWdB/C2dz0KjoyiD5pS2gL3L3QuBnMk5ReBedtgOVkIyNQfjRPmmONPhJQuIPSYXpqNzGYLDsqIUW46AXuDIjbom5J4O08hRPUgxGhJEwFDYDK8YZLZk9vi72WJX2CD/o/DDKhnKrzi54Xpz3TUlMTqFFFjnHIOQejakbV9pmN3XRH8kRCyGuOR438p71l8XSMn08ZCWhwAaWRuqVQTh9cyZg5FKBU/t3Yt+GkBG2K3NmGrmVLSKIDNmsYqqJHDBjeEauan0lGetKkhQ1k8DFhek/sYY4J7Em2TSGh4PGcGqpURFbglCSvY3JqEl4cUk1xD+JFau2jfZg8zEg4mshxjtJmRbi2yijW05QdVXxL6NGmMNWDx3Li5ZsBAHn92DgTPn0FltwhVr1+OqhcuAY+fQcWEMU01jmOyYkCNfumENhqqN6J8C1l51NRauWIGu2bMxLlW8Kf197Kkn8a17vouHH38Czx05Gp9vxGBseBRv+OnX4zOf/DQG+oYwNDKI5tZm/OVXv4LPfe4PXPtTGd+bkC1iv/6+92H9uvXueZ2YwDHKRD78iBjrhw4dUnvSlVdeiZ/+6dfG4Acaj2Y5LQ53YDtLK/WyGY3GOEivuT8j60WJiHBjjXCKFxn20lFO9Lzs0ONkFhm5f81BHkdY1utmOdEqIbCEkqSeFnW0i1vCfLDqB226cw+oVnlJwJSNnmw3VWP925kN/5uOfP+B/RgbG5G0MJ25swXrYQ9H5pazjDOrymtkZpmDOEhgJJOZoyyzxuj+amc0yq5Yix/ox+TIEFoxhus3rsatN16JjgYrd+UAl2ODU/jR/uPgV9LoOrq60MrBGc3NOuCs5fMc8fBL3jRgbRLY+Nz4355U5nuhI2cgo3o1lcKC7JP95Bl8J+kwM3S+l/riw7l4zKSzqMxM+flcDz4//tv1cDtyPhdf87imhaVam6Wafa41dKYGcXacDSUEb8dWRm4yU2EZyu/laYl+nfvXhzjNMAb8EC1gpkvIOkl0RigMkSrzVMA36SmNmXbx31GWS02B1BU4fvy4e8g5Rll8D0L25otUKuwZ75aa38AA0bMGOXKiZJZ6dbDAvSUWO9XepGIXExtDd1xErJhKx+sj+9xdVlNob+cYXPeQt7e2orO9VZ04HGlKRy6IP2Dr5Jdk2UlJjc5gSl/X288sncrdltzz5JNlPTyz2ySzmTRspzU9s6wnsxfB8SUCXTp3Pd+ogSeaoqA0zhHfi993G5vblrPWL4dWYq2Lex9moajTpyyrCKu2aSoxqwTk8pjLRTlIxbA+36fgepSy5nDrRVuZ7RBRD9e4pZ+eJYnY47KjKeGa8sVRTrSmvbusTJh1kEW7aGh9Ooeh8u6NJUceNWQZxKDai3pPp9bYrIldU4yeZ8zAmcFBHDt/DqMN0PjSC6w/cTOE6HtTkNo0nrE4VHbkk2znCsKFICi+f2kYSvYTl+HWrCWkoeYiM3rOTMGqRK6LJ7QuwxmwBqENQX6sX4aYgeoaoYFNRrWIbxxcogPLKMgGqMLoqaVZrWFz58zGQF8fjj9/BE00LiwVjE3g0hWrcM28ZZjRN4au82MYmuiTI+9Y2I6VV16GCY4zrDZgwcpVWLhyJRauWI4xZkGVSUw2ARfGhnD8zFl88jP/Fffe/0Ahd0lnRVW6V7/81Xj/e39TzHXWcTkV7Wt/89f4sz/9U2UlM2fOxNw5c7B27Vo58LXr1qG91apbzCq4CbP2qAymJGfoYMUkixSdILQ6RRa19K8pUUoY0ZAla0nOis14liGdmBBioffOXNw40/RqeWbQcaqTIMeApSAOxanjZ+UUq9QZMJz0wvazItqvW4tpRDg7WULfLthx4pmtk6+WGZw+tgo5cs7/ZoHpzNkzOHvuTFGrNfPbpMk8J3yhVe0cFCoxido+2x5ZIx0cHlH9t7hHdm6oDlkV0Q1krY8NozJyAZevWozNm9ahaWpEKJdIVbWaMvI9J/pxYggYI0GLrOlqRRKfOfwhs0zu/US3jFw1o629rXBwdcPtANl7wKhUQYIqTTczaZTSqCav0dgxm2WQwIyexoVnK9LimHPPa2/W61QPZLlMyIR7yxMSp+ocZWz5ffMLJkJgxdoH6ajLZKQMKAtnRB10TdZyCSMz8gwodG8R+KuvespoATPYXIvsI7cfCG2NIMCpBz1Y/CT8qYsmHCDvmWvN9SU6QcSGQ4Da21qk6DcxMSVHzmFI1A4Yn5jCuXP9OHDgIPrO92tN6cyTES/BqhgeIhZ3tDBxzdRhELVbwfpEpTClGjkFYaiLQWiddfKu9nYsW7oEGy+71NPPJEpksq+2OnkJ5aEh6m+uk91oe2QngkSofR1+oSCphYuPo146fdMdfqqdOVhPDlw63+QymddR5nkUnJdwzOnMVN8uAj6Pk3V4EGFXEOncOufPtI2wTUrCmHQBgpOQ2bO7HKxHkr9nqLw+dMqZvYPXuvBNkErLw6liyp/bEKOLRINp3D1imxFiTCVtjNQnSAJfudXM5S6LL+k6eGZ/bcO1sVbZwB6MB0n9uX5DR874kiQsOh+0tqKho4NFWZwbGcLx/j4cOzkhgs0AACAASURBVH3KA1Ekf0enSGKbM3P+Sfa6Ws2cArv3T9k1af/R2F5xf65FJ+r1bw9XqS9kQhmpPZzBQsIUSQ5IOIKOmbGCM7xQbFOERJUzC5jwmhm5EklgKiTjFjNw1126Hj29vdi1ayeGBwZVZuds9Qai6A0N6G5tx7KmTqzrnov5Ew0YHR9AU1cVMxd0Y8WGtRiuVnBufBTtc2Zj4apVWLtpE2ptrZhoqGCswqy8huGxcXzxT/4UP3z8CRnnWb2zMHfuXCxZtBhrV6zGhnWXaqKcmKv8X4g75Fg9M2/rFBKuDbOO4WG3IgkWjQ2fpA3BPFF/TAnNJImIZU7nHoaYwyJ4bumwtamD/ZmsaEes06GnjELzwsxbmQ61JyKnnt1gjiYE5ufHkZPW1U5iIh2b6n2C06Zn4j6q/j+712Db6Js+OLyGguTG0g6nfbGm2dSARx55GIcPH5KhGxi4gP4LfZb0pJZ3sqjjNpN8o8lzmt3sFkU5FQaSIjER/rPjTz4HX87XEJYfHRzE4PmzmBgdwqyOZjnxW2/chImBcyJdNre245lnd2PnoRNonjkPw5U2XBgZQXtnFzgymM9NaEH0GvNzmcnmf9tABeEs0BQGas5ezWKWoYo2rqwJ5tqVX5vnrmxgM/vNYJu/U9fHtppYKuq5X5jnmlk169VjBcM39R343gw+eW3iysRa6n1LE9nkTGMPcl2l3qZ+bteZCyKQlMrqsxUsH0tHwAErLfpVlyXcXsZgI7kABVcj2MNKDBobFLzM7O3FyZMnMRBDaUyso7NtjhIL6/vk2LSgqZEiSxTA4bhbirHw99pU7qJDT7RDMw5Cz4NOrSWUMXOErpCDcDLuPbeIEY82SW1MjIglEtaf0dWBJQsXYd2a1WgT9O696WeXGa+fu9ZVk9lMqtJ+VktpkL/0EovIuASWuqzTcvVpjjwd/3TvXpzOopxd/nnKPEtKt5T96txGQOPLN+lVdj59dyHR6o6L5DKk835huc3iQ/n93E/JBRBKos4EE7OLtKSIFcoSrvUy37T7CZvDSELZd2g4uP1srBg7nGWvPKsum5AcanSvBHEWOg+8Jv6eks33bbxBd2yb7QiMT08XzmywpVUOmtAgswDG3FOMphmRNzaqn/zc8DCOnzuHCWZvNBQClazRY3Nf7yH2TeZKxFlT9msJSU/qct2GBz4jIW7eJKSptsPNnAMTWCeRo6L0IIlpFrjgQZAzjrGSNKb8PStUOerna3ivbKdpIYEPEHFr1qxZar3i62nMu2fM0O/T8B49cgTPHTgQrURTmKCQS3MLls+YiZddez3mN7fiwulTGOrvQ1drCzZeeRnQWsWFySGMVKewaP063PjqV0lUZ5iOq6UV46hKqtZjSllPTBwvJ7dRgpEGWfQdrS8FW9SqE9etATVFK4gDKP5JGJwbNDkHNAJ8J9ZFXT61bCPXhd8TjNdIEZpmtSPSSFIVjJkxyV8UG+FrCI3y2bUEs1bOMwxDkd2Fk+BrJdjR1ibykJTkpPpV12fWM6RISYia0HDRKV640O92oRSbiXtL+G1aaFAEE2XuPElUDi4NP7u/muiMW8+secBde/8D9+PAwf0y6nTgFDii8c+aop2ee6TrKIKJiZl5WFDEpEpBdlJTIwltVGN+2TtOEiNr6eRdsEWICEh1bBDbrtmAn751MyaH+jBSa0CtqQ0PPPokdjy7B/MWXYL27pmSZx0l1EaN8OgjT1ZrZhbZ9sV7I5rCPZ5olQOdcODqwTY/hWUDibho5radKM9UtmPlTHGRzyIwTEY+Pz8JTtpz2TYTZCU+ewaVLN9wsAj3jcg+Qsb8QAkpk7iVnILkuiRxNQPFDFx4zXwPBiYmbLm2mO1r3GNcD14/M2bXuy8UA18y2NHZiD72ImBIwQ4hExwbzFYwC7OQRMohO1xX7kudj1b2/Lcb0ldrI4M1BipsX2vTOaMNYusiEwtm6k8//Qz27NmHnpkzBRPz8HPQDWv7GqUcpQKvraF1q2Qm29pwq8ib7CdXebJBEq389/JLLsG1V18lpEia69EdkGUprk0G+XrfeKZCYiMbFzkrWvUK1IPdA7EvDBvXSVoK/AIK5nUXzj/WuBxY2iY5YMiAu0gFInsPv10kD/InAXk7My0FycF2zw6nIuCMenYqmHofZctife693jv13dN2BrxtR+ax2HnuBftHYGP74ADRto+ZfQqVBYKnPnWXhpRERQkqy1jmSLQYYSuRRbMm7ngq5okk2ZCX9W7WyLMfTz3WEe1EwKV2i+gzb2pt1ZAUmr0JOpuGRnTM6sX54WHs3L9f2Tqd+wSjj/grzfZw3kYzfWjlZip0Rg4ipJYkiVVDY6n7bRTVMITa12K8qhZCYyLrUoqE6Nh/TdIW9Y5JapFKVEOjDhCzJx48bVaqNk1MyBExqmYbC3XiCaXyM7lx1XdLhq5EGHw4+X5dnZ0ejKAhEaMijNHBz2lpwW23vhgvuuYa3LDhctz7j9/A4V17MX/+bHTObkdTdyNODZ3DrBXLccMrXo4aSTeVJgyNT2q0qeaipwCAGHn863GylRqRizGpfFFFrkryDLVsSsNO1CMcbMnkF/C/c7ykjasjVREJI6umweD3mXHL4LW1BTFrUrwCyk3yWfHnNECE/mhsVBcfGQlRixYRn/i5NHb6rGBpO3p3JpPrLgcnNSYHaDl+kIaChDquBWt9bJvhe9IQyYgEMpMHKvdufWvXM4XCuSfxhQcgNbsbchiDjnPoC5j8+Ohjj2qUKTN0kdnGRgWXkqHNIEbwLQ9sIEZc32T4ZjDMg8x15R+eH64TX0uCGN9PTpzyr0NDGBocUIDCbKqjsYbrL1uJF19/BTqbK5hs6sBIpQWPP70Hz+7dKz3+rhkzMGP2XEyyJhrKbuaD1MUnUhaV+5afR1ifdXS2SeWYxHR6QnKif9bnyzwCSZnmjPtAsVIgRaNJW1qU0ab2s7Mmd6nwfvP8uKRQL814KAbJbDHbPSB8ZcHFKE0jcgw4M0ApeBJhBPkMkgjGdU6CLAParLuXX5NEwAzEihJeEHOtV2LEpghyRFg0+S4NNO0BA5xBPreoYxstCpg0Z9NHYGHHwEw35U6d5PAcPrNzF3bv3iOeCtvRSHxju6JkdAuSmCFbOkyOLuVeMRs+uhI0/YyBNwNqonCNaGXbbHMTVi5fpho5YXUHFbaZctoxwjUzUSdcdSa6ugkCZTPXifK0ORDE2h96NqxbRxKYSFoRVIX1z6xXbHfNvsigt94X7yCihAxfhLRZa8TBsW24PUsdBYzZ4lG+c1t1Ir1ldTcnq0byTHBO3k/yqoosqIT4pGP1utUTlvz81P0vXqvWSYsE8XwZNbbt8LTICasBNpOrYU4W7z8FbBQUFCqREaTmPfvG6x/1q5deX9i7hDwtWpF4fx0epBqR+LPhrCfYs9nTjQtjYzh47BgGJ6YwyiiGxoWGV6IwP8mRu1IjOC9U4oo6RBDbMqN2zauekctYBoHOG8SOmZvfsC8zJT+shNbZr8vnWxDpwhjYmXmYu2qd0X8rWCNUkBgUWLuZzo9OxW05/Dw+CMKAZIdXBgewev58/D+vfAV+8d/9Mu7/ylex6+HH0dnVhpkLe9A1rxNH+09hxiVLccPLX4pJRu9V6mU3o9LYIpY8M1VmiYrap0i68USnxuoUGir8bDqdCkZ5PxTWCbY671+ZeThyIyrBeow6mKd4Gf6zmI6jau4NMXsDquZ76ufsm1aW4KhLalDRpqQMM8og999/Px64/wF0d3dL8vWWbdtkEDKL0PMJmExHUQ7cGgI0YDQQyqjYxjMygpMnjheTn37wve+LqLR61UosXrgIvTNn1kdflsgmifzE6YxNXtroGaCyFELSE9v6CIGL7OaMJrWu6cj37d+LgcEBO+1o2+HvyymG2hv3iso/FzlyBxyuX2l8TDwHwfmBonCAivl1Neljk1BIPgmV3a6kstuV69EwNYqhqUZcmKhg+6792HvggPT427u60DWzFxOgMiL14s0qT7lQZlsuT2UpyvU09a5H+xGDDKJtrF+nIEwS07hUIpmFIck+7mzf4pki29xBbkvAjs56EwYnb0MwcaUqh8ezo3avMGgMfHl9KRyTgR8DZSFfCjzK9+A6tPdvzKqOgT2a/80OEKKGUYbhfivXGVPPnLA3M35fh/Xxs7+e16JgM5GK6DXW3lDrlcNF3XPIuqZxT4Ids1iy1uUYJIZlZCLbWsm7ybIdk4tHH3sMO3Y8jd7eWXLkPJtU/uLa0f4RvSIZ0bwF14pENNTEuxbpTPCaeV905BJxY7DLAL9SweqVK7DlphuDVGx1t5RBLSuKyY66HlGqi5MgVx9ry/vJEgV/16U9O8OE5c1hsXNPp59CKG4b9j2Y22C7knoFOSzFCHGBXwcEnxB+cFwiGeM7FIhj0XueBDWf/3SMFyMByanKMoHRaP8php4Q7Sjxxfgzo8fWTHdlryw/Wxeb4bsJWQoyMu9ZrZQKTgmtm+BrZKBe/kqnLjQjUAn7uKjxl8jCiaZXfkWO3G+UkLeWLG2gRllaGnCQqm98QFQVI+kJQHvvTPSPjGDvoUMYJ6uQUozhyOnMVVko2IuGw0kmK/h4PiXF4IK8DtWi1PeZ4y0Zw0aDfghb5LNOuCEZft5dhkC8UGYPSoCjVOuQClOML8wNVVahcn8tWa+jRVtatvPQmLFONnvWbCxdskRw+9nDhzG7tRWvfclL8P63vxOPfvt7eH7HLkzVxtA5rwud87twbOAUepYuxfUvewmmOjrkwBub2zFB58zyAOt0PJwNzYLXJ8d9sBoqZFdO8pTKkXMJWts6ZPRYoxMBKepbCb2k06bz4X0wi9aQBo1vdO8uAxsGD3TQfC/+KUPGCbvz+9xY37nnHnzpT/4Yv/DWX8DNt9yCnp4efPEP/xCf//wXJCrzkltvxVve/GaVJ2jYlZnJWRrZYVZ/6vQpPPjgg3j08cflpDly9W233y5U48knn5ASHddT6A2A6665Brff/m/RzeEuYkhHD2VMESod+4g5pPbzAqhOjNSKUQFn4dwn3vcy6pMTGBkbwQ9/+AgOHjpgFEiZjwMPOvIUh7FQjOUTU7AmywEMMjOwlMMIMqHrdkGaoSOPvU2CEuuXhEQ7GoFNqxfjhg2rgYkhHDkzgB17n8MoWtRBQhi9VqkKVq82NWOKwU8wbwV/RzCXDlV1++jn5VkoQ+vZC5ytLzTAmQnSkdPwZMabwyCSqU9kIQOZnE1O6D7ri3w9X0MnlLXKZEdwPxPh4FdlmBpY5BJXth1mqxfPmMobw9S9dy2X12Q4vw6p8vfze7zPNO5ZQqJjcZsdhPjwWsSk1yQpG3BqCXgtsiWSGb+lYflspGFPhbTEeovuh5AxjVIEA2oHG2lE/TVnlxMh9Ez0ZjzyyA/x+BNPYtas2Qpq2S3T2dUdZb8QGVLGbbU8vndyhfgsRIaTRrlnRzALJyLZ2daq7PySxYs1PEUOfMo8AOo8q0MgLi/rxGVoPTPn1Lev29S6TLHccJSNsgVY5VGVMIP4mJC7UI8s99Vry+mIuejeBz7ChRhR/rcPbdTm6z3muQcdNGd/f7S2RReMz1wOcvF5TnufrPIkwyUHg+ud+6gIiKOd2nbWLP96sBzqlIEa15MXJ1PimmVgXRoQVYjMRDdO1r1V5Ctl5BlYeM2jLyCCAJmxX954Qy1vMhMcS0x6c/MNBA2OjqKZJDfCsBxAwIiksRGrN1yGc4ODuOe++6XBPkVYtQSrMyNPR666TDj1HAbgWod7U9PQFZlkQi2lukAaI2V7pagsDaSYrQXcklPdqlbQmrDRzYjewjX+HWUlAQ/Vazp1qJqZi+D2mATkezJ5iQaMsPJ4Xx+6Gxqw5aqr8G9e8zqcfnY/hg6dwNjYIOatmo/5axbicN8JdMyfj01bt6Bj/jx0dM4AB6ROTFUwyoi3tRmTVQ6eGUdjA0kyLaA8Ym2SBmQUTQ08EI7q2caSpCndS7JtQxxEhyo2T7ZzuRxel0gUQhEZeRpC1WmUtVblrFRDa2jA7Dlz8A//6x/w4Y98GK/5qZ/CLS96ETZefjn+6i//En/0xS+it7dXJQ0aBGq6E2pir/ltt92GN77xjThw8CAeeOhBfO1rX8fSS5ZKiOapHTtw5vQZZRDv/833Y/HChfj4xz+O/fv2oaO9De9773twjaDByG7Y919+BuGWnfU6OhYrPcdNJCmnFpufTpWOthL6x3w/wo0iJZE4UsF99/1A88ideQcKE6NPVQ4iTClRkhiaQsJmZN0OFvz53E/iZTDTjglgdFSskQ8ODKg2zogshBBVbmqtTmHzprV42ear0TA5ip0Hj+Gf77kPI5VmtHd1Y+68+Wjr7NQIYdIoFCgX92gDaAgvWtxi2IMhTztyrpIU6kLGmKgS78soTL1GKGETBvCDg/pZWn6uP7NsGm/WutWLHIgNNRfodDn7POH9ei2e7Opmlaq417h+ml2uMbtsoWpX6YoZZrb4JSTLM5t97Am1J8tegVx0YeTvZSCTkKmJRT7D4toEMa1cglJ2q46OmLI2zn5f1zrt9AL2DSJuzqZXPTzgeJ1B8SKMRBrGt+ysWdaWi/ag3wp27XpW0DodOCF1stdTk4Cv1VxyZt4SqXJwyrWmUyfqoVp0LXhFDE5Cr7y1iZrr7Vi7ahVuuvEGQescIkN4XUFMOMiU9s2SgjLlcJrVip1Zdmmk00xURL9GIpiChLoj016LITdSWouBVAmHZw06l6xMWnSmnll6pMcBJzuCioWNKCTXl4uq1wUC5oErLpXZlxFd5Iz3FnUWSIU0kjr7A7dfFs42snD7wDryybfivo9woyDbOiAJLXaVjOw/mTxxMxD5sTa/e8YVSASnJMs/OXs+bXYiCDbXdc5T2ZGnz6y8bcMN4bN9s5n+C++fGDcMwKyUAhiM5tiYzo1JZ9HSguVr16JveBgPPvYYBsbGA1qnmIwFZdgeUwCcJSeejty3WycbZACRkUfsqaLAX9S8HLa55Y1M4pDtFDFDgi5usUronQeJ0RcXtMyaNvs55756qwjKZk0sggsfQgcaNDqCv0K/XQIok472u0kM6zuPxbNm4YbVl6F9YAwdQ5MCQJdsWIZLNi7DwbNH0NjTg5WbrsDMJUvQM3M2Kg0UrWjAGLPDlkaRBscm2I9N3WvOHiaJxSjGxNiIg5JJwp+jIqJRbSwzkgjStC48IPyqTInELYpzhDSpDIrESwz9mJRSxZGjR7B33z6cPn1asN669euwaPES9PX3acoaxzByTzCjWrx0KX72Z38WTz7xBL59990qM2zcsBGveuUr0Xf+PA4dPowfPbkd119/vZTivvb1r2P7jh/ps/7t7bfjp297LXbt3Ilv3/Ut/PVffRW/9Zvvl2rc5/7gD7Bn924FBL/+6+/Fdddeo9dwchiNUdajTVf1DvK+8R5OFMal8bSogUyyTjk2rvVobScC4eEpGpIw5XGjDzx4v2rkIkPSIIHKXsNCDwaHBuXcXeop6ka5i73fiGJFzZmHd4jEPmp0B9zOvUUFLjkV7h/OMWdQMDKKkQtncd2lK/CSm67CcN8Z7Hn+FB7esQvDtSa0tHdg3oIFaKWaGY0Dg7QqDZRFT1zTrqtTpZSjZ6XH8JdgztOYkXjnFk4PC1EwXYyKdVbKZc32sWTlFwzcqLXScfMMsAzDJfEcBHcZFOpewUlRFh2tQ1kCEPpGZKzFg1qSNMTnTMObc7+zfECHbDEdl84SZcifZ2sbH0qqdKXmO++T0LrWRoFNfa5DOvJcR5Ei4z0Il2vICJ9VICB05C5nBPs5jD9Z71yHHCfL7JuloyztMTOn0lu7RGjGce7cedXK+/sHFOh0dHYVXB6z1d0SJmQgBt/wzeRQma03Ojgh2Y2BB1XcSHbj3+XLluLaq6+enoXHhDEGA2lPM2BSjTyEl/T+RLCidasOkduxWLe//vt6toGEqkwV59J2OKer2d6nw+Z/qdshHGY6qcIPlOrkESsXAjbhAkKkyI40EzLXxy01m9lsvmciEZn8pSBOEr3LvsfIjt22kQt3ciXMLVQzHH2uTyaYPC/mn3Afky9TL/VZtdJ8ohRRKxCm8D1WoPRr0mGX/aO+FxMjK7dfsbWWEbxuJCbu6AUiStUPueb+Ej4S5NggR97S2YVzgwN49sBBsGY+ReiHX+nIJYPqC6mDTH5f89oTN4mLjRpQxmH51Sa6Xr/I6IQLp5oYDTNbssKY+ZCy1cIbxPmRySVlSC7lELkBUgKSMF7W15J5yYchuEyEFUefOuAxkIGLuWjRIsyfORPHDj6H6vg4FjV3YGXHLCxq7CAfHYvWL8biy5bizFg/pjraMWPRIiy77DIsWnwJJiYr6B8gjHoK/3zPt/Hgk4/hucPPo//8IEZHqDzF+hc/r4bemd246sqr8MtvfwcWLVyi60hIndduo8ue8SELVLS3aSwpRWC2/+hHamejtOif/fmfS2517ry5+Pmf/zdYsmQJvvSlL2H7j7bjOFWq1NbBjTiON735zfiZn/kZLP4/Uq7f/OY38bHf+Y+48aabsHnrFsm9fu979+Jvvv51nDl9Gls3b8UdH/qQNu7OZ3biYx/7mDoAXnzrrfinf/4n7KSePJ1gQxWdXV3YsGEDNm28HFdtulKtMieOH5fIDYeztLW24Jf+/b/H5Rs3qCRA1jl3AklndOJ26N5PLwgAi5pf7B09MjrZujQwDxwPk8hapB+Jw1LDQw89IEEYzir3RK8cq+jf9eCdqJtGWYrXJwdPx8ADH5E7f0/3qyzF9V0FlayjU42NgRS5F/G9sYHzuGb9ctx6wyY0VSZw9NwQnnz2AAamCMX4b5WZJdnaGsdaERvbmaYzbpOC6mcuMxIeRU214hjHIFNx70sKOYdF0OgyOIjWNBoqZuRyXsUAEofXmfWXM/I0rhlg8fo0h5xIWHQgKDsO+FmwYyBrdJLM1plpFiWAKEXo9YEeZY01nUFBUGIQEfoSyvpC7vOFxjCZ1A4GMkMUVE3nFjdR/1nqYvs58YxlrdoQrJ2RVSEphJM64GZ7C9mScw+9ec590LkloY0s+kH88NHHcP58n+rkJDS6pm6yn4Rs5KQtSKThU8zuqc42SVRjWEI0HST5ksxLG07bXa1g5fJLcOP11zsDZ+auTNVDpeoqgEnyM4nLPA7Xhu1FrCTDdSr7iiTMJSHO0HbwMgoYPGPteqDIt8ysPce8qhenXM/N5Dv0xnUZ5Zp0iexmHku9Nl1Gah2opCOsU2KzZJStzrlfE1pPwifbI5PMycDemvuhtx8ji0VIUznHhOhyf7lKfNG5kqUs19hN7BbaE45aQWEouKVTz/dONEyJWDL2SxB95ddf/PpaAXGpxcYwDY0m30RtNyRXoIbuGT3KYpgJMHJsIhTW0YHjp0/jkSe3y5GDZDM5cpLe7MjrLpjGJaaahSN3BBYzcC/24PHfZUfOfysjDVhc8CdbZGJCEP+tDRqKZhkhahMEySLrGmKJR88tjSEXmM7Q2syp3+6eSmXpDBCi1kXjJHJMsDpXr16NhXPmSLZ15MIFLGhow9WLV2BF+0yMDV3AwnULsXzjcgw3jKN/ahJnx8Zw7bZt2LjpKtQqjdj57F7c+9ADuO/RR3D03CnMmb8Qx46dQt+5AVx/3XW4eeuNuPXFN6O52VEySXAnT5zC/gMHcN8PfiDnSwPI4SWcHc77oXEhK/8/f+YzuPvbd1t4opN19XacPnPacPnsWXjTm94s6db/9tnPYsvWLXj3e94j4hpnl3Pi2b59+1QL/+hv/zZ2796NOz/yYVyx6QrcvO0WvPGNP4ennnoK3/jnb2DHjh24+sqr8OE775RzfWrHU/jUpz4p57Fm7RpFp+f7+nDs+DH83BvfiNte9zoZhoceeBB/+eWv4E0/93NY+H/mKH/zm9/Q6FWyuX/1Xe+SfjvZtlxzERAlUuMslqWayMkLZz49dMxNFdkmyyEkEvIwSp3MVQrBliq9T+GHjz4iR54a6/l7qbAm2JYKdqXRmiJV5jWpj9fwYiI+7CdPrQQ+B6ILnHpGhIeOXEIpVCAcG8LmK9fjFVuvxbmTR3H4TD+eO9UvaJ1wemtnl2rkbgf0eNBsi1PgHWhUcjncvhWdAZE50LD5zDiwSF12EsZGyIPhNan7IARIouUv29F4T+q/liCKGf9OW1ymspG2Q+R3KW9Ko9XTQ7lZzyC30TZThsEPX0/ylkRyqhW3wUVHRq5zZtomsIZ4TOgO8D7cTuq1oSPkv83RcK+wjXeUEDTMMDLSIvpIS1Xvq3bWGup6UQKY2TNT75c68wx2sqSXvJyoXsXa2GmrnDDGlqNm/21oxMjomDLyp5/ZiQsDgzHalGQ3/tz99iIEar8ZtRDhLKA36bNTXTMV+ygQ1Nximda2VqxctgzXXnOVfk6E1S+zfkYS+HTtBaeoqiBZCF04cQVq0bOdk/WyPSrLHCbQ1Z1MZsEJn/sUukzLj7eCmh2XHWDWfsveok7WcvYc2XFJATIDanNZUo0zh3XVZ4AnMpvtZ8pm47nbMWbv+XSULzNyIR4ladTkYKSqYX1Ubn2WiEp82gihmSLFx+klYWfkyel4oQMsB6GJAuT3HNyEJsqHX/vWmhfJAhv8w4hTjjxklVVvUHbLaN2sOzKWNfixoRGnzp3Drv37cG5wCINj41Juc0bufmduAkkLiiAwETVE104MtRla87o6I0jozMudYgA++GK08npCYSsdc3Lq6pBn1qqiZpF63Mn+K2qqhor8sLPOaiPFB8+6nQhb6gHldbrmJUfCsaZtbcrIe7u7cWDPXgz19aN7HHjR+k1Y3zsfIxfOo3dxDxaunAe0V+XITwwOYOsrXo4rr7uREvAYnahhaHIcY1VgvLGiyXKf/ewX8Gd/9mWsWb0Gr371y/C229+KanUKe3bvxRe/8EfY8aOnlG2vgirY5gAAIABJREFUXLVK67hnz24Zi1WrVuGOO+9Uzy5r2o89/hjmzZuHD37oQ5g/fz5OnjqFT37yk3jkkUe0lu9973vBQIS16X379wU0alEMyj5SkGbTVVdqUApZtnyflatW4uZt2/D2t79d2f+Ptm/H33z9b7B82TLcecedyg6effZZ/PZHP4pTp06rJv7Wt/6ijCw/++z5c9b0r9Uwa+YsXLJkqcarLrtkKe69917s27tHddifecPrsXbNmsTF5RA4LjPVphTlRt9u3RjYhQSNIUxI9HWLKOgBCCK9yHlTbYsSwdxnFfWR79+/z8Fi6F+r1qYCqDMWqZSxfh4DWPghdEhCdGIue0bRSXaj86GMLZ8LHbhIn9E/K7GIGtDeCFy2YiE2rVqCXU89iWN9Q2jomoWGrl40tbZLo4HlLTmPSfIoqmqFpDHmuhQBbWS9NFKpgMhyiur7rNeNj+tM1sdahkBOOOBsj8nxrSljKbJojPVMCD0NaPZhi/zH4LfJU8q4Dn5udS1z1tZ5tujUM8tQ8BPBRgYN9Wt3721mTPWyAYM7ao+nzny9lYjPic6bXx2sGIa2YEu9fp3oo2rN0cWShDZn5Z5kps+vVB0wKANz/dVBgh01n2OuKdeQCAODKpYf6JSpxcBBOdwTdOT8euHCgDLyc8zIW9s8FS1Y6zltLlW8mIWzHdRT1yx8k10XIkwyoGlpQVtLs0SrVixbhptuuD6g9XTYYeN8kzof7ht3Jp5cm2zLMnJlvo35J/UMK9O05FaEES/Y6fx9BUORQetzgiQnBxrTxSxGZNSFe226TU92vP2EMtoQGeMal2H6ImxPJ1ryjVk+4O9bHbLkdEMUKJ+lPz8GsgQsUSaE/7icsyhPRJBqW1FgU9Nekr/7k96n/H2td4FWTH+Fv/1//NZH3/A2C8JIxS2IT8FwlGymHJh1ohndstbHWuvI+KgGqrR0dqKlo1OZ+XPHjuHY6dOWcuViMSNJaL1a0WvZF2zRD7dwlVsTDNu4bScjKIOdduwyECHOQBJRmTlYj7iCLBEsa20+Cl7EBkwINpnOdWWwuiPP6DFlL83wjOaMOMy8fl+vgxFmkr09PXj+4CGMDQ+jt9aIKxYuw8ruWaC47cw5nZi7qAcz5s7AaDP7yQdwzbZtuGzTlRhhtEN5U2ZEbEugbCsa8Nn//gX80Zf+TIxWOvJ3v/udmJwcw4+278B/+t1PorurB1u3bsWLXvxiwd6sW3PgyTe++Q2sW7ces2fPFlFm+/btGpTykY98RHD20aNH8Hd/9/dy5My2f+M3fgOrV6/CHR+6Q0Ivt956K1760pdi7uzZOHzwOZw7zd76Gi7fdAXuuutb+K0PfAAtbRzd2CmC2+tf9zpdx+9+4hOShX3Pu9+t4IaEtd/7vd/D0SNHBa8z079p800hKjOidjcKaAheY49ze4f2BY0eSTmM8sl6ppNlzd2GhdmPyWWZ03kr1xnhzkKj7q+6pdm/Ctaku5zKbp625FY0i8Qw+3j44YckCGMpXPfI0mkr68ihBszScj+KxOLXZg2YRolGRvVdtfq5Zqj9wgxkqmYVLmlgu5eWQcDA2ZPYtGYpXnz9JjRXp3ByYAy7Dh1H37g1F4hyNTS3qIba1ERxCSuJ8bOEJsWEryQQZR2ZBlNDOOhYJGjh+0oIL41FCo0oe+L4VsL+cV8i54Q0pZm//iNyFteQiEIxzrHOLP5x6lTKrmM4jgLzaMXh+yRykcz1iyF0t07aqEuyNKZyqdYazj6dez7rOho3aRU/2iBmhDEZLdE2E+diamLoX/uzYs3o6FLeuKR0Jg5N6F1IvIpKa4GO0Aizt52OnE7aokzKcLQf+unIf/iY2PSsj7unnNyYlkJ3Xesa8Lr2dqIsQdJU7ZYaDyyntbWhg5PRUMGKZZfghuuvDTtOR04dD1s/NWxk+1Sh2JZO3pKWmeTJ0UrfPJT5lNAElB7BdGblPo+hTR7ZppEbw85y6jH8KoNqZuYpQlTuPuAzTnRFIkzi9Jiwydc4gMrZ33Un9+McZdnRuvoUhdcCGred14S54NyoBzyCvjJk/+McsP1tiVEe9zgdkbZTLhzwNAddH7ZSDkh+0mdNc/b//sZX1HgAE2rjxmJkT4oP6yp8OOJHJ3kh58DSULHmXKmghy1Yq1Zj+86d2Llvn9XfeLi4IMGgzjnONIiOhOq9erkACdPIWEQjfBb5+eCynqdWMtUuDZebBFGfxJOPSO9XmoWuakS5By+iGW3mHxPxuL5iw6vBD6p1UT3Nvd35uTTGq9eswYK58/DU9h3oO3cOHRPAnIZmLG7rxrIFczCjuxkzupqwbNVSDgzGicEL2HjjdVh3xZVomdGDUc5L5gALisRUgXN9A/iHf/wm/v4fv4GDBw/hlhdtwUc/egdGRwfx5PYd+L3/8vvYsGGj6teLFy0WZM5n+Nn//ln87d/+reQj165dh42Xb8Rdd90lFIUOdtXqVcqgOZKU/d/Mkv7jxz6mcaUf+MAHsXffXhtIiplMTEmO9oqNG3HT5s142ctfLkdw4OAB/MWXv6wBLGalvxavfMUrPQGqUhVMTyOk0kzqi4OTl2LMZGdnOEEaXj8t1q6l3y5VLrNCXW+LcaZq7aEgzqSMNzMfvl9y2TLD4huWo/m68AQ5E36WdiIm+onJ3MSeXzsBfiW0fvC5g3LkHpZjJMn/dt9xOsLswU6ozmQt1so9LlKZspyhjzMhVpLCqJinzIPDToZH1D9PJnvfqeO4fNUi3HLdFZjd04lTg+N49Jk9GG1oQ3NrGyokKYbjam72qEyukR2XM1BD5kHIKZ/2Wk2T/Pj7JECmgcoxmgnxiUjFdi7pnBt1ckY9KsYv149rryC5pN7GEp0EmpTVxyS8gGidDXuMqWvazqA5nId/BDtTxz1no4+Oav14nWkDki2cLTp8XWZk3LMMAPmHrykrtqVtcH8zn8dogQLo+iOp0LWp396iKck7yEEaaZcMqxp69rW5Lpw18uw3N7zucDPXiSQ39ZEHy5nZOTPx++67X9A6g3ay13PQDLN7Bmq6nsjCtcYRyIh9z/Zgqs4pm6V6YQWcbsqva1auxLabt0r7nZ0hHE5kno/ruUXdM7hRdkT+XyZ4ubcZOqs3XOhlkCHjLPggGzHJ66u3LLKk4XsWsbYIZJzPK7gNtDT3T2rkZyBqh1/PoMsBpUpLsRcLB15GDuIM5LOYDvdHm7JU2C5y5EHWdDCTrWb1OvuPd7DpyB3OZNBSOGY7u3/ZkSe77iJUIZ1/vlcmpXrLn79iq6D13JCezESSBpvXKQ9K4xf1SMH9rn9JK7mxAReGhtFMNu3iJXj2wAEcOHKUyiSaY07hmJGA5Eng8N5wrSOHG6QTL0Pr3iV1QX0jOobH+ToiArzG1PbObIf3XzfiOQHHEaag2FigUjBWYh6/kIFcMC+THR1IlGYENzZJalLqctWqMtOujk6cP3te7OOW8Sl0o4rlvbOx+cor0FYdR2VsAGvXLkelqwPHBvqwaetmrL/6alQ6OjBQq4ndLBENwqFTwIMPP4bv3Hsf7n/oIVx73VX4yEc+hMnaOB579HF86IN36ABcffU1grdJGqNk5O///n9Tjfn6G2/E1i1bcN0N1+N3/uPv4Ft3f8u9qA1Wblu+fLkc4/59+3HnnXfiDW94g2qZp0+dxpHnnxeBjQNkXnrrSzBv9hyNcaWeQEOMVcxnoH0T+FH24NLoj4eGtkmC0V6YCFEMEFArYPAMBHcpQGPJJOpzUZuUgdBrLL1Ls5jOVdG4YLDAsGLYRV1DwNteMFlk5EXWysBBCnN8PxuD8clxsdYPHNhvSVWOJJ2ckMNPEhMdQTJtswwk5xStcYkYKCOLOmAiSqqPc3wo5XS5djRqdJLhzKdGBnHp8vmagDaruwMDU43Yd/wMhtCs2vgUDWIgEzTK6h8m+UnZH4PLbD2zvCqfD7N3/oxnSLrNEYjSMZcV2KReFtKfGcRmtpPlNe4d/h4FYVzecKZqo5IEM6MehtjNX0khJj0L9pEPDeo1hJpTCtTQdap2QWtOsSWS7SjOk6MgszPFma515nOaGt+jsCWltjQ5Wmm8e0JatmOm/VFtX07KaI2zUUPqDjR8ztUiVLTK1o17wSqP/S44f9ySyWzjMpfB5YUGybySC2CUaHBoGA899AjOnT8vZTdl5ERc5MSpntdsAi7V20LSU8qBmipXt1vsgKC7FLeB56pCstsybLnxRg/3UF3cARYD4qKMWApIsqSQ8HqyzaVEl04ozrGy7pLgVxFER4+13kOqeFbXFHKi1QxiSrynnXgJey0QEAvLeOCNmd92xg7Ck1xWOMkImvylVAKY5sjj8yO4SgRH9ifGlnL/ZDuvulZiIlkJq/A7Zhm27NFL37O7KNO067/4L0HreYVZY/9J0LrPnNeuctuKjTVpBHe0a5NJvScPPAUbmB3RwEXrkmsTZqDSWacwRduMGTh84iSOnz2LSTp7ZmRsUyKbV/VFyhLGY0xjG+MQpx2+EnnJRKGsgQYrPSB11SZLrUbJTMzahh+QYVUr1UUUWry/d2Bm4vrqnZ3PKL5OV+0RBBfsdxpzHrLZs2bJCQ5eGBS0rIBjcAgdlSpWzFuAl2+5EV1TY6gOnseGdasw2d6CvSePYdnll2H5xo2YuXQxENrlGqE6xZr5FJ7atRcPPvoE/vmuu3DpZWvx/t/6D0BlEqdPn8WTjz+J795zL+79/vdkjGkopabV1ISVK1cKxl5/6XoFXERBDj13CPfe+10ZQwYdnR0d2P7kdnz5K1/Ghz/8Ybzh9a+XVC3Xj0aRdTjdJw0xW1CqHCxClrTV8VKmVEiJIn0K1lgLXRmvAicTRHgYGTQ0yhmaKS62JrkU5UlBodjlTigbHLZ7KUMKxjq/l5ry3IOKlGPEbNY3C75DOHDX3xwMpE6y4FLWPWN4ClnrMoqo4bv33oP9B/apLCERmJj2RYPC/+Z6j0Z7VToCTzPytRgONDmSTkelKPZLF8OAGtFMI84MZXQMgwODHqhQq6lGvmphLy5bvgAzu9rQP17BniOn5NCplMhyFpjVU8krJmTZCdnBlMsKaeiKFqwcUCRIutUdKSTOxb0kgzZrylwj1UdTUz6mfMnQlUhmhtTJrXFLY2ZH+dwN57u0xjPr8kjog8c66XNItA3dg4TPGTgw0+bfJLMVEDpbCBmkhHBUIYITJQA9h3Dakm0Nxrfvz8pxurbo+5Wj15pyzxqldAnDQZx4Mqy7K2CK8Z4BdycszMA+iVF8RpbGZR3Xcx9oO+msm5qY2HjKFqH1J5/cjtNnzup32uTMDa1zD3qmugmLVrt0WUmM+WgbZHscxWCUlSsbd0bOPvIX3bJN5LZJqd551LBKGNE6VXZ5fF/Z0DyX7PJQ91FVxOUsf6r/XgG8EVuXRHJymm0oScm8bgYmCjIBTWAcU+cEAzXqFJBv5X3LMtTJEycwNDgoTg/lthnIFZLI0YlgYpqD92lZ6b/iyEtu1Ha/xmDT0rc5LIa/o3MkMnWquE3XZC/Wq8yxKjmO/Ll8Xsqel519QvA/oe79f+XIf2bVhho3KiM/HQQ6aS5U9Huy5qKHKwapI0jWp1U3pIFkSxYZ4pwahAoGx8dx8tx5jNKQU3kqmH6VRutqZ+1Km4XRI7WKg+iWRih7WlX5DEEB6xTHYPUmt5dZdSij4iSpFVQML52CFrM0/ZMSCSocRhHxFJCHl1LtZTEzOjN9Q0rOQgnhzZkzR73PnPd95PkjiuQpPIOxMbQ3NGDR7DnYcsVGzJgYQetQP67esA7Vni4c7juHGUsWYu7qlVi4fh1a5s5CS1MLxodGQPZbY1Mr9h8+ih9ufwp//pWvYOkli/Ce9/4qZvR0eZDNpGVlef9PPf2Unt0ly5bJQTOrz1unIfn4734C3/n2dwRZL1qwCLNm9eLggQPo76PCFfArv/IreM1rXiPpUhG5ONUtJkZxLySMrDAsWMl0TvwjXfYYcMJ/03kTJlY9u8oaMA9/sEizpKIaVH16mhC+QoeYzj/qrxFX0YCq1jw2KmMqta7QK87zUUeVos40LVqOsks4crN0Pf9Z5K9oP6Mj5/O96+67sG/fXpUrVDdXiSYg9sg+y5G2/p1TUcVmHhH7m4RMseulqGWWspwgzw+Z6iR/DfN3OYnMUHttdBCLelqxalEv1q5YiuFKC57YfRCTzZ1oamuTI1clOlAIkTHZchhwNvd3tmNlHdmZutEsb4y6eAdv2KgS18NDOvg6ZuupVa0zGMhLwVIPg+d59y4d8Pqzr9sZp0+cmNYNVTnydPK6jJyhwF7p5MXEAy1YwdFJwuvRgJLosc3nzvcrymqhgV0EHjE8hXaH54DOTsEVn2XAsRTscDZGhM9Oi/+dezqHouSkQe15inyI+R+98tHLz/fkPnVbaoqleEIfnVk6cyco7Jpg0NwiBvvA4BCOHDkqcRjtlSjlea68gw3Zada+gxRY9IFXvPbZQ86RsG3U764Aq1aswNbNN9nuSW7UpGba88wX7ZAdPHN/qqMg+skTaVEbMZMM6cdHvlOgcdmJFFykIhC3/c2M2wRTojONUvMsCHTqdnDQ5S3jEpiFUeqjdbmO7g4x0sQ9xSy9QKKDJG1Ad3pl+mKf6WDAJZ2E6VNN7sc6cgY25VJEeNtpeX+ZLM27yHUoOfH0Nf9ijfz/Blr/0rveU+MG2rt3j0emKcJyn6L6phl5qTc2B5RE9EJDSriSbPRKFSNTU5i7aDGaOjrw1O49cuaDbBeKzIvtN9wEWR8wvJ1qXIYp6o48iGdRC0zVIEbx1mzmxjbZLF+jB+eVK/ofbWANk5UhoIRx8lHXF/eiIKDUi+sD7VYfiX0o23JLCElaysgHBgWjiYlMCHhqEr1dnbhq5XIsamzA/GoN1162Du3z56K/MoWxtia0zJ+Ly7bcCPR0Y3RoGC2VJrTyPRqaMIYGjFcayZpBRRRnwreclMXMr17fyk2bbMxkUst4M+Lv78ezu5/FXd/4psht1IW/7NLLcPPWrXj1q1+t+1GgIgUmH2jVttWGGIMHqONcYosacnavKQMAGpyhwSE90zZOc1OPdCgZCc5sNjIT4wf17LKtJfpi1RkRNXJmTKzDyrAoc3C9ia+jzCuNaEJhhTOP6KVOaqlrLrsEUFcAs1Ehe5UH1NkOp58xaPnOPd9W+1lHZ7uyabahEdYXysM2F65FDHyxIJFFQqz4liQ7Z6iC1kswsxnrY2o5U/+DdNYn0TuzVwb66HP70NUwhqWzO3HdVRtR6ZiJHfsOKyNnbbzCOnM4SdWdVd9tCGIdmeh2xFynhLRNjjL8LacQ6mUuB4RIkoh8OfTDgY9lRF3Xrp81G1cjJuYxlGF7Pd+K59Tz53xOOTGt4JyQ6Cfn5CBRLa9BMOPXDPZlK8M4c2NmIJSkoyTgpjNPmNS93b6HZK27Xziv3ZmW2c8x7EQZqjPcRAV4A/4sOz/zG5oK4RrzJrxnC5Ei1cpd4qiT6prERs95DmxBU5CnrhgGdxYFef7IUTzxxPaid5zOnHZHc8fLNfJAIsWk57VNUYwns3GOYo6/zMhXr8Yt22423ykCGHFSQv5Yym6hOMaznATArJH7GfBzQhOkgKydzPA9M0nSdOqooeeeZxBvsmK0QAWsrgw/nLyU76J8aaJjXdmtfpY9ZKV+1uvl4IhOCz6CSmAlsSileHXupWvX8flEk9LGFR1SpYycJdREmRzkhNBNOPVpzr0M5wf/6mJo/f+TIy87/n8hay/9GirH776nxj5kEqSy2N/MjWUsvBDeoOOiceUCGa6awjij4ZBkHZmcQkdPD2qNTdh7+DAG2HPJnzFrZE2D5LRYTZFqQrzFRsF9hU6eQxggfKodtNvD+G9BsREDmOhWJyIwwtMDDB+XTklwXol1rtfExKt6OFevgLj247qjjcWonBWhLm7UBQsWqJ1Kk9NOncLh5w/LALQ0NGFqfAoNqKKFUfnkOLra27B+0UI58gUA1i9djI75s1HraMH5yTFUZvfgule+DB1LF6GpoQmjg6NghMQZxpOVBkyASnpTQJWHnoNNKGdJoxZ1tkqlIPlIajM0egtyRjCrbZSs18x7Y9bMhUpGKH8uOLOsuqTNTwSGBC9DxnxuNLQUoKBDU72XkK2UvYIRzSg38A+zV3P6k410MYe3qVHGTg45EJD6RCyLsXgS27im0wkaDVGRdBgpAVmu02Zdb3qw5xGbFNeRcQ6uBr+SyatRquRfTIzh3u/di/3P7Rcz33uVRnkk6nJBdgsnmPCtjHcQ3RyjWtVJzHWRwIItHygSh6bUyUlVnDtzDn3nzmNssB+LZ7Zj3dK5WLdqmRz54bMXcG50CqN0Js1NOksMLvi86TB5Hhkc8POkl8/56iOj4cgtjEQnxN9jZpvnXITRaNESq1/Mc4ueJKTO3xFxMYIoG1Y7N0nUjo4KmeI6MOixkAw/hyIwrsc723XbFtEKBr0MElIysygHFHwH98PbAdS1vRNuF6EvNNF5PxnISupV856N2IhlH8aX96aRqQxwSBojybGx0T3uLCe1NHseeaWq2jbtEW2eeQZlzQA7oILCFhmkkQ6bVs0z58jQmIzmwMo/VNgQmWlLa1sxEY3Z+fPPH8VTTz0tZrunYrXEdbGFztyQbLvT9alGbv0D81/YfuY6OpUDaVFXLV+OLczIVYIi/yRLjE5CMlBJO2vUIDLiaDW0jLOHnic5Ne2mnLcY7/VymNG1FNqpD7hRG6aQWAfl4jglkhS173qPfBr5FNex7bALcQCbZVEFGxcRlo3QxYpn33mRp/npOdC0PHOiwuloTQZ0ICibGuTATAKNagUht+xR49/TksMf44z/pRp5+b4i8f/X289qBw7V7v5f/4gvfOELaI7hBcwQqjU26hQzJXIL1i+ZUU9p7jgHpNQoekABiNFRQexDZMPTqHCGNZ0EMxSKsPBBF9kuGcvBBCxPvUl4oXgg0+KPOADW3VbGod83EY9ZMf+LB0rRuu6lKgcr4hT7hZs4ZtKqdXTr3NSEzHq6ZyijJBzY0z1T/+aGIwwth97WijPnz+Lw0efRP9CvLLOlrVmBQXWihoYJoGESqLLnvDaFebN6seXyK9DDenpfPy6ZPQsz5vaic84M9I0MYGrWDGy+7TVoXjwfY5McL8oNxmyBMDcJf+7rn5jkKM1+tLW3oKGxWfVqRrXKKkrjBD0f19AoIT7WQgtlrUJasAw7GRiRiSmFrQqWMjDKICgfQUBXZRpHAWUl+zSIQTaGJHiNWEc7AjZl7NH7m4xWOxEbLDt/96DyOvgeqmDXpjAyytGmZt26t7tOkJIDpfEVQc5ZlzN5TtmzMZIj0/OpqUVH9UTC6nTYk2P4wYP3Y8+BvRgl8U6TZJmNUDXMQUi2jDGrTrTI3RHOEuwg3SITajO6Jqm58Z6p+UyUhTX3sREMDwxhZHAEo8NjqI6PYlZrA5b0duH6qzehobsXzzx3BBc4Ca+hhoaWBkxUXf4wgmKDno44ryHbZ8oOJst4OQhDpNXSJDFlHoI0faZM7rJcMV8j2DggXzpNfi6dOOvXzOqs9OXav2VbraCWbVh8P/6exZTc9ZHEwAzKVZfn8I+AvLmPs6yVz9JCVURkzHyXwy+07fn+41FbdrkwM3MHWORrWENd89FHGKBZeY4BgDNga3GTzJoZYplLk6pg4muE0+ZrlGGqtmznxmDFWu4mdRpST0W1EC+Rk2DtvIZDh57Hk09sR2/vbLWJ2lH4bFLgibVyD0qxczTiOKW9SdtFzgQtnIar8NmStb5qJbZt3eLyqCD18WhuNtrm+wo2uCaaZeklpgEGu96O12I7iVRksGXH7U6O5FVk4MdzZ6fr19vB2q7ZAQeJLshuDqwtO5wONFnpKtUUKm3mQNn+2c/x37wO2mnqQBD9mjmzR5PlqLVAO8rPTlEafT4RgLAfhf2bBsvXrzM7TwoEs1SiKu7Nm8x7Mibm+TkWNL8XOOUMTuzc63Pdg9r+Y8KEKG2UAoRK7cjJ2t99+S/wiY9/AvPmzEF3R6cJQYTZSWLJjLj0dvpAXm+QIPi2qeRG9anu3lkive0+cAANrJsSficTm5k5JSFTq11MSjvyrF/7Y+IpR+Q7/U7quuweK2q4NIUG6MylQsTss6lJtanOtg40NTSjraUdnZ3taO9os/OtTaC/n1n1cU3kGujvN+FGs7QraECDsmQ6w3y2NFStHa3o6OpEY2sTRkaHcfzkMUzUJtA8VQW7NxvpzMcn0Tg5hTnd3bhmzTr0ooL20VEs6e1Fz4JezJzfizND5zE2owPXvepl6Fi2GGhiDZTM5GY0NbsOboiUB4FjP+lIhpUVNzW1SkiG15uQoAgwsTETKk9Y1GtaGkzjM+HVzk1WUuFLwQRKSGavfT6H4EqGI33he3ATy9CGlrAZs6FpXxrXlzU592lPmAzH0X8UVQnJRh9iZxEaHBFZYxqfVPlKJ2Pykp01g52Ew+RopTRIx9eIJgZBzI6ZpU0y63QGMzw+gm9/7x7sO3QQ7d0dGJkYw+DYiGF3svHpyKOGODFqR56IkWptnJQWU9LU2z0+AY7/NbHH2arHZ1InfwgDF86j72wfKtpvjWhjB0RLFfM6W7Fh7Wqgcwb2HTuFSucMNHeSPDqIMTALrYDIWbXSGO0805W1VKrKILdE/krYuagtB9FLBjZ2hEsyKQxSn4CWmbNb6px905Ez++ZrPdLUsHEiO8kAzgzHAZqzMf4uHan6xVPBjPYhRD54jZr/HuUKvi75PLqP0OnOn7MGbidrRTf+tfBNk4aRqPYbbVM+0Gyzc8sWbUb+vp2Rr5MSx97PRsIE8ad6XpRMsu5vaU4T2Fia5PUIlREi4nGgmd3bETvf8qAPSOjp+9+/D12d3ZjRMxMzZ/ZaslVytk5CbA+ClMfv0zbE2GH6OYrBSC+goao6+drVq7B182ZMkNylWZTZAAAgAElEQVTH/nm1egZnqIRm2qlmxm2bwPOYmWpQtAt5apNP7R7y/rm8WfaoZ8QOyt2KFvYnXxiQd9m+l5OK5GWk7XWZJR2rS0p0+GynpXMmaiquSQMlqtkVQQ6PUcoMIDSZLdrMXOaNsl0xKfOFfjPr2dPsZKnTSxayNOCL75BEa2XuZd/pha5/p7i5nAg33ZFPz87rfeYvgOhrx07X7vr61/FfP/MZwazMygn5KcYtiGJRa74oO5YyV7YQ8CGxDaStDXMXLsLxs2fw9LO7mU7q+xOMohndMTLUQJWcskOBhZR4LLsKO/QXVq0ZWdZ7UTMDceuLpwu5JaYmwhGdPclnJF65XY3ryOK+e9npzGl4mZXTCUpgQqSoyOyZJY9brYnvq7nZjRVl5l3dnD4EDA4NYHhkCFMj42gkqZjQ+PgEVsyaj6U9szCvvQMzKhV012qY2dGK7kWzMG/VEpybGMBEdweuuGUrupctRWsHJ6E1YxKc+13BGOtXmttNiJBGh0vFiJiwHxmxE4JQBa8GFMnMV5rVLS3FuM88XJnZeENmlBTtKPXwyRs/+jKTBFMc5Ai0iiAgVfKKjgTXkGnAUrYyWdzJGM+slptUI1ZpHJv/N23vAW7ndV0Hrtvb6xW9ECAaSbCAJMAOgqTYJFtW8YwSO2OPZhx7nFiO5Niaz/kmksczsTOyR59lR7G+zMjyF9sSJVMURcmiJBaQBCsIgEQvJPrr/fb6j9fa59x7HwCRUjKBDQF8eO/e//7/OWfvvfbaa0WlHc7n6R2q+Hx4iKnKdpCwBSBHwHO9VYmdxOLGJic7WZvZiGX2ma3XagIu7GOTiR9GJplUhaLnT09yyrY26ti95wWcuXAWqY4MKtSy5twxq3I3vaFKJiCf0fgKpjDoA7pVmRI24kGTYNKYVjDnZ6CsJ3v/5VIBxUJOtrSJaAKxcBzhIIygVEKyXkZ3JMAtN16PejKD14+cQKSzB5meDMqNMiKpCDo7OlEqUt7VCGzqlzvCkE/svIKbZ3n7xMmqoFYV5klwvgJvVlOa4efkQEFVEhnEXk9ClahrickQBBy86GiqxjFZ4r7hgerbDySWqbUiTwAbJfKtK94zIjaqHFkdO7lW/l2fzSFPHn0i/C1NgLYJgdZIkvVqfRLHg1vmFYS7IxEFZyZk0uxvmgjFrK2gqQ2r8puiMW2VpJ3DnjzZ4m0QgeD1U8hFUrtOYIsoDCtynhcyN3FMZs85YEXoR9GqFTrjFUV6m52dtzFfkt30uoYS0mq1FZhMHpfPkp+JCSbPvM6OjCx/OXGyYd1V2LVzp1AnjRHLcc/WusHD9luf1wVyf4+5fltnh1X/7e0OTzT2z8hD9dwKnqxoCbdNqCiRWvTLzVNfMirmIWt/n62dYEx1T3hW28Y9C59AtSr+xdfpK3oiJJZQOV90IWYtS1UfNC+tnn0gb7VhL3fqvAwO9y2htkBueaRv1rugvOjfXRvpkq9dnlq0vtIkzTGQnz54ELufex5v7t2L0YsjSFAYXqmWqf941Sw7q1v5hQ/i/JO3VdYTrHQ4tsNRg2oV0/MLyDIzZrXIkRcyo5lBUsGMM5USMGjBOf71jURgVYLv33higR4YoT7O4rp+k9ifzWBWEbTMg51X70cfVK03e1rWm2eDwBaFpdsmfkF4kZueVbtB9OpXuX4JVcCYoXPjdHV3YuWK5Zibncbs5DSihPHpFV5tYOeNt+DqwaUojI0jSmtHZo2xMHrXDGP9ts0YK86iEItg4603o2f1SnT2DCIcTSEUTpo6XtTU8Sp1jgWyv0c3uigioZgCCP/UnGuTNNBqJ4iBzqq0ZG5hfgPaE2xLkPxsfxuc5De3wVwG47SqB6tK2rNMz9rWK3PZsNJx7FcP1SpAt1l5evUuEYaCuvrQMTkEQQds83BxylA8/ClEMzo6pn+j1OxVa9a6ERinGeCELDxPwgcK36+Ti5QqLx7ggTJ4QuqG2PnEroFXX38VZ8+fRSRGr/aiFPN4fTz8eWB7Qo+RKO0AtMWkck89Vs54c3qgXKkhmy+g6qpjvpMIUtIDNzg/qFEKN45GLUB+ehoZ1FSR337LNiDTjTePnUQj3Yl0VwrhZATlRkla5Il4Ugmd788r0SCCQURJ6IxVvjZmZCQin2A1WyFuMsS3J5gQakTQiZ7weYgY5tzajBxnim8+kGv8LARV5CK31WoahVSi5saveOi3q8H5kTgmXr6/qdFLdwDKKMT9vK/4/KHrWcVsl5EIxopcI5iOPe49zDWz7ZI5r3RnPV3vjGXscofXmrmN67EzufGoEteMQedWEfvX5PnD3rrWbLEky0oiFPK4dhAxlSz5vPl9avs1EQkfRAxilzMjC5RaA0eOHMPExCS6urubAjw+qZCAkdPIt+keW7viDbCX3WhoXXMUjT73S4eHcO2WLRjo60VHJm3VuCOoCVlyVbIf5TWI3AV3N7UjWV6H6GlfuySnXVHNJ1s+oPl/4z1rjoO2xXH7Pk9Cc0x4v4ecKYn9rPFrDHK2cbPWa7aSKr9u/DHm2x8e7vdopE3gOBKjI641A/VlaYabR7fy18WjS76praJ237VI8EVr12H/iwO5e51LKvZmomh/WcQD8Ofrld4nFIxMBbVsDuOjo/irr34V+/a+KX1tjsfQXlH9Sp+FuldoZi6uGjfIMiR7Uyq9kQDXNzyEoeXLcej4cVwYH0eJsCTXEOEX9o6cLaj3J/fZ4eJAbotUD8/bK7LH4fqD3qaula1bxiMBGJG3vD42qzHW3FaZCToXnO8qUwc16Q8HlymQu9EQZnK+IlSfSrKakPFFV0dGs5oTY6MYHRkxsk80ig5EcfOGzVjbP4RIvohYqYwYN3Upj55Vg7j29hsxXc2iEA1j+eaNGFq/FsPLVqNWoz49xXRiYqs3aGpBpnqDvT72XtlnVSGHZDKt3pi8rZ1SluaXyWp28pean20TqbCk6JIeeXMkr/V1vwD9OIi7U23MhvaA3hJ0kAZ5tWYsXUJcxYKuhwczNaUZIDwERhha/XvNpttYkIcubX7bxnteffUV/Me//I+YmZmRc9vOe3Zix23bZaaiNeqCCJ+RYHmtF4PTVD07C00FHgUlm4Nnr11fi9ILICaol3PrfL+z587qwGyOu7AtVDMZVM/sVcAUtE4CoNnpyllK4jIMbqLCc8GbupvG0Owg5n0t5rMIeMiHeegGqJXrKM3PI1EtoScewr133gFkurDnwCGkB5ege7AbC4V5VEM2ucFDnytRutwuifWyq62+pZtvd4xtth64f5t2vu3JuVoGFqyYECgYUYiDBinOqMb6m4aISV3Mva9VWw7dcQewRkadxDOPDu4jgxztN++tN1DxSYfaF+0iMmoj+ZZEy2u92TpyCb8lHCYfymfM/ijXDwNre2KiQMU+NeF8TRUwEbbeNe8dAxL14flx1CZwVbpv1/DzM6jz81Ooxs+ZC4qO8jrjTdY7n7FaFPKlNqtZIg9CD9XfpWCQuRWaWZUlXG++uR8jo6MabWVbzypNW7usyIl2mFCNm6IQ0dImcwjp6wzi3iqXdDZ94P77Balr/IznnvMC4DnGX37ywoKvBV6R51i4OGc3zwL3QdmgdR+Ir4SbtuBsVzo3jXJahfmVAnk7XO88xtuIZb4tw7PfYH1rLfKX50Msmsqo1YXu8J74ZM6EeDxv/yfXux6+9t9xacXug64PsL7l3ILObWrIf5+1dq58r9qvor26v7TSv/RqWxX52Cw1WTE3PYM//9KX8OqelxWo4uGoArrg9WYFZwe9jWdY5eUPeMLlpjwV0pwrq/JoKoVTZ85gNpuVFjuXMPWiQyQwufniptyfg3t9Fta64BY70GeK7YGoNWfp5sqVnduBzoNXmzseQ5FQrxsN0SN0AU3CB86alIdW1I0M0ZiCqAE/Exc0Z355MLAKY381zmDeaKCnowNrVqzE9MQ4RsfGBINvu2UbPvGRj2HH1huwbukKhItlnNz7Jt568SVcPP0O0v0duPnuWzFVmMV0tYzU8ADWXH8trr/pVhSKNVTrYUTiSZRrNZTIVQhxXCeMTDqBYpF+2HVEogkjG7o5eh6EPHAlPCIkwiqkdCotOM3DX/b8WhU5F4rpKLcFd4ExJvYgWURXw/v4r+/0pbrL1f0Bz4CsSrRcxujoKHbv3o0jR47KMnVgYBBbt27FI488AjPNcB7FbnGrkiUk7WBRVT5BAy+88AL+9P/+E00K0KyFTmwbrr4aG65eL3e25597VuNcPNyWL12G//mTn8R111yrJMf3akW608FswiC8p2VC7JQ51Rw2JWJJcCri7QMHcOHCea1zEp54T9WPVZVmXuY+GPrKy1c0IsLQfCMwsli5Wke+UEIobHPVLALUNy0VXb+ygXAjhOx8Dvn5PCrZLDrDDfQlIkhwj6Q6EKS70LN8FXoGe1ELVcH/8z1u9SXcLw+dC31xs9HmTWD9bl/V+SDqD1jb1G4vi29iY2km3mLyn3zmXp7Y4NbF4kl8/k21O7F9mZjZ/LZVVexpOn5AzSYcdBi71NAIRxFV+7zfzT60I2Tx9aXBr/lnY6Zzzftn44O4Mep9ELEkRuNstRr6B/oVwOdmZ5sBQLPlJB6GQmqbMRj4XrsVCDZq5xEEXofX3GAg59dNb8JG/qSAR9Y/20IcXVJj3Xrx0gon6dVNGvB+kK1OgZQi9SNAklcSr7++FxdHRrBkyVIpKkqgyTvtsT/umOp8La5l8oCYMPE6erq6HBkzkJVpf28v1qxeieVLl6K/t0dnO5PHli6IE3mRwEur2vUoDB+zMffbY5ALwE0BmJa9qaFfTmfdLU1Df1pB3ydylwclD1m3XNRcbrlojfvna+gBZYkpR2xok+dQtOuVeFlZ7gNLhsjlsMr8vX69VyBvBlD9xelItOuse3SyTTq2PZD/JBSgfS+2EoX3SDYcWhAKJua4A5GbX9Ch+PJLLyEVSyDCjV/nYrBAzkO9HXJ1X3XnSEiBmeNozD9JeGNfnPPlErEIAswuLKDIWVsqDLFaFLvXvabfeM20wGvRtrK6dljFE3a8L7hl1HbwmBCJzVfKjpHMeWaiHgUgwalaJU1UBgNi5fL7Ndcc2HgVe6ncgM70xYg8ccuCqUhFVn+tgWQ4gq5UGsN9fShmsyhUiliybCkefPQh/Po//+eqPLXJq3VgchoLp8/hpaefxvjUKPqHepDsSKCSjmOmUcWaG6/FHffch1yR5KiQUAvD/aziqlU5tjOnSm8mm8Pxd97FxYlJzM/No6+vFytXrMSmjRvR29ur9+UhEzjRGJOVtJGr5jNs1tYm2HDJTjU2rGNANMO8X/dtmaU5mNlraFrRHWSUiv3Od5/UoUJ3to2bNmHfm/swNjamquWXf/mXJQurg3V+DhfPX8Abe9/AkSOHFfR37tqJe++9F4899hj27d+v7+Fnu2rdWuzatQtnz5zFj55+WqxU+rP/00/8E3zrm9/EY1//OlatWIl77rwLH//oxxxa0UB3d5dm8Wk6U2eg5e0g1B63AFupMYkwr+ZDb7+FC+fPNfXP2XdU31iM15pphrupCDHUvSiRg9F4J0xEhYkQX99crnz+o9irfmVZMGcsHEN2Nov8QoFzY+gKB+hPRDHQ3SlovRiOo57KIJKMIJzg77CgWpsPtz2kQ82rHToDjFYDxJO3LDBpDThBFyVyOsCdx7rX0W5zhvLVud93vtnCg5MVNX/ZhERCojJ8TY5m8k3Yu/WMfb6vtMPdmCTRolwuq7E09n9ZrZqErdMPcEFcwdKNgrULxVhwi4nExSBv/BhzJTOo10bu7DPaoc+lK3U0J/BjRjItQSyvzGfoS8n11ol+WWXskxKfPjHJ93CzVYjORcyrnklj3ooBm5k3vo2SBA+pS9OejG+Oh8bxysuv4uy58xgYJHu9S/ews6PD5JudsiJzKRPwMvMbalkwoDFA04ioI5VSRU6InWZON1y/FWtWrdTZx9+NetVGcl0SbZ/Ny5G6gN5WsatC5/mnyOpPf61oq251tniXssWBvD0MLWrxXdKqdTvE9okY9ObZbboYTqzGq3U63gSfpR/zZPJJZI1tUONEGMfGB3X/7FSxXwKJ+2u8NHi3X7vulUOkjFPgKmz3NUtQWqPS/p74e9T+/a2jtL1Cb5HZmtfzPhV8M6Goj80EJDWQof6//Zt/g2d//Cy6uShoLcpeQlOxyqTr/M1QxuZ+a+RERLckwpxzZZapYBhgxZq1yBYLeGb3buSZnROK40Eoz3LXo+FG8xC6H0Vzn6R1SLneDTejUx2zLN8cpLzohQ42JxTDha4lR6UmBnC3QBjEebJK9IaVAKX6CItya7nPgmhYhz2/5u0KJUfIjJy9OVbq9QDJSARdyRQSoTCWLV+G3/rt38Itt96CdH8fquWiCGsZstQKZWB0Ak994xu4cOEMhgf7kMrEUUrFMBeqYe1NW3HHrvtRrodQDSKkt4mgx00zPTWN3bufwV9/7auYmZ22GX2OZ3CuPUwP9ZLERAgj0rzkgQfux6aNm1SN20yr2AFOqtY23KIC3FXknohhhJyWx2aTp+Coh8qv3QJr8SQMcp2YmMKJkyfw1FPf04wu7VRpKMNDlP1tzoNzk7E6Z+Xz9ttvq6L+3lNP4qMf/Ygc2574zhOaBli2fAU++cn/UbreX/nKV/SeNH35lV/5Fbz+6mv4ky98AatXrpbb09zsnFClcrGMlcuX44Fd9+Gf/dI/sxzUoS6hMOUYuX7YAgrE6ajQBIXjQTGiRIyrdbzy8h6cPXNa98tXc1KVknhG1cGhzlvZO0S5ytcIOWx/WDCpN/h9JNmZO5qWPNcv59bZPiDxrVBGvUK1twARVoSNCnoiwL133o5Y7yAOvnMWM+UaaqEaMr0dCuT8JalbJ77ig6xXk2v1Oj20bjPjHob3bF2+ju+bMyCINOmgSts89j+277nWqDNvFqjcm54x7tsW3smM41JWSZp6ng/AzcPUiU21V99mlWznjPgUMtqhU5ntc0+84tcVlB1c7+F4Ig58XpQBJTzOBEGTA3Rs1Lx7SkFcok5OotQKhFYfk2eJRp9cT5YqaZ4V7tc8r5nfx+Bu9px+8sO1FwTRc+zOKnJPSON943tTX55IIveOJVHeaIYBJoQ9e17GmTNnNTbV2dWFjo6M5EqZoPO6bPqB5iuWoBEqNoEktjuopJcQY11jlSxuwiHccvM2jaLZSDElWLkeTChIaJ0vgJyIFK9TXttufNMXAJ7n4BMjHhMtApxPVj2L29aOD5rNJMifHZcWFvp6K1nypDffitB+otyz9pd5bbDA8uPHQpycprvJVodF0OQakF8C9U+od09+U9s6X1xd+89g6UQz4Lt1KQTaxaArB3JDn7wiqVeL80G+1WtvVfGtZOHyyn4xtP5erPVsKWhUKyjk8njt5VdkbXng9b2I1BrIxOJIMKslm91lNqYQ5YlihDNMEKRCNiqJMFwk4bCg7CzZriTP0Dw9FpXueqFUVsXr2euqgI0a7aqKhjMJoLWkqWkZIdhVk+5T+81N6N9umukDNxeny7ikmcx5VlbkjrgmP99QRP1VBsJkLCF9X15XKkPPZ8KonCEL6cA3VTuS38LopANVpYpaoYjuZAqrlyzDtmu3KpDTj/zjv/ARLFu1yk7ATBqIR4BiCcHkDObPXsBrzz2HsdELSKVi6B3oRqM7g9FyFqtZkd93v5Tc+JukwUKxjDNnz+GLX/wijh49hHjcKiqG5grdwpy6VnNOnKIbyaS8xT/1W5/Cpk2bEA1bL5CBiN8naUoRjxYzaPnvrKaIcohtzgOKhwTZ2r6HLnizJKW4ffv36bnfeedd6Ors1PNjIJASWqGEv/zKV/CjH/1QVqeEwhm4aeyyYcNGSckODQ0pqHDeMxxpYMnwIIqlHA4dPoyvfvWrMoBZtmwZfv03fkOHzVf/6q8wNTUtDebf+PXfwMG3D+LLf/FlbNywEbdt34EPf+jnpe28MDsnvYBMMiNNAJL9+JzVCm2UgTrn2W1cUsQwBlQe6jwYBa/X8Ozzz+Ls2bM6PAm3etEQVtIWnE1RUP1fhypxg/pxGB7Y1Sr3Bf+d5wGrL8e6dT1jrqm6q8gjAZUU46iVa5i+eBHpoIZlnWns2HYTQp09OPjuOZSjCUSTUYTiJEFa9awJC/ZCHdzse3Ta/M5kyDTgrZ/d0mP3qmMWIBm8mYSZIJAlab4nrKAnG1ibEVcv2XEDTHqzoYSR309ioKQ2HamRz82vJSmdycrTpDiFGDUCsbx9P9+3WjyU7YO3HzH0iTm/rt60q9KJuvn5bKvIzalNql2qJK2i523xQiqsyMWgrxr0zz3SUhY0zXhLLCyJ8YmFLyx0DUTKnGKeFTXeuMYQLiMJO2SLSaEmJgiHU0/B5p+NBMnkkgqRnejr7dcIGpNhCsZ4fgD9Edjrtc9pBEahkFy7UTNCkkGR80a36aNw0wVt+603Y8P69abZobPSArnuvUNyfFLgOUbekazVdnPqd23EMx7HXqSGa1J+5uIi2Wy/LyjtOPaByGlW+H93kLSqbragdK9avuie5KzX9WvbMehNRa+VLLRX0Nb9sRaQH1zz6GIT3v9JFe8VKvYmv6jtZxYHWnv39uDvr/nyQN5Kei4N5O3seF88v19vPVSeWQiUXZF4ki/g0NsH8a2//TrKC1lVnOVc3uYrnUqVN3ew+2kZizY++5kKgA2NEUUScSTSGTl68RTt7u3D9NwcJmdmWgL8cvmqg2IyIcqfsofJuV779LYYXA+gVbEbAcczJz1jW50KB8VYRWSSlKoaiHAKymLJxfPaxGE0g005WhKtSIxjtktvZ46r1MpMZ9XzDupVpJI0EgmhWigiyoAfjmDF4BBu2HINHty5C6NnzuLCidPoS2Rwy5atuOMDD5gRiptjHHv5Vbzy42cxQci2VkRnbwfWrF+N5LIBnJmfwvDm9bj5rruARApIphFOJIVifO+HP8SBt9/G7Ow0ItGQdNJvoOPZb/4LdPX2C4b+sz/7Mxw6eFDmLbQj3XbTNtx22+3o7+tXj5LuZ0ePHsXDDz2EW2+5FRs3bhTjn4cE2cXM5ufnF3D+/Hkdyt09Pept73nlZby+9w38k1/6p/jFj/+iCGw/+MEP8Kd/8ieqFG684QZ88pOfVHD1B6ivBM+dPy8f9Ce+/W2cP39BTG6Ta4zoQHrk4Yfx8MMP46p1V+HZ53+MP/iDf4ubb92G5cuXK1EYnxjXQfrpz3xGB+Zjj30Dp06a/vm/+tRvY3xsAk88/jjOnzuv/vjS4aWYm5lFpVjGjlu346YbbsL11201hnIogng0hChHDNlfdq5UfhxFfA3OkFdKmM/n8Mprr+DsyAUhTGIvS37VIExV3N4wwh9YJK5p9K2sxJZVn/zqpQiWRCKZxvzCgv7doL4qGrWKRGGI8HACYWE2i4Kg9TI6Qw0MpmK457bbEOnuw77j76DCQJ6OIZqiZK+RNnOcnyWZhxK5rH4dfGuaCiY9agHJKvem3Kn2CqvGlrIXX4eJs7mfGdlJDF83w+0r1fZDs1WV2T7zPAxPPvKHmK/YvDog95sXeuH32tiY9c21X9v95L3mv9TFbASQwVAJAm1OUymrslS521xwuwCJXYuRjmwMyRjlMZdQtMh3HBs0wpuXW1U1pQo4rtE6noMatXMOa6wGPTrFYscneBonU+VmzHd+f6Yz4zzN7d5Lb19uW5QgZgsggdOnz+DlPa+gUCRHICYFSfqTW0/dJSQShGFSZckWRa0IuUvDnAGWegzUuojH0JlOIy3TlRhuvukmrF21SiOPDOIivLeRXi0gOdtmhzI5nNhJploQtoq8vS/szFtccPOJrX+990aGLx8/M4TCYouSsIglmSL2ubXp7XZ9a/WyQO5ik1AnBapWIFegbQvw790lX5QWXJG1fqVA7sJ5Wzy+lH3eet0rVdw+If+JwftKTPdqtmA2po0GsvMLeGv/fnzzb/4O2clpoFRBKZdHjexhNz6izNzP3gnicpkTKxW+DrNeSjQS4iK8wSyR6kvRGBKZtGD1cxcuYj6bFfxOq9OA2bIOPoMf9SAJp/FgcgeEVXymCyyIzfUrvC6yNzjhf/Mw9aQYy5B04iqQ63Cr0z6SC9nPyts3WXZrVa/mtTVrzjEv/iS102u09EG4VkcqEsFD996LW264EWuXr8A7R4/hwtsn0VWLoasaVYJA/2hWY2Vufh40IrpEUY01UA5XsXzDKnSuGMZYOYuhDWuxdfsOpPsGaH+EbK2Gr/znv8b/+3d/i0Kd7knGfK3VOK4TQTrVYWMdCGnDL12yBEuGl+DenTtx00036XDjKcMEhYH8mWeeEfR+1VVXYcvmLbhp2zYcP3YcX/7yl5sOSyRycfMw+/+9z35WB9O//dznFOQ2b9qM3/xffhPHjh3Dv//3f4wd23fgjjvu0PsRsmTQVQBw7mf+/lMZzx/sPKBfefVVfOEL/5c2ak9Pt55vtpDH7Pw8fud3fxerV6/CX/z5n+P8+XPqC/72v/oUBgf6seelF/HiC7tR+cc57P/1s5/Fin9sY5DF/vaB/Zgcn0CG1qyrV2PN6lXoIFOZPWw3fqQDgIcv547ZDonGdZhxbRPRIYcim89henYGozOTKNSqyFVLyJYKmMkuYD6fVYvFwDZjIrdIPUYsoxsaE1gFGMcMtsBPEij7eKY7b9UhXeJCgtbpSFWr1DA7NYfcfA6RShW9iQiWd2dw947tCHf0KJCXInFB6iS7sSqPs8+ssTff2zSSWqtqNQlSJVgOsrZDwwKusaQ9ZN4ytmkGOyfV6/e7V9G6tN/IZ+uDlfwI3HvytZmwcE15EpwMkhxj2KvzGTHPJk2MYOkOuUsO32alI1tQl8h7RS63xw16dwY9foRK0zEGxevckkuXE7RyKJ93OjM2uEH6zbnnpvWyJQL8RdiewZ1nDhEoEa7kMuhV5c9+670AACAASURBVAwt0F5wBirqucs/gOYtKa0ktgBSqQ4R2ngUHj92As8997xEYMzONKVATmdKWZjG4/q7Wh1hHhMpm86pWVIufhBbLeQhUPRI0zX68Lht+63YtHGDaVvKbrdqgXzRDHeLbKa14RIjUyizZO3SQO5HEH1AumIgv+Q93iu4GyvezjVXw1uix/OM1b/c6Uz/3K+V9r8raDdnw//bBfL3JKv5K3cJyfv23Ztx/UrQ+Xv30P2PhoJKLVAG7Owq9+97E3/2hT9FdnIGEWbjJWphm2ymYdwGGRnL1OBwefdKXMWRaFx1TuWxMNmrAVvEJcQ4Rx6Py7avyOqFvUv+ezikwO83kBPL0uuRKMMDkVkn97igPrE2yVby7GpzArP7Zx7IXuTCi3V4PhcPVjMcCSEZN1az9VB5E21ekoIxkTCzdn4+MozziIYaiPHraODGa7Zg5+23Y/WyZejr7EK4XseZU6cwdfg8otNlpLMaqkc8ZoetAgoCxHndEaAUr6MUrWHVNevQvXopxorz6F29DOuvvx6dQ0sQ6+pGJRbFybGL2HvsCL7xxLfxzrunzKub10jp9UBwgTaXEfysV8dDbsXy5fjVX/lV9cdfefkVHD1yFLOzsyKGffBDH8I9d9+DF198SeQzQtn/+nd+B7du344nn3wSL+/ZgzNnz+Lzn/+8etTsV+/d+6bWwOc+9zmcOnkS/8cf/iE+/7nP46GHHhSZTJrWbr0tzM9rDO9bj30Thw8f1ojY/ffdj50778GBAwfEQOf7/NzPfRAPPfSQqvVX39iLp3/0jO7VypUr8OgjD+PkiRM4ePAtfPJXfwXbtt2ITDqpAEkBF8qaMhCyV8i/MyizHyj97HAY+VxWQYSXNDU5qYCfX8ghO7OA7PQCaoUKgkpNHJBKvqA1RgJWgqIaHSlEOtMohgNM5uZQCuoohygxbG0JJY5MBD2krjYRvQTYUrKDRrrWuk5WmkxO2bagv7Sb9WWwqZYxOz2FfHZBPfIYSXGNCIJiQXPkA8kY7r/nLsR7BhTIyy6Q18N1VGDytgkS4NiDFlnKDFtE5orSbMP0xk1whdaVJt1pKmFWiRsx0apu63FbktH+b/yc6s0ikHuZl5nlazOweP109VTb5ILbZ74VyN0YWbMCcYm4WhSslAO21OyafbVtjPmWAIr1562dIfaxMxVhq8iTm6ySM0EowtCE8/l56JI1ODCoNTM7O6Nn4ytuD7MzoEonvlRyftRGEPJtPA9DWw/UoHeeUdx7/FlW2Exc/J4kgU9EXMdW57nF19fcPZ8HR9WY6KlHHhXitHv3i+jq6lYg5z0kCmZ8A3umTJq18YUUmAsk/84+usi1rtCSghtV4Nirj4Rx244dUnlj4mgCXA5i90QtB1ubZKnzBXBRoh1a92Nnvvfd6pHbN7eblTThax3sXhCmBbf7INQORQuh8LC8Q2O86Y7ON2e9KoKpfNW98ZY7gJqa6y3Rnlb961q0/rM2lSwvD6DtP9NqCbS++v6BvO173edvf81Lf779HjQ5TG0F86XV+WWM+lI2HygTrpvP7ttvvY2//NKfozg7j5iD1r0wgvoqGmJuedCaApg9amNi0re6onlsVt8Si3FM8HgiKZUrwtcM5ufHxuSxTPlW9czdovKQjlXRtghY1asH40Y8PLnG0ASfxjvDlDafWvUiiSY0TRg4u2x9KfaPla0zkBN/l7oX4S4GbErUlhAKqoiFA2QSESwZ6MW266/DpnVrFcT56WhOkE4kcO7d05g6dB71kQIyWY6nJVAqVwXm0lqUkFeNB2q4gVKsjlKshvU3bsLQ+lWYrhaArhQ6KXJy7bXoWbYc5VgU2aCOiWIObx4+iOeeexZPPvmEDphoKIpUPKmq3y8Ar5+tw48HeTyBD3/4w/iX/+Jf4o//6I/w4x8/IyiVbHH+ZuVBBan9+/fhBz94Gvv27dPYHjdfb18ffv/3fx8776GPMfClL30J3/rmY1i9eg2y2QWcPnVKwfznPvhBgyMFjdY0BSAP81oV33niCfzwB0+LhV4q0KbTLBjXXXUVdu7ciTvuuB3XXXetEioSwVixUnZWtqd16hcECs48iKRxXioIGQkFdVXlszNTmJgYQ25hHrksfy/oN5XE/PVIi5uM5HhcM/fxSArRUAKNcgOd0QSWdPehli0gXywKdeCBkQvVEerOoBAPYbKYRQE1FFDHQqmAquu3SyiJ6527kTrw1H+vV1HR+oHWhPctIKyeSncgm8uZlGStpkAyPzutxCQWJo0ijqAG1Mt1VLNZ9MbDWNHTiTu334JiKIZ/eGEPOoaXYXD5kEbPQnEoKRaBTkWsz9r9+JDXoDbpYt8/1vSDm3X38LSHwz3LWwI9gtNtfI6VpRjbbgzJV9xMDtS+ImGwbAxhvr6CTiyObDarBMK/D1+LlawP9h4+5/o1MxvjcvB6vIiMvzarIVo+5z7AM4Aq6Dv0wJPh/JiRJSxWbPAziSDmVAIZ7Lk25GJITYFSqam3YBa9Vn02uQVOBEV9becJYBWjnXtEu7zhCBXa+C9yS3RFBc8fT5RS8GMiEqd8aAgLCzns3v2SRGDk7BjifDmTmAR6qBXe34dOSkILASjpfCK0LoTDiRzx9WNkx5Pz4wRhJPzCZ1SvW0W+YYOeI/eVEm/XH/e9Xwu8riJuk2tuH031432tQO4UAi8RL7G2q7tDbT3wRcHdJwptiqEtkqaJtngSp9q3TiHOJwzcflKja6vOrRq0/7Gfaa9o/+sD+WUB9ArwwuLEZPH7X1adXwEm96OgFvoW/7z/mn+dJlGvMJ8NPJW+kM3hwrnzOPDGXpw4eBjnTpzCwsysZP+8iIL6M7JqMCKHArsgGlvgDLrd3T2CGufm5sHgzSDc9J91wgm9/f1YunIF3jp8GOdGR5GipKAXcXGLiP/NzcGfVVam9NiYqQz6qn5UhFsPRf/fVCOz3ohkCV3Gb+uGZBjrmZlzo8HBIvHRqrLBsaASQvUy+roy2LBuFW69cStWLh3AYG8nUtEwEvxNYpTY4iF0ZtKYmZxC9p0ZTB8dQ2SSLxxDmYc8e/CE2Xhd6ok1UI3WUYvWsWrjGvStXY5iPEAhGqAaj+HWe3dh+YYNqNBZjL8jYVWE3iKQ4iHlahlnz563oFmv4z/9p/9HIibsc4vxy8oqEsXHPvoxfOYzn8HnP/c5PP3DH6ri+eQn/yf895/4BPbtexPPPPMsvvOd7+D3fu/38PDDjwrO/vYTT+Cpp57Cpz/9Gdx955066F7cvRvPPfccjhw6JG16BuzPfPrTeOC++wTPycpQ5jRiIbgAZ71GzXJrbIv9V28K0PKDlnmFpgfCqNBJjZ7jtSqmJiYxMTpqgXp+Htn5OVTJ1WBVVmaFydcPSYoyk+b4UsL+pFiH5oZtfpoHAREd+j2XqwHKlTqmJ2dQmJhFZXoekZIxpUl24/dlw3Wsvuk6cRcmK3nM1kpYaJRRo8OU7H3DCDnFQ+4D/jfV90qNmhjwgha53ip0BqPOto01lqnLTjGRlHnF0xlP641JC9cjWevlBur5PLoiDQxnEth+4w2YqzbwxI+ew8Dqq7D66jWIJiMoNUr6PGFqrcsC01UxjmVvVZIFc70VA7NLbsVTcPaenpntRU/8z+nwaCOYcm/wmTChF6RMclybdKodrCZ/610DfcDnv/lg7sVR/OHU6sU7smobi7nJ9nVMZE988xW7iQVBPfIWGmcjrX5iwKvZca9Lv931S9UjJ0TrA3vVFPvEbZBgD0lrVpXKu9uPrjnOgdeC19p2fB0LONY/1hnk0DGSLb2yG6+DSQKZ1DbOFtX64L7du3cfRkfHUSpVpNZHhKizs0vEuGiMkryE80mOCJDJpLSOlGypymdA5xit7S8WZHFnnEIjFcLs22+5BevWrpGIFQ8+C+ZOnMcVUeZZYa1NnZRqpFvrwxBLm6m3IOlall7qt6lZ3uoHX9q7fv++uRnNmECOEyRqSyiawcslUD7R9GqG7RVvOyJk7YM24p0L9ooabTyBVg7gv9eruV2JYe7u0U8ZyBfHpbbg/BOU3RZ9luZ/vAdrvZIrBNpolao2RblYwujZc9j9wx/j5edfwML0DEqUqHTuRtZfMhUh08wycRU9JPdwPTTGily62FIPolqUEYYEKbFybzTQ3d+PWDqFbD6PqZkZTM/MiK3Jwy9PGUoyN0lAcz/L11Lv0Sk52Wds6UbLy8yhBB4CEztTV+FuhOuXC+JyHrx0fEslolg6NIjBvh4sHejBdZvWY7Ang1C9hEw8jHiojkoxh2Qsgq5MUkGf78fDvFgooDxSwrn951AZK6McRFDl6EpnB/r7+zWyFipVkJ2dRaEwj0qthLXrV6FnzTIUGMjjAerJJO78wAewbONGlIMAZ0fHcOjkSXz/h0/j2LGjmJmaErx+zdat+Nwf/AFWrV0rGJDWh88/9zwe//vHVc3wqZDJ+/M//2F8+tOfxte+9jU8//zzmJiYEOT+0Y99DH/zN3+DF194CceOH8Pw8BJVyxcuXFQlxXuya9e9CtQP3v+AiDOn3z2NP/p3/6ekQXfceivu33UvNm7YYLrNbizPDHBMiIJwnldVk6RnmXPwWczOTGNsbBS5bBb5fE7km0phAdXiArozSVUUJF2yiu7p7MaKpcvQmcpoPFImIY0Q8tmcKZpx2iBXQD5XkBf6zPQsZqZnMD+f1edX77pcFXN+4zXXYPlVq9E11I+zZ89h7MS7GD32DuqzOUHrqoBYEfZksP62mxAa7sWx8fOYrRWRCzdQV7UTlhhQjX7iDNLlijgIdEkr1qsok0chGf8ApDvxQJUYP/spTivaiF1EeyqolPIIU4c7lkAylkJQBebGx5AOKhjOJHHbthuRCyL4/gt7ZJzC/vhtd9+GgaX9TqiIrZuoBEU0reGIYHY4WetBPV8mfM7RjKgL31/VipdvdSIqLcc0g6eN82B9Z69B0N4D9VWySe9awqDDW9Vsy8e8WSkz8Lj+NlnrPtHyr8Nr0py5U6rzSYAnw+lz+SrM9cp8f5rQOYOAesYSMLEzwaB5U94ziN8SQB/U+fMKum3Vt+axqW5H1z7ZpJLb4FzWmjPTVjwQurdRKC+HS7OUtBJTtTok+2zBrcn3UVAxgZwjR4/j2LHjqNWYzPAlzXSFiQEJpdJYTybR29sttIPPJUnirRJPqge6GWuuX7LUNc8fR5IIJluibm/eeftt2LJpk84roZS0avWEYo94eJvoRYG8fU68JbfqTVNaAWexyptfgz8b2Y0BxBIF/vKJnp9aaokWtRFOVRi6kcn2oNyWpLR65r7v7pIUfW6bKvAEu0srXXvPywP5+0Pri3/m/QJ5+78rgWqibC7CXZJw+PverMjL2XwgUQsyuLlpCcWVyvj7v/06nvzW42JpG8vRArg+GOFdWRw6X2c3iuPZjGZdZ/aH2rCNQIub64N/ZyBW5krNdfaPnNI5Pa7JmF65chVKlQoOHz0qUhwPHylNOZGHsmO5ioThqmyvzqT3cBU7N6cRgvgomEiYahT7T11dPejt61ffmH+/cP48pifGUMrnVJF3paL4+IcfwearViEaVBBHDTFUEA5qYq8nYuxRMyPmLGMCuVweuZECzh26iMZcgCCVxq5f+Hmsp1625uZ5sIWAi6M4dmA/9jz7DDqTcaSHe9G1YgjzQRnjhRzufOgDWLllM6rRCGZyeRw9fRpf+g//ASePHUNSsFtY43olqpIlk06ilYREY6ty8S9buhS/+LGPY/v27RJjOXHsOHa/sFsBfWpqCsNDQ/jc5z8v4w2y0IcGB0SCu/mmbTZKFlhWz8ydPeizp0/jwL59eOzvvo6t116L3/2d31Fwl8Rj0EA+m8X83IxkanMLWTmKTU9MYJZz3QVC4vRIjipAs685NDyEgcFBMfDpRpeiwEmMc9VlhCg7Wmsg2jBS4uzUDGYmpzExOYWJqWnM08s6EkdHphMdmS6MjYyhuJBHPBRDnbPWkmw10xtq+q9Zvw4bNm/GtdtuBLrSQKih6nL06Cm89qPnUByfVvJSKOZtCqM3g/s/8VEkVgzh6df3YLZeQjEWwgJd50hYYyXqRuyNOFRXIGdFXiUxkqx8mjOQzJQrWD+XkseCqiM6lPN5up7No17jYRogEYujUWmgnK8gOzWJu7dtxUce3IVSdh4nz49iz/63cfids5jLL+Dm22/FwLJh2QHTiIUJrsHGMWMvS7jGeCKOy9TsifuRsmYryhUG0sMXU9zZCbuD3frnJoHLwGH2nqblzqSH/8a+eVOFrS1YtUOo/HfuSyJ7TJgIvSvhlLtYuimFKklliba0VOMsgbBkXRWTI7h521YmTrwmuec5XYuWzaghVka6M/if10LBFLHf1XZjSyfqXNzKmq5QeeIQDM1sO2U1S4Zs9FatLIdKsJXFz8F7waTSoGoLSiyO+DnJUWHVTGczPgdyQ9juKtILgXr5HNGF9fbFcUglZb2pipwWy6mEArQJnvCazAmQkq0M7E1nMDHyo9pv6o87O+E7bmOP/GoRl9nmI+S+OFx4kSCvd2+QtR9B8/fe6w/45Mzyqda60ZNSG8RD4y2U4kpV5qVBlmip2i1t9qJ+xM/rC6hN4UfOvCKhY7Y31T/b3szeo1lvOz6Ik2n9bxbIF39an1j6cbi2Irs5Wu2RqivB6e2vps9jVHzn8wCEitlsU+TRoBUqlzXw2F//DZ785t8jQbEBzn/nWAXZyAI3Ad2jmDWadrCDwN3BYDfZK4bZFmxdnIdeTOm8Io1j0wz2RAbBY94T2W189te4WUj+4IHF12MlIpm9SBgZks6iEavcXWJASJ5V/XxuQVB/qcrxIJqPNFCv1jUfrCRBmbN5CLPPxCvrycTwyAP3YPO6lehKhhCuFhGtl5AI2zw5Nwg/ZCPEaoSjcyEUZ8o4vPco0uEOrNlyDbbcdiuWbFpPhQbb2Bpkr2Pm4DHseepphOZzqMfD6F7Spz9zkQZuvPdOLN28HvV0EoUwMDI/h+/+4Gm88fKrOHLgECIaZma7wSRkGbjkzc3FHwph59134b5du3D7jh06CCjXaiIfLR1sq1DMk5n9/YBkJ3IkWHHqKUNz8uMTozh56jgef/xbeH3Py9i4bh02rL0K69auFeQtNj6TQEJuYQj+6+vpxfDAAAZ6+9Hb0SWpX/qzMygT7udDL5VNX50Wn6OTExiZHMPF8THBjqFsCbW5PNJ19medf3Ctjmytgq7lw1i2cT1uvuN2JWEi0AQhjJw4jR8/8V1kx6Y0bsdqXVViOo67HrofG7dtRTSd0u3nQUzXs+LENM68dRjH9u7DqZMnUKmUBEFG+rtw4667EFvSh33vnMB8o4pCNIRcraLrk9GPlPKsx8jPXw1qKFRKaIQDIUjscVI3mxU7R96SUY478p4HKBTIXKZ6XxmNEBXmuJciaJTqKOfLyE5O4Np1K3HXLVvR15HE9FwBb751BAcOHcfxc6NAKowN12/Fvffdh2K5qHXN/cZDXj1w5+7mZ6sNnTIY1Vc46hOLlGWptw5nFwSNa2EGMXxWglU1LmWucdyDDMS5fE6HieavZToUUqvLowIelWMyb6x1kzb1gh7cz7wezfk7Uw5vTMTAxf3N9yO3wFdn2reushb0TZEeWdAa6U5wLKvwaNS4G/V6G4uemvpmMKTP5u6HmWpY9ScRFwb1DAllrOypiUCLTD+P7kyKJF1rY6s8b7gmmJyZPCh12CXnJIi8VjUlPX6dQZHnDbU6zpw5ZyNxmoAwBTLPCFf/nhaxmYx7rnGZM1FAyfwluL6NwCfTH/IsaAHsTGZYuZOXI+11kQKjGj9bv/aqJr+JiWa7z0V7z9vVRhY7XEltI4RGkFzUgrmE4LZoosgJRvrP1VR+EwJiz7hVsVsPvB2Ot/ztkgGxtqDcTBbb4k57Ark4yWgfAfMI8uX95yslG/5rP61W+qVBV7HQJX1+Rt/fY9/j1xnuco1FyY33aW8j6PkW8iLuQn5hvnmnjDjWUC/38b97DE9969toEEakTnml4nrjZqJijGmDqy1Ltk0lqKoNZrKb6SQkdfDZfGuz6e9Yl95iUnPqDi7ymtbKkF2fij8v2I5JAKFxHqqUM2XVQ+IND+quLpHtLo6OqbKnQUskETUlr7K5gRHC5Q3xvuW+ByQFeaqxxQPcuf1GbLl6FVYMdiOBChJBBRTVspEOm2sMQnEEYSpBxVHO1nBw72H0pPuxdfutWHf9dUitXmGogO6ZZp1QOHEGx158DVMnz2CunMOK9atRDKq4mJ/BjffegdXXb0ZmySA49LRAGDQex+z4DE4ffwevv/Qqjp880VSMYoV7w/U34KYb7LeZupCR7yom2SvSt5rtDdenRoD5uTlMT01hanwcC7OzyM3NgxyJcj6Pcr5ozFZZ35lpRW8qjdVDS7BqaBhLh4YNjeAuTFB6ktAytezratGwPcOZ7oXxaUxdGMPc6CRmpmZl8sGJASIw8Y4MhlatwAOPPoqhtWtkd3vmnXcxcvgkzh88jtrkvIINAzIP+KAjiTXbrsOqG7ZgYNVyxBi0lJDVUBqfVoV94cgJnH33NIqs2kmQ7Ezj2h3bsPb6LRhYthSRGDUCGigXiph49wwOv/Y6xt85g6nJcT1zPtdKMoolm9YhuaQPC6EGFuhZH9RREh1OeJ8xhRucXSYZkiOUNAyqIYgECEdpp0q/br5eCGHqEZBZX2XCyJ4r90oc4TjlYcOyJS1mC2LTl3IlxIMGtqylyNB69HcSQUhgfqGE3S+8gt1738Q8tdu5H0LAffffiy3XblYP1YuvmJMfE2sTAGLwYPDl/jHJYprvhITkcG+qTSWOiYN/xZ7jiJbJWPL/OHPNoEp0jQGYbRhPcPMcBBvJM4UwC8SmAaFJE6fp4GVWvVqbn3GXmIpjghs6UGv2qXnLzWiGtqjGNGeiRva2GOZ0OaRyW6nUPCzNIcx4IlZs0JylaFC7GP0pB52bkQ2vl4xw4xHwt5nfWM/fBFcYNPmZ2YaRxCrH6JqJCPW+TXSJn5doUNAIoV4lGsMAbejk5OQk3j19BhcvjKgFxGrc7peZwvgE2xCQmGySiVhx5IziRKzKhTI6pz4Gcc6Xc1pDQV2jc558ZqgBme0cx2Q77Op160yetWoEOLaAlMg5XpHF7dZst+8z+xE1H5A80uN73gajWxhpBXKLSh5BUUz2dr9Nv26LBD4gNcVbfMXpIqKHtj0Pqklmc/vA97mtYGy9L7/fOx96vQCfG/y0QivtQflnD+SttoTnptj7t9AlUwZku8OQKO9rroLby2q7i2gmKZ5L0nZxoVI+J5V7FRhOqYkV+VtvvIk397yK44ePYHJsHIV8TmQkwjKqWZ06kGeG2qyhUwlyto6CKl0g94FYWb7kQk05zNJh+9N0g63Ppg2krM2yMt/LUiUulqyNZkhRjrAyZRVJWiNpitcYjaJvYAALuRxGJsdRYVXhEgRCmQzkDOp60M6L1+UUCkyJcE1B/JoNa3DdhjVIhWoK5inSjDn64DY0wgwoEYSiSdTzAQ7tO4ZGEegdGMa9Dz+EQTGz3Ypj3lMoYfqtw9j93e8jOzqOSiKETbdsRSUZwlhuFptuuR7LN61D15JB0oBRZ5VIKdZGGEGlgYC67TALzFqtqASrI5VWgEG1KuRkfnZObnbUuyacTYJabmFBo2Ikk0k0IhQGZ7w5q710eAmGhwbR290j2JGVU/OaOa5XayBeriFSrKE+PY+piQlcuHABIyMXcX5yTExvdCaxfN0aqbjx4Dp29Bim3r2AdC2MVNVO9GiEh1oM9VgEO3/uUVz3gfuAZEyIinmJBqieH8e+Z17E9DvnMD05hYX5BSPNDfbhjkc/gPV33CK1PAr1cOSLyyN7YQxHXt2LkaOnMHFhRLPicV43D7rONJauXonbdu1E19Jh1GIRvHvuLN55+yAOvvIagjxRBRvT4ZFSiAQIutOI9HejY9mQwepoBXIPT7OCJ0tesr0xTl3U9NvADW7OGFJ0gKNbXamAsIhwtMiVyDsakQCNcB1zuXlMjE3o+aajKQx0daIzFqAj2sD1WzYgHu/A6bMjeOXVN7H3yDtoJCNAugPJdAJDw4NYuXI5rt6wXgeony5hBcSDnc+d89oU+WE/ldWvIHhWjvG4idgQ2m0GE/MQ5y+5bjnfd3nGk2EfpYub9YTNEY1GRQ0FUv5i+4zXQB0HsyGlCh73s+Wy3iPeH0hWfbk2m/QfKnpPXp+9p424eRiXCBqXCZMJr2bIStyjAAzuRBA0bufadwx8fB1eM4O4H62zCtzgYwUzbR/7bJaIuAPXXKP0y7ckhBxIgMdaBET0GLzlPEcPB0knEyonvG0tDxKA9x84gO997/tGxLRxA/GF1HoQKmkGNRLwiYTEVCc6kEonhTgQTrd5ctOHZ6VtAcrOSCIiDPoSkJH3uZ+uAHZst0DO84JJLltnZmlq48OSbXVBxqufWXi2qtVb4XrDLHU/7H8WVc2tr/mkwKB6u4EOpfUe5e1R8goqbIYet/razUCul/KNfEOaeB2+z+wTCMUNr5XgNAR877m98veXcSmk3Sw226/zZ/i7n6bwCbNn0HuUzAdue3wt9r/ngvxMgTyXnXfsfSeFyiDaaKAwl8WFd8/gW1//Bk4ePy6Ilr85pqVerbMsFKPVyTbKQIC67Y79aImBffIWQ9IxYmUrahQ07k6fTXLm0jPhzXLUM1qNBc3NKEIRof0oM++YVNtoE0k52FQ6o5l0vm4yncb45CROXziHeCatg10exarIzS3Nj934MRE/I5+OB1gx1ItrN67BbduuQxIVxIMyUrGI5jPJTOYByUBeqrJ6jSMohjDyzgjmx7LIZQtYv2Ej1l+9ARvWb9Thi3INx19/A+8cOoJxQmv03e6KY9X1mxB0x1EI1bB683osW7cK/cuWyjGOlSoffKVQlvLXwswcZmcnMT3J/OwKfQAAIABJREFUfvQsirk8svPz2qDcnDbrzL5rTCYjw0PDCtC9nV3o6eyUo53EWYlIsBIjAiJiTA3j01NSNDt94TzmswuYY9Aen0YkiKCzHkKyUEO6ZPOnSv44NpiMYscj92Pbhx4CEs5Ugc+0AcydOo8nv/Z3yF+YRCJqbG0+L3SkcOeHHsZVD3C8zTEkooZalM+N4vUfPY+Fc6MoLGSVgNDAJ97ToVG9ZZvWYd21mxHrpIiGQbajJ0/j2e9+H4WJadSLZQRk/jZCcjULUUOdLZdoCFlW1w1DaELFMmoLOWQoYUtjDQWiJKK9nahlkqim46imYihGQyhQZVdVms2umpmDTTewPREl2tOootqgpjN7pwwerAhjCNGCtlxsBvK62pMM/HUFcxrt5OazSMfTSEaSCFerSIZq6IyHcP2WjejqGsDsfB4vvPgq9uw/gBKle3kgUhgoHpHiIA1hNmzcIEleHvgcT2KAoSc6DwVNdzgZY65zEak6OxS0GDy9CiLPW1+h69kq4NQNpqXTmIhftmekRy6JUZuJ9sHUNLttLMwCeKsqMQ2IloSrh/slx0lXQVrJ0gmsRAMUokiWCAhKVHVlf2cLzM/Cc82YaUYFXd1dSmB0ULpr4ms159gdKaqdgMXPYtK6rO7NJMV7WPM9JN4SgsiUkrNlYqEEx02+uH64t/c0xq8adQrup0+fk2IbbUkJv0uJj/bIPLecjK7uqSBwjkkmbUyxUVMQ53x4R6f9Zt+cwZyfkX/yXTRfLjcvIzDyv+2sDTRdIgW7aAT33bsTWzZtVKJPDot65ALcWtogunav2OmDtEcTrZS8BOpeDI23quFmaHSkLR+O3devFLR9srTI96EVyJvxs10oyPpCxmlwvAVfrfvMwQs3NYO7vwQvUtO2GNoD+fuT2d4/ohtT3opZ8SkcAa89kDeTEMcNse93s/E/U0VecspuRg3UhgkzQ6s1MHb+Ir74hT+R/CePWQYLP29uwgOeqWqwgEEglit5ElrTVN5/bsUBg/MYtOVlLuF/L8dqohqa/aWWtCo1UyjTRiaSKZ1wwpTGJmUCwb4rpVVpjlLi6A97ZEEDS5Yuw/CK5Xht/5u4MDGu1ybsrOrCwXFeqL95QFBsIVxTn/yaDWtx3523IBmqWiBnT0pz93UXyOMo0Wg9FEOsEkFxMofxd0fxztGTSEUSSITjiAbsqUcRRRjZ2XlV80lBxlHEhruw+qbNqHXFkK0WUKKiXDyMjp5uOcZNzc1qMxBOZAhmT5gzyplkGgO9fZJh5X/HHTznWbL8b5LM1JPOF7EwOY2R02eRnZrF/Mwcxi5cEHkr2dmBhWoJZQrg9HTi5nvuwF2PPohMX4/udXZqDi89sxsHd7+CxsQckvmqxrCYJHV1d6Nr2TCu23UHVuy8DSCyV62qrxiPxlG+OIXd33oKk0fflWogd5vmZLvS2Pbgvbj+vjsR7u9SrybgyF80jPy5ETz35Pcxffo8SgtZxIneE8ZMMBgHCGfi6F82hK6+HiQ6Ujj17klMjYyhtJCT3j2rjUqxpGRLYkTc5VRSSycQ4e9MEvFUAl3RpGbJOyh96rTGOVmRQwPlRBRzQQ0jC3MoxyKoJWIo0CfbKZUJwtN+sf4qT8RiuYBqnfLCNOgh89glio0aIrQ0lXgFv8Z1HoX0fMJsM9TlRU5YvZQtoZzLYf2q5dh2zSYM9LBFFMP0dBY/emY3Xnj9ddQoBep8tE3zwMQ9+vr7sWzZUqxfv16BnZUuIXBWUpyt58Guys/1uxn4PItbMLQUs9jzNSU2VZnqxZpFpK9qxd4OWVD3bHLK/PL7SsWSqbPJhdBU0kQ8c5MmElpxqnjWMzRWuW+VkQzH9zGEwImdOIUxVZ6OrMaKs1QoqvKXApsLxsbkrisQCtJ1M8ZM/vkzrPJ5rxgQ+RkZuEW6k/FM3D6ve29Lckw6lp+H16n/ZgKv/nNELQO7H9Sgt+SBo4BECmkedGD/2xgZGcMcPeY5M86zTmdWXKdhpWyGRlZl81lZO4PPhtfS29+Lzu5OBfFEgkWSib+wP65+v0SQ4khTQdKNhjFoMxlIJVmVEwGqoVwsYNfOexTISeYVXsSWpA/iTTKhVdh2lrtqu73q9qSKNvIhr99D7JcHcj/XZId/Ezr3jOw28RYfeJuwcxtr+72U24zD4ZjlThymnfHdgrHtOj1CfCVo/f/vQO4/tUci/HteDq1b69hukiEQdtudY2V78uEQEB9nmylToZCXRKsfK1GJzz50AEyMjOJLX/wijh85asIJZItXqBNNqVKrlCXeocUVNearq9ZUlLXxFDzjMB5LqD+nrDQeN2lLjuO4jE+JhFtMBkWY4IvNspogTZUbQLOglCytSUyE/VKx2rnhSIhhX44kHiIEkYgEPXLlkg4gBmzNA2s8hSQh29hyJ3KjK/FQFR2JEK7dtA4P77oTXfFA8HqcM91KKOoKnqFIQoS3UCSOeDmCylQBk++O4syRU4gxJtdIIIvIqpLBmEGVB386lZQ/dq0jgqENqxAf7kIsFUepVibyimRHWp7uoXhMn4PBk5rhsUgMSUQRb0RQzdHAJCsdb7K6L4yOUEmcuxTpjgwGB4dkPNKV6URpdgFH9x5AYXqeLDN0UNWuUsdcqYBQRxLDV63GPR96GMPXbQCWDaBYyCJcriMRTmD6zAVcPHgcx17ei/z5ccGxPNRIqhletwY3PnAPVu68HWiQIEXZuRCCag3Z0yPY8+TTGD9ySs5kvF/qddJbffUSLN2yHtt33YWeZUukUrFv93M4tv8tFKamEa3WJbhTymYRUI2KUHQ0UBVb5zgY/y/cQEdXBmkqBoZD6O7oVFXG9oBMNRJxkdBKHCOqVxU42c/WjHUtQFCsoVGqap0SyaGUap4jRfEYpitlvDM2iiK5H/E4qpopNmERbz5iaiyE7+pivbMq51x3jY5nDZP/jYdDSBDmdKSmBll+AScP6siXiihUS6iV68gv5FEr1dCRSGLDmtW4Zv06ZOdmcfbsRex/6zDGx2cwTWMf7jOJGzFQcW+QqV+RyBKrZAr2rFm7Bg9+4AHz2WaPOx6Vr/pCdt6SYQoesdqkDnfS6ZtLV90QDqt+vcug9YJ5AHrxFQV2y/oNmnZBszXu2bbxXWXMe6EqujmfbXP+NrplfXVWpKyg2RLiRAUrdBHYLJWw6yJTv2qjsoLvJfhiBjZMFKRjT0iefXWnM8GkQh70ro/PZIO9ZQZnT4iya7H3ojuZ5whIYlamLBybtaSD65+HLM8N6xfz2ll0hFHIF/EPP3haOg+xOO8v5VUjGtvk94rwqardoHrTUec5VrWJh2RCiQgTElbkafbIO1Lo5Drn/DifWYrQvlX0kpctVzRtwn/zZ6aeu0hzYVXmu+65G1s2b5SYEgsJq8j9FJL70xfdzT8pL9wMRy64eIJYG9rqztJ2pMPaJ54ZbhyM5hy/1dBW7bmetg/kXh/dF4V+jXkk3S0G18v38r6XV+S+n+0h62Z/24uO/RTz2/+10PoVA7krTH205nVpXTfJbq0xvp8pkFerNTNN8WQyBXJaKlYwfnEE//mvvobDhw5qxIizszIXYZbqmNKCbySuYNKP3h5O/W1HmPGwm20k91AF71KylP1RGyPzMJyMKsrlphIWsxWv0awCiPprHPtxG4rv48faFNAjUbkq9Q8OSJCGgh2szErOFalUKqJUyOvAYE/QawlbT8MMYOKUcmmUsHndKgXy/kxcvUtS5shApsALd2aIfd844bco4uUoGnM1TJ4ex9lDpxAp1BEvB4iFLGsn3KYxOkJgCesDFoIK6nEgPdCFoaVDWLpiKRKZJOZLeSxUy1iolTFfyKNS4r2vIzu7AMwVkCg1kCxRrjNAJJ1EjdUsYerOFAbWLMeuRx7Cui2bgCXDQDYH0JCjUMGBHzyDF3/wYzSyBcTKlMgNI5RJYsXVV+HhT3wMsfWrgK44SvUK4qUAYfZ0Z/OYf/e8KuWp0xf0/KV5z+y/txs37rwD1997J0ByFp9kuYTRixcxcuwkDu95HfmRSYm4cNFSqIJVdS5cRzEWqIdNq0getBLA1ygkq34maiF0dKSQSsURS0TQP9SHnv5uROnJzdvJipYku6pBq+wZcv0ViqyOmcgBRXICECCVSSnQliuEWqsIVTnmBoSEDEcRjdM3u4FZEjsTSWSZyOZyKCKEMu071We1PEUHlDRd3AgPGfgUsmEgkGtcRCRMoSMMnJyvViJqiQATTyUX1N+uUsq1hmQ8BYr9MEHuTCbRk84gN7eA8xdGcfjIcVSYeBBlSbHJwxZRSWOQvrfPsSnegwTbA65NQS2ArVuvVUVuAa6uqo5/0p3NgjDZ3MZGpma3Z5D7kTFB8zIEMbieMDvhZY7s8WcYmKyPHVLAa1Ubztvakey4h9lDF5rmqjxeLwl0/OWFZMSO9n7qqqAcCUiCU85jmi0kF3iFPDhFOauovIe1m+SQW50Ffw/He/jS2gTmbGaqd95u1fXH1cMmCY0B04/o2Sy1VfkpteqKxbIc/46fOIGjR4+Z6x3bf2wj6Uwxr3ZyewjRp1MZK3zcnLnnAHhkQfc1GhZTnT3vVCaJdDqBeNKqcgnA0AGNyQQZ+wlOSjhE0xHXmORJAU6FUYAbr79OEq09XZ1O598CuZ2nvlp2hiiO4+TFYFSUaYrI7F/tJ1qOY57R3t4u9wY2/F4781uTE8pjHAL8kwK5rzRV3/mg3yw/XX3voHUVoo4A5vkXiwO5/35vCkM0qM1PvP3N3uPvPzvZzaWgfhzPox0uiTBuhrPB9e3K/9KKvFppKJB71qkyGAoghEISL3nqO0/ISOXi+fMaU1KVQes4BmWSpiTLyQPVejT8zQdH72ZfwXj7Pg+p+96BMFVPVCBTkwQOiqg4yz9aZnrym9SbHHJglQFbuwZH8c+h4WGJyExMTWJmbk4SsCTmqHqKx1FjReFIL2R7Sgq0QeUvZuvsMbV6oAo4oTrC9RI2XrUSD95zOwY7E4xviHGenGQiJges3lklJ1LyD4+WY0jUExg5MYK3X34T6XoUmToh9Rjq7PeJ4Gf3jr04wlvRmDkZkS1QD2qoh+jjXkMOVQxdvRZrb7gWt9x5O5JDSwRxVEbHMXHoFA4+swels+OYZ2CKR1AKB1hAFWtuuAabdtyErbfdgmh/r5rVsmEt1oBiFQefe1E96MrUHGLFqvgFxaCG/uVL8MBHfw59V69G0JdBIxlDjNlPFZh5+yiO7n8LJ946hPnxKSMzUZkqEkaRxMC+LnRR+W7FMh0eU9Ps4U+gOD2LSKmMZAMK4GKGcwHFQkj1dyMz0IN0dwe6uroEBw8ODQpGJGksEgsjGmfQoQ0t53tL8hHXHHiduudUTSOxqqSNzmBCYlfJeQ2zZcPWCiOVCRJxVLGq3iN7x5FGRIEzqAagomadQhxBFJVIFPkghJlSCeenZhBi8Ml0IFdmwOUaMVlUEgB5MJM0Kf1sQdJVJTgyWHF9XO4ZolhMeHmoUeM7ny+iQMvPGAmahNsJSPBgjoCWppxsIKkxFUticnoWBw68jWK5qvUTS6dlX1urlmnOp0OZrHUFMAebew1xrvElS5fgkUcfRk9PF/KFPKpV7ilmMDycnZELeQTUDJDXujfnyChw5/I2Xy8hJirlOZIYD04vq8qgzkBNEprGy1jxOTiaeuOE3FVxOqczrn3CzzxM+b1igUeokZ/Xdan/7uWYnbeCzIxcQs/gxWuVB4SSAjvujbHvYUnnDhYzpzUm7XQwYxXdglDNGY5rhNfmR6vExFfC5UxwwjQpyrgWgzGtCY/ztX78o2dw+PBRV5mb0Iveg6+haVOiiFaImOKiwfB8DY1XUjGNXhIkD0qJkuOcPJeYxKaRTiWk4tbBhJcJbZwtCyKNROjI9aFdaUxIBRMgIizkepA7YSN6htqsWrkcK5cvw/KlS9BBxr8nu/mAqkBoz7kp+Wt9I3sWgdlXe8lUP2evAO1G05oEQVcQGZfOM8ed2Y0QGS8yZC/vofn25KCdwb6oU/4Te+SLyW7tgXxRUtDm0ncpue394rkI2h6QeL9vdskRP6vaUq5H7te1ByPM7tUTK1sjcj8ztD49RYlWyxqF01Pik/2oehVValpPTsp56lvfeEy9FZ6lrMY5ZsRKiDeMAZ1Vrs2jmuSmAjTnPGVebwQhT27RDaFZgFN848IhMSmWsEDO5ICVytz8nA5FY7m37iBNBTSX2Whgdm4OM7NzGgvR4SlovarXJlzKXjltASm6YAhBa8SkOUjLT+Ze3/f3YwGZ6w2sWtKPGzavx+Y1y7BysAfRgJU6e54UxWGYDKNaJ/M9ijhSiIfSuPDuGA6+sh/pIIZUjdUDMLhyFVasX4/ewSHUCmWcP30G4+dHkJucQoJMVznMkDMXRiQZQ6MziTt+4RFc9cH77abb7BMUdU6N4O3vPYeJA8dxfmIUkY40atEQ5oIKBtatxJrrt2D7fXcjMcxZawa+qqRISbZ767kXsffHuxHMZBHOFu0ZsldPBam+Llx96w3YevdtiA72AoUiJk+dwoFXX8XRg4cUkBiO+Hz4XBkci7UKSmRrRwIku3jYEE6kPWoG/V2dGO7rxZK+XvT396qqYCXBa6oyXLO/65jDvmfaiMCSGZLBuHYIoZPxXa/ayBtYBZKIRacpm0FmAmcSwMZkJ+pBroQpadmWYaUuc5OAB2UgOLuUp8QuxXo4C010KIEGxX1qDcwUSxibm0ONkxDRGEqukqZSHCtyH3hVDVDu17WAmCiQUV8nOU66+BEp0hH+9D1lwWmhMPJMVJnXaIoiilqlLgGcZDSNvq4+cNiesp1v7tsv4xU6CdL2t+HGPXkvbFbYz9+aQ1dAhTkFJ3JP3PhnYFrjv/jffRzr1q3FxZELSoS84qE/UE0ewSR1uSVEToubfC3Z4F6iVbauVZM/9qM9voUqqN2RKfl8rOdqQk1+nJBBhpUr1f28BSv/W22PJn/F5sAN3TMUTkS7WFRJFO+vBX17Bvx8ZnFpELn19au6v2K6U2GQ45FlOgiaDoZxANg2cGihlpIXMTEo3JNqdWbxOYTCOHHiFF544UVUq84Jj/RfN5uus1TWuC0tDauYWQVaBeYnd8xm135W+hSxqEx/eLIMDvbJhpTJPl0TKfySTtssubTWiYZGYhaUXfDk+UmWu5H+uBYsNJO1Tvczk9i28Vkpv7kJIj86J0KnC1LGW2pxn+wQcoiqq8x98WZ/Lo5uRnR29f4V3Oz0M4tUzDyB0KMwLc0Ry9cusSR1FblHNJjISq3QJYi8IBkrSWuj7kifRjxrJQ9t1+zI2TbJ4ORrvYZ8sxtwuff5ouvyaIN/xq7ilmqiZ343P4uTgG2D+e0j2Y30DaorQvxtQjgqvn//s58PduzYgQ9+8ANWacg7hOpVJOFUkJufxTM//BH+8stfVkUucxHHeJSutpM79MP8YvU6P2TdDrcY/MbSHLnbRNwghOwoqkDWeZJCBp0ZVVU59fSy6OnvQ19vr+A8qiNx7EmT3LLvM59o3iQKcTAZINzLn+drCuaXnaAJN9QJTxKq83mnWwjNa/RayQxWjSqCSgED1FtftRQ3bL4KV68YRjJcl9FFTOYDdH0ze1S+TzRMU44URi9M4tiBIwhyNSzvW4Jd9z+IwS1bgOXLaVwNMKgyHu/eg8N7XsP82YuIZIs2opOMIdGRRGSwG9c/ei9W3X+n+sPC6vhkyZAfmcfc/uM4/9pBHDxyCNly0ZTFYmH0rlqClZuvxs333Ia+q1YD/d0AZ5lJcDt9Fm+//gaO792PUK6ESKFsvAfZqYUQTsdRS8ZQTUZQCdURoYpdiEIllDytoCvTgU4K82TS6BvoQ99AP/qHBtDZ16XKOprkQcpLJcRMqVaa0VQkR8oDlQGcFTu7DBaiuVbsOZEzwV8cEWSw5b/5cRIlX1x7XpFK/Vqql/H5MymgMA+97YkE2W8GSB28zumOSRz90KoUQ5FJDlvF7B8m1B4pVeoolKpYKJUxWyygyKopkcBCsYhssaiJCFMStCCl9c6EtmoVaJPo6cbReNDq60zyGjYy6aFJzShr7JFCPQxUUZSLbCUVkV8ooivTi4HeYRTzFYyNjeHoseOqVikAFKOrmfr1VSXcOgedCplV4sZYNga6S4YcKc9aV4SLTSnsrrvvwq00ZinmFaRpyCECaEAY3JjQEpxx1b5BvlQPjOh72Icm34X+8UInnA2oRvRYmZN0SuTJ9avFQq/XdLAaksaWnPXovToYAy2LAo3JcT46mdSomTdg4SHNPnJ7zPBBxLcFvOWnetNss7hJDrMpNRU1Es2I2Hk7Up4p9vNhtQA0KVKumCtenIExiT17XsFrr73uYHbrEVP0RQWCJmBMWbFAbwr26ck/cGFb0rTOlMTHQyVb7uv6N52ddSFXiVgYfb3d6GSPPJ1AJpNEKsG+PwMVEUWrPZgkcu+wuidqIeRCdHSonURlx+3bb3We4vb6Gu11xDuVBy658BW0hzXapWX982lC187u0HhvFtxbZDdrUfog3l5RX0Zcc0/S7lOrb/6zVOQ+6LWPcPlxZSaihrQw6bUkSkWls9NdVGJf0jf37fvWRIJ91jYGiHu6LZJaMy1oJ+A5CL1JB3C8kcXB3YpVQzd++kDuryd009btwUd+4SP41Kc+pWqYvyrFogJ5hAdvo47vffdJ/O+f+7wOcjIkBeSxZ8QN4huHjn1ps6N2CMsB7dJA7ufIuegjUR2qEmcj/K2+ZoCrN25UUJ+YnsK5ixckKyrBBMGBThDGyUG66Q+rIggPEkZ2ghSeAMdZTlkdKzkVy4Qho0nzF5vUQUqGNIUUyFmRdyfjGOpO445t1+G6q1dbICcDWGxhZv7WEzUCFEUhopiensfImYsozBawenglPvRL/wMwOGjPmNaGtHwj1D05h+yRk3jh8e8if3ZEn51kNwbz5IpBbH1kJzY8cCfQRTtEIGA1iAjq747j5b//B8wePqPkxvqSAWrhANUwA1AUvUuH0DHYg1RfF7LlPBbm5jAxPob5+VlUcnkkya4VtG8z2QwQA0uHNOZFK8/ugR4MDnRhyUAPujoTxoylCUe1ijKdyHho8DRhxyMcqIoWc9v1YtVFkA6/9b0psqGeHYOJD+Te3tH1HP2G9Ha48ou3soZ9Ea059UjEDJdIHmpBCFXK1kZoJsI8h4Hcvs6Kll7flD9tBGEUK3XkyjVk82QrU6rS9K0pElNkAKnUZFdKJ7N4Rxor1qxCqVZBtpCTRan1WimyYlVOuxKVDh6NmRBLYO1vlSir7HKR/XsGH5q2FFUp1SkYQjlKHYCEWy0hKBerSCd60N05gFoFmJmZxdkzpzE5NYVsLivUSm+lqsIshe0g9SMrrpIQcGZkMt17qRXbAcvvJlSqvzn54q3XXYdHP/iIrsEY7abYyPequDYGq28S0vg6NBlRC8qdGax4iIqRaEgSJIMgzyMv2qIxN6qoKbk3x0HdQ2dZyTshlUIn92lVuM2pm+qcVbP8b2+A4it921j2WjZKFm/azLJdZ/BmQyZOTLw6Ojp1zyUu5Ui65VJF78cgz8AoeL3ewOHDR3Dm9BlMTk1LlY2CRnyWvPPkNhAS58+YNKjdMiY0/DzcC1YRO+euNlMVHw0YUH1gJcuc6oJsVRK4YuBOxaPygOhIJxTcGR/ThM+TCZNhJVwfjqCQz2tKY3jpEpGIO7o6cc+uezEwPCTOiM44FYBWjfp76RnJPnA2bUEdSuD73p4E6YOa11o3orSv1I1p7fvjraq3NX72voHcVaSXVd8+Qi6yKbUA6itWz3USd6mt9+wnonSdxk5sPqvLYITFoMKiQO2Tx58qkPvX8XPs4szYL9/G9ii1IRMGsfu5/EvfQ//k/90lT+3fE+rrGAx+7dd+Df/uj/8Qecpj1mrqr5g7U02M2ycefxyf/de/i/7eHjGDJSlJJmfVeoS+R96O+7u5HBNJWCTr52ArwaABAkJwURNNiKesquahtZDPKSiHWAFoU6nzqM3q3c+0qFRltHSB2RdN0BGJ4zB+RpY9SE5P8zTWwWcirk1HKCcvwOfsn3U0qCGOBlIRoDMGPHDXdtxy7QYkI/Qlb0h6M6TK0xyTnN+RCG2lYgX5+QLmJuYx2DuEBz/8UeAf9c15ghGBiDCQN6LAyCQmj5zA3qefxcLp8yiSQc7NGoug2hlDat0y9F6zFpt3bJN5SCSZxuHX3sCpNw5g7Og7qE8tyA2Mz0Kz9VFjQ1NhjXV2kIggmkkoMUh1pNHd2yURkSXDQ+jv6dHzTPX2Ahx5Y3+RVWRQazG8yYFvUJLUjGG4kNhG4QElwQmp+fHwVW1twcElbwaHGztM7Fh3iPhREQpekOgoHXJW1WWyds38QONIOu3ZtiFTmf7efHMGdkakKBrhKBpkmZerWChXMV8qYzqXx/xCXv3kiqK5WYM2qlyDDOQBCuU6Khpbbq5WycUKhmdyyGSISVw6juGlQ6jUyyiUC4I3GZwJOZM0p8pJh5hTM9QMHXthFPOQc4qTzuW6i4CBIghqSCaJQplPeYyz9dxL9YakSNlrzmWLGOhbgZXLr0YhTxjY+stHDh+SJz0rZa5hEy9xdplip7cUFEXicm0uI3bZsxEXxtmTsgVCzXk+S+4FEb6ScRHj2INet24drr56PVatXolCqaD3YnCTxWcQyKOAr0Wymq+uGUBVPbsZdn9gsYI2SN72sWbZHUudTGsRAEn+IxoglC/seuAG8nICgb9VTSnhYUJhrG2K2hAV4AgcORK8X0QCRD7kzDbFjdoMXZgEap2peo7o3OH9JxrS3z+gs2XPnpcxcnFEz4RscxtzjSto8me8Hjhhdp9H6exwY7VMbkyW1MKf3xPt7mgeZZWroQI9r4wTMWxbFhENBejr7sSSwX4sHerH0sE+9HCWPMZR07B4Ol7whYkA1ftYpueYYMWi6OzpwbYDe1v2AAAgAElEQVTtt6Kjp0f+BBGilerbm38695j2oiu6vO6N9WZbsLLFjKaWbzNw2rpy1WmbHn57oP8vgdYtYLmQ5yDoK42fNRGAtuuQz4Czueb6EIBJcxg9N2vH6fVd68TCalsi4ALtlYLoZYG0LeBfEfpuC+T2Nk4i22ms2Jdcoevhd60fs9y+Uv/+vd4n9O2vfztYt249rrvhWvUNNQ4S4uFpgZzmGC/t3o0v/8VfSHiklCuoVyoONheEF9lryu+5bMgRJZrVubsTnIjWgVdvqBrnCHY0ncbwsmWYW1jAxdFR6y0pl7WMWQtQDmb24f1sq0GajvGqit2rwzmtdpcNsQ/KYGCIOjeWvYM2mvQb/JiFbQ3+jjRqiDZqiAV1jZ09dM/t2HHDFqQZ1FBDOKgKWjeN+KhVEgHlEtOqquamFzA1Oo1MsgN33L0LA6tWIdbbD2Q6RSDDXA4Hn30Rb7/0MmbPXUCsWNbcJ2eRSXorxRrIpyMoZSIIdZorGLMMZt7lUg5BvYxMOobuzi5ZeXa50avhpcMYXjKEnv5esd/Z/6Y8Le9mvpj//2h7D+BK0+s68LyAB+AhZ6DROUyHme6e5kTOkBxSWkkUSZGyGBRs2btar73BW7u2t3a3LEqy5XJYW5a9lGTZVXbVlspaWSRF0qTFpCEnz3BCz3TOGd1Ao5GBh5fD+px7v///gemRKFUtSFQP0gv//33fvffcc85Vb41kRcqh0DBERcxqGe+wR2lezqrmuJGyaTGsuQm4ObSxvR8pqNRle7ZuTLdu5EkbE8t7Eg7NoOEUAUas1xj+ZsBmZUMXO9qvEirnLSMxbGVtHcsra1hZWcdaoYRShclGC9UmZMZTqjcFhTOo08fc+phZkdmyzbRc01KpNrQ49zuTQwMGtzFRtFqCPW22F8Jsmzra2tPo7u1ERu6/hKzJ1C8LdWjQVCYQf1zfzPerIOVVGIl5supsUcvL/i691qm9LqGjg0zvTqwXyKA37og06jWyn+vo6RrD0OA2oJkTu7xYXMP58+dw7epl3SMBIUzalNw6ASnqCZuTmgVyg3qNRGQ8FYPiDDET9iTxSNwHZbDl7xBmV4XbRre3Knbs3IGPfOQjIiTSJIW9bQXNGnvQZg1K+JsfGuZBuVfL3docho3RDBvCwiOUiWCoqvj6mBSEueRBSWOGL665Jrnwv4zRXVtd0/sfHBwECXXch5Rt8SAkHK6D0JnM4kzIwInOb5SCldHVRZJlnyrqCxcu4Ov/6etRVV0s2vtQD517hQYwUdEZPOsJ07dJOcOfMdEgkY2BgdfBrF+DN0Z8YIeiI8TGUI0zTbTZ9CmsryyDjI5tE2OYGBnC2FA/Bro70dvZjjx74PLCyBqhzWc+MDixPqAZFttH7d3deP+HPoTBsVEUyhUNqOIQIZ1vYnl7D9aDeaC4xcZdfCeJkBasiQOSHvavJypxXHPyoffHQ1Ue9biTAfA+PXIlEX8Wo8wxagsxcUKRDOS2Jm209n0DeejfJyv6PyOQJ176xuo4+YPN/+0ZW3A+DaNiQyCPyIPqkNm+DD707/Ww9wvoqdJSQWNMpc3M501qIj01h4s0RLa4Oz2NMydP4tnv/glOv3NCntwd2TZZfJaK62bb6mxWsYQjer1JuSTaF6Rg1bkhdim0MlmM79iBVlsOp86dU7bPQ1zEJR4C9IX2ZpCmEimIU6YULzARhVh9c1Y1+72OAPBKSzrCg5aVnCpy29wpWorqMGuqGhMKqwXKgG6EFlbkBNDY5aLH+o8+/RieOHwAfZ1ZtKWbSDcq9Bmx9xbceFo0lKDzE80WMrh0/gpmbs8K0h0Y34KJnbswNj6J8tIazr19UpruOiuaRh05VuqUU1VJGmwi05VDq6cdqb4OdA70YnhoCGNjYxgfG0P/SC9yXQxMNrCEizaYXwgq1QK36pDkK8GLbkHJiokJWk8+L5lhuVhUlk8SDJmvtqFtlxt8zQBl14iHFe8tYVP1c8h1UK/YYG8GK8ZDaqXFgJUXPaF7/stK2iSJDLKEONmn5LQojh1dWqS3eh1lEifp7kXDDvqo1xqoyBeAyR8TNRIo+Xqo3W+D6G/E6tM8+ux57QKY9r5FBjjheN1bkpCEpeh9iEnKwzbDr50YlCZjmKYhGfQPdKFcWUOpvIqOjowqbQbxeqNiJE4lpKYxtkrEDu4Kh5mQTU+dcC6PfL5XTn+01M3lSEKz9gATvmrFSIMyaiE3oJ5Gb88Ehga2o9kgZMvqvYrjb72Bs2dOoZ2sZYsXUbIrDoGg3Xicrw64kFw7gUuHvk6BpG+E9U1DAA4VGQOj/NsVaC2osdJk/5pEVx1EmZTkUb/wl38Bhw4dlJc4FQ28JoTeBS1rBCiDIV3g6PVvw0tUITUaqqKp27Y58l6ZVyqSn/J6dvd0C7XhOie0zXVH69vk7OxAsrI2ghmshLMm9OHDRDQ+xvz8giDz8+cuCIgKH0xaAqSuayl2us3Htse1ityCsBG1RHR0jXyQQVkwNPtT3RuvAtWXdU95LlHeCkLr+mQg51yDTAqF5UWhgXt3bMNWImhD/ejPtyuQ95DFTtmnYHj3Zyd6Kn5JSooGBvK2ri488cEPon9sDEUa2WhqorWedDN8tK6x2r3NYSabcdda18B+n/tWo3gTAdyuW5IUZtW7Tmf9mdng/nl65EFH7g99/6C+KZBvhNZ9nse7oHWzFbfHdUmcVYYxNP8XCeT36ZnbVYlhclXeCWhdCWqQy4W1EUh1npC/FyqwObhH7726Umg9/9xz+NrXvoZf+qVfwvseecQck4Luj1Uue3fFIr7wL/8Vvvutb4t0xBnKnXRLohtTo6FqLczbDS+SAS5Jdgsj5hRW6WLUlkO5BZSaTZR4aFPD22zIpYp/u7C0KPY6Fwc3ughuDO4+7IQQ4PDwsORLnHFNjWZYALb4TN6iXpZGgNqMZGKumtrllZjqGmapzrBkMMiQhEVCUbOOXKOCp449iEce3IfJ4T50tTOYN9THEuuSVY0fTsbiTUsXTH7XyuIaLl66ioWVAtbLNZGwcsggn82hr7PLzB568ujt7cIAmd79vRjoyaOzuxO1dANVCp05C5uQGm0kqzbSlfCZnlsWoW1qQSggWQyzw9KzPLK7CW+zr0Z3Pt5fGfzwwC2XkKMDmCbHGfEtbNYsJVpo0/9aZEZn0ijLeIPrw/tMDb6frMaI6slTRFBy6kMvFoqYWy3oc2mlgEKpggrJeq2MZF80QCmtl40nQY09e8wMQFz0tOikPMcnvUm7zdaIvN+NqKZRpRp7yOe1qokJoPPbbMM6hC6fbyabcgSk659JxKxtyXdM9jvdA1k1U+ubweTkKBqNEiqVNVXl9WYF5eq6tOuCgLmGvUKxQ8t6ufW695h5ljP50LAUBv0y6o0yslkmbTlUy1yH3OT0Sa+o2l9bq2BtpYlSMYO9ex7CyPAA0mn2ak/h0oVzaoPQnpV9ayo0eP+T1XbSKlT7LbS1/FAN9pCSW0kaZf1z00XnXKLG1omNHjXJkR3ghLRFtnICkbTFImdZIJDzmLep+De0jWUVPz4xpseenZ01uaC7tXFvUhLHCl+T0dywJexz3juDsy0YBNRHZi+EhtEyoxXdC7u/PCc4x5vvh6SzUydP4eLFC7h69ZojEj7pzLXSfA0abdrVbQxtdmTC65CowhAl2u2ysAgjY1VZO0zK18trovjlsyW4NYmw2XRADxhe1YZi0KpxG0LFlcQUk5B6ulFHX74d+7ZvxcTwIEZ6u9HdlkZXNq0Aropc88e57g2+pxqE+0bSRHIXuntw7P1PIT8wiMW1AtKccphtUyDXOae2pJ0R/qJV3HjNbuRDR23MRtST8Sh4xyElWXVvDDSBuPUX65EHiP9dlel7VOSBHMu1Eta5mRSFiW0+yMeTDOvDJ2mT71UDv/v779Wv3vx989QP8zxitCLEyBD0Q4s4Zv8nXtd7JAvJhCG1eGe69Qd/8Af4whe+gN/8zX+Jj33s42a84CeUKnN5ITfxf/3jf4zvfPPb6Ml3SWdu3zfdufqnYWSia8PFUVIP0WfM+qjEwBgkSYl9zTXKTsJwBA5NoHSCAyxo6egps9lLuoSFm9jlMKOjoxgaHMSdO7dVBchu0zMeVRLeCwuTt6zfEsB7iz3K03RDbWoTt1aWrFwSaDgxrFbCsYN7cHT/buyaHEVvnrAt2evea2ewp4RLr9uCCccXttHtLduOXHunhmmwuqWJRDsZ7nweVrtMKjgatT2DPCeJMegyAyABTUYolHrFJCAG9DS16KqyzHjE2sb2/JS9CGHgXGNaP1KrzMqxRqvGkllQtnHsqvV4GRuleUVLTmOaxtSRU4DM1LPINtqQQzsaJDgxoaOTGM1ByhUsL69iemoaJcrYyvQeJ4rSRKXaRKlcw3qtgVITnOLOZgQarZRgbbY6yFmgZppKAlbT6Wy7/Zz3QUmDSRiVVqj6z4ibQdkXw7Emi7XsMOUtDa5iopkxmHvbJNxbg3IZ2Cibquoa8fAzfTk9wLkGmM1XsbKygPZcCrt2bUO1WkChsCRzGvLjK7Wyfi/Yi0q7LUUEkwB3etOAFCv1AoogRIjeBGn2iMsykzHMwJIT7hMLbHUsLlWxutrCo49+AFvYp6+W8corL+Cd42+gnTpvJpCZtAxl+D7VanIoOXBJTI7EyteCk7kwmhFGqNZlLMIJXhULrrEcy2BysaoVtIM+26BwHk58zkB40hhbVe1h4plp2jUoSdr2UPG76ZOqED+GZPRCJYwdlvTEYd9869ZtGBoaUr9+YXFRSQBVLKzUY+KqPY7eeoB8LafQvhE7naNxfepZ6OsGU6aYiGtIndp4rP6jcakN9dCJPEW8HI1ubdfvcA+EKt7ODas95YWhxIfkOPIpjI9hRY0FRWs5hd649cdzaXigzmAw347J4SGM9/dipK8bA/kO9FCCluXo4TbkeF/qbPFYe4UfqsZ5chA96enF4UceRf/YuCSURaKuLKD42iULDjO/40CupqJijd077hW9pyDHi1CnmJVuy24D7coeI7JD9avyQ8rPwmO9J2s9jl7GC4lGogY/c0MBiODygwmdEC+eh97OidniP1wgT1bXdkHiKv5+LPYNAdZfY4iN1g1IFLibJpmF8B33yIODXvyv7ZSkSgBIzd661fqTP/kTfPlLf4S/83f+Lp7+wAdFFlHv1AN0mJLzq5//PL75jW9gdGhImSSDg6Y/qbhx+ry/Em4WTiXTRaNxgcwvvOvC32fVlWtX1bZaqaryCjIVmlBw4wQ5Bd+UJiP5sAZVApS31GuyIGUwn+Kgj+VlwfPSseuAMA1pgO2sj0k41SU0lCm5XClNC1WxWw2aZQ+Zn13tOYz0dmHX5Aj2bBvH/l2T6O1MI9MqoY0eW60q0Kygk8Syjk4FrKaqg+C/bHI7PmfQw2qmOyFHWcoac9xs+uqyjiQbldW3a4tiyNT7nTYhykYpmqEO4WGTMvFTchhTizqvwC02/UDVQe4dMMm0tPPskCkT7i4WsbS0hvm5ddybXUWtlpWxBV3SSlXO5a6Jz0Dou7OzC9VyDeVSDR3tHK5BOJj3iz76aeS7e0Q8Y3WU7+62ATdy5LNRmaogwSDLA9Qm4WnDBYcvtWZ86brjV+gracCNkx/Zs+V6MScujritGWxL4iPlXW4ck8mmpItmgGEAs/GPKRSLBR/ZmsbS8gL6+3vw1NNPYubuHVy/fgW5drJBqFFntU3Pbg6/yMiYhcOEyCUht0TDd0iIc5cwayvIhk4qBxrZMGqx7c6ZBszwmPTVOUiFTPZmFiPju7Bl234srZaUIJAF/sILL+DN119GJ19/2m1wlQPo2PV+cKiH7XqZAsOtVKPDNkzLin8W6o24J7pRE2xkVZ/h7DW3vud/GI2IdNg+PtgtoIeDLfq96PCyRzCjDWsFmBQtlvjo4Ns0i8GqXquyuI7C62NvnV/LMc1lXb4B4p65T0BMXqlQmW3UA/tBtklbHKDkAEAnSUnhvy2xMM4JE3Lr+tq0BFvX/Ncnl7mSgHwbkmhzqRb68h0Y7urEWF8Ptg0NYsvIIHo7c+DgOyIyLBra2yxJY4HFc0NDXPje0xlB6NmuLhx78kn0jYygxDVGRIPnL88Gr64jzoS7wSkZcz246pqIU2Gol90tg4kZIGkHTJRmcJDGUza8xoq0QA43IrLQCufOhMVg+94w6CgJl+GQewZIlUFiIpE2Oy/VP/ZJleG1KGGw1f7u6jqs/7DAA8gfFbt/vmo8/PaGtCWpCU88TwjwIXDHbPRATgjFY/xHgZ9gSZTtHRZephAyH/7AG0kmT9qby/dmW1bOZwQv8SAmE1rZmFcY7KkSXv8Pv/d7+P6zz+Le3bsiw5GAReN9PrEFdeNui/ThZDclyN6TEXztmzQE8kY6i3KzhbX1YkRo0WjCVtMYsXQwcqclmVAQ8ubNJMksncLgkEHrrMgZgLgQZBkpwwlKaTjogGYY3ORkw5ofPAOd5lyzWqyz/0b/9pQGoXR25NHd2YnRwUF00uu8WkRnpoXhvjweemAnRvo70JVroDPL+rKCVr2IbKomIhV911sZQtWsCGxR2nxll3rJ6zoefMBrb71DmuKYxagOJ7GM7VATrN5mXtqR73Uwc/DRoKzS6fOthCTD4JRTcBcr2tn4/JfmOffmFuTNvrJawHqRrGgaibCyJMmJ0HkV60U6p5H9xRGY9A9vqPWhTcx+pspgXusO9a+rVVb4TAaoc2VQI9nEWKRWjdjgCR7RhJFZ6TCgiixEeBkGXxqMGnpZzgp3chZ9pwXBijEe6JBWZTLxkT6b/gE+g1oGJm1tprFtI2O3jkq9Ks9xjiAtrK/punMgRV9fjwxSVleXVVGNjA7jwMH9GB4ZUqJ14sTbWFlZ1O+Wy+toVF2imW6J9Fir0MPaArxJimBBXSdVkCfyxzVzuGN7hFWR4G2uyzTW12u4fXcRY1t3Y/9Dj6DaIGJgBjccgXnuzAk0KV+rFlGpV+StwMQoCtbxkRaS9ohOEshtybPGj7+onL3/sUajElvHlhyY3CgoPkLItddgMK/OVJEAQ81k7YsAsFqMiI/DuOIJzxGH2XDYW9drE0TrKpZwwIU+uPzwVbGY34TXL5aCiJ5tsjuTUoQ0w76MYOLNF8p/zV6BfYYKPwpOCbZ18ExoEb1hG4ivSKqZUJF7Ve6mPUwCGcTb0y2M9PdgS38ftg4NYLQ7L6Jbd0cO3R1tyHeQ78IX7fJfBjzfY+yDk9AmX732duza/wCGJyfROzhkaBpRB+r2+XvOhjEiZLhGIfVXT86vgN/P0DpyxJPyzTNnTmNlZRWPPvKIZqfzbKeCgImZjaF1QxdfD2GanaGJnshT+eLcHJ7dgT8heaKSfSPeRslkdN19PQRrWg/oyeo5WmGBs7XZiOV+9/hP+d5fJJCH1RWR3Sy79v25cccF3pGUDp6XqMATQuSoLNEmmqfJN8CGIMmbZX5mqsUAkWvrwK1bU6oOtm7d6hamNqeZAZuB6OzJU3j9tdfwrT/+Jhbn5w2O0mawYQZhiRvf0V6kBRGrfB31svnfPIAybZjcuRvp9k6cu3BR8hvevG18/mwG9+7dU9ZHi0UGdzFqZYZhRCNuJElbfNgCf49kLkGKkjZZNmc+ycxucqoKrVrjHGEOhmD1246BgSFNEhseGtFBVSuV0GA/moMYymtoQw0j/V148pHDmBjuQr6NA0UIGlcBkpgyHKbRjmaLAdWGGpg0i9AngwgPbFqPWsbKwKgbwklsHEkYtSO80lGmau8jsI9tGlWb5HrM89Nt7YLq29o6REgrrJcxe28B9+4tYHFpVcGYUDcDJYMtGd3FUgXrxQoqVCiQBJiijMcqYonCBQEzmbD+rwbes89EhIMBiO5T7Tn9t6bN1ZvIcj4zbSkVuNn+MK0tX2uSqa6pTuk0urq7BH0xcBLeFTGu0ZBtp5GNDKZmocZBEVxKJFnJ9Y8TrpytzftPGJY7g71WLmpqkQnD8vFI3qSjF/9l5b22vob1chFHjh7GxMS47lFPd5dkV+QRlMtFabVfeukl2czu3rMb23dsR09vN1555WXcunUdpWIBe3bvxPBAL9ZXl9U0YC80RRetZs3aIoT1OA6Tmnolso6O0LSHMDZd01ot5HNkIfPadaHeyGB1rYxrN2cwMLYduw8cQTPToZ5msVzBS6+8ihPHXxcvg8+pHmZEXrPYFAfVcFDEvND3CuTRueUKIzvT/aTxxwyHaHzGBUeuwOqJny9qOfpDhK9DoI8Otk3kHqePRQ+UTAySFVeymBKr3hUjXBM2GtRc2iyN8JGQoRLzdotnLvGL/lODdgjwXkHqDYT/jh8/PIRViOZzTqhSqoDQDFIgj0RjljgYB1RKBAZyfo4N9GHb0AB2j48KYu/KZdDdnlPfvJcWxrQaJqxOIiL3ib8/s4E2UUwzm0W+vx8TO3figUMPokBZIPk7hNbJNfJ9HaERkdOtBXODx0O8CVPDnBfiVtfaoynyEmgvawQy7nHbl51KEEQ69OfSdL0aPf9NaWHIWhqcescPnuVMvkmm5QfRNU2l8xaR3PGC3FgHS4JX7zlZFMgt64xiZnR/dP9c0fAXCeTRgrbHjtj49+m187VE7ZvwnI44WfK3MZAbYz/hseA/17mmVqihEsHtMJBAFchvX7/UUgVTa+C3f/tf68L/8t/7ZekyCT3yQGSFwclVhK7fOf42fvd3/jWmb99x1qUxl2XV6uQac3YzOMksOGMme5A9kGzE1liaA0eyOZGPAmyQhEs1CtGJN2axaMFAMCoDBVnl7e04cuSoeuTHj78VufYEH2f6JJfLdIeqSndKaIujCHfs3IXR0XH09Q+gsFYwpm3VBieAgzWoCWbwopa6WcFwXyeefOSIKvIsyvaZqqMtXUdne0rJkPin7N26jCCC+HM5LVRKnpRp8j05pC10wofM0MRGSUo642xeBrKUoGna0S6vrGKlUEKx2sAagzLJYjUGVCZLjB90yWPbgddT4LMCto6TNBMGQnpWuZOYRuKZEbEIbRoyw2pajmMkzalisFNeRDh7KPuaygLabpJ8REOfmvnVU6Yfw+bOag0zrAFB3oZQ8HniSk8QG0yypDnLvF7u/014mX9HeRfvN5O++YV5TG7ZoseZnb2L0ZERbN++HVsnt8qYhOvp2WefxeXLlzFAq9jxMYxPTujf6Zk7+Pa3v4UyzTI415m2n9WqppixVUPvfv7ejh070DfQj9d/8CqWlxbR3dWJXbu2Y/uWcQz0deP7f/JtfPUrX8L7Hj6C4cF+lBncqyXkGjWRkjq7OL2qR/A44VBrWFP2R9Bd0n2kUjksr5WwvFrCAp3dhicxtn0v1uWqS78F4KVXX8Nbb/4A1UoJVNYwsQ0JT/I8iuB0D8dJmPvd51YCQvcmcwjk+jsvHmIL1kQVHUGaQZMfKl1/Fi94g7WyESidQOWchgBFRz4TjuIF2NpSkwC1h8wgQPF2SJoZCxP1uk0W80AeVeTO2wmyL6vGPTiHCjp6yYlqKXHyBwKhrdTk4bvJMjT5OKr4TdJo44ctnDu70seEEqxJIZ01pzZKXZmij/T1YHKwD7tGRzDa24V+9sdZkbczsJHk5yY/oXJzhj3lZ4TV+S/5R7V0GhPbd+DIo4+aoyHfnngn3LuGlG4M5IagOPhhiYb3dM0zPQ4kNvnNLIGpBCA/gvvS1AhsW1V0b2zCXDwhzxQaFoz43Dzr6B/AJ2ILNEDzpgSxijxA65Y4uJmNR9HYS2SDWO7PDtEBEfpTyG4RGuT3fENFnqjyozbLfYJzBIlFyUO8rza/SHtvbkfu7SN9T4O8fLhKIomKzHt4JRdmbiiQUwr0+c//Kjio5J/9s3+OkdFRXXBWTpQXBRHByXdO4B/82t/H3Ow9dOW7RNpRxVtvJAwTzK3NGiAOs7Pf4XAA/yX2yKOswgCEtAaXcBQfA+z169f13Dt2bMfMzF0x0pXJOQNXLm9krJbLRtAhwzmd1gG8b98DuHjhImbvzcrggQkJWwb9fdSb5k2jrr44h0SYdEjMQofZFKeYmLAfypF/dZLPKkCthL6uHB45egATw73o6eTglDoyKQb8iv3rWaDYqEyOfJYx7WMDnMWxhhp1yWvK65DKKhCXWS2XqygUSyhWWElzaAO/X8NaYV33hT7f2bZ2INsJDvmsCJINbvQ+bS7k5+w1SUdMaD3otgP0Gfe7zCCDv2dEH2W5ko/pzURaXPLK5cjGzUvmNP3QWWGy5+sDQozdS/9nSqRsGh43K+8XWxsmR7I+F9EIbn4RrXxWdqFYkE6eTlT8267uPB54YB+GhocFb1+/fg2z9+6hp6db643w3WOPPYax0VENxaBOmNW3vP19RObVK1e0nqambuHwkcN4+gNPo1wp4e7MDC5dvGhQXiqNlZVlPSf/nrAh1wV/xkBO0tWbb76OtZVl9PZ2Y2igD6PDA9g6MYYfvPoivvPN/6zpUsND/WgUVtCXBfrb0ujguFCfDMjXz8qdRh6E4nmB2cLSlL9yTWY1hXIdi4UKrt65h5t3F/HEh34EW7bvQqnWxCtvvInjx9+UfpvGMuqd8dMh73AohEAelAchkMcVebL//cMFciOxbaw+Q29SsLazm0MlH8HrfgjZSkpKT53w44fo/QJ5spK3nrnLoESj8AlpXpHLFY+tvmQgd1/zJLSus9Q26Z990Cd/477aZoeN7+MBbq/W36/6zgrlFsijLMJkjybKIOoJZDm/oVXH+GA/Jgf6sGWgDxMcJtTfgx6aOhH5ob6DgV/3xCFYFVAtWRWzGmcvvE7CF4CRrVtx6OhRZDs7Jfet8gx1xnoA0pNcCr1tv59hzUS9aT4mPUQytLHtjMjN1PHzLGU1rQRdEzFz2qNS2LjkzuDyeHhKIGDKI13xwYjK6hGTxMmzxP1BwutS8peQj0V3MnRJ/hx3dkP1vunv7kbMBs0AACAASURBVPez+wXyKLVLEuD8sUISFF5zsvW0oSKPkoKNgVymU75Wk056QiTDRDl3PEwVFu60mD0tLCzh13/9H0pX+YXf+i30Dw7aIBINRaFvsuY94p3j7+BXfvnzuHf3Hrq7emKXJLKKOW86bb1RaasFtZJFbAYEjATBQMWq0Dbku3qQzXWIGGdmEAbH6rCX37LpxJn5MeNjYE7KVAiRy8+ZtoyucaZLk3k8W3ASkUpk9TAu1TLjYFZj+JYJ8kn0U8uA5BN+m6zQGlnZa+jIAnt2bsHWsQGMDfUgzyo8w81khLeQaaqC4bOS4AegVKH2mJaNdPAqygpU1XOdDG/2nutielcY0Kt1fV8Oll49S3/tbHpW1M0UEwGiHeQCmGEFL69Zfhpkw+vrmYUCLv+bo1Plhe/yGutBmZMaN5IhKgZZBSmV3Lx4jambz2UxNDKIyW1bMDE5hv7Bvoj5zUyb94kEPj7Wa6++hksXLumesRDjQUvEw4Kk3UtWyUeOHtE6u3zlMjo6OzA2NoqjR4+qGmegnpufEwLFYMqKnHa9Z8+cwa1bt7C8vISf+Zmfwd49e3FvdhYXL17E1StXxa3Yu2cPPvLhj2B5aQnT09M4d/6cvvfoY4/Ine3e7D39PitjBiJ6mTMR3L17D1566RVMT89I2sjXsnvXLpw6dQrLi/M2lSrfgf7eboyPDOLS+bN45+038eDBB/S96so8elpV9KUbyGfJhTBJmqwxWzb0hYcxdwf3FREGJrPFahNr5Rpml9dxe24ZsytFHHnsKQyNT6JQbeCF117HW8ffUkuGH+oxugZ5c1GhWtDJYJsr8gTnzcDn5OmUcOiKK/KoobcBCYwOfy9b7HHeHSDfDa17zzVRvYTnMptKB4pDOUR51X0CuQKCB3KuPcnIPJArCfOe7rt65J5U3Pe8vw+zOuSzgYUdinK7domK3P82EL0slPuY2Ahaj5uP6veL6GaBnB4SrMZpV7RtbATbhgcx1tOFUUpSe7rUH+9k4GflTgmgRs8SMeT5Yy6CDOIyjSQBlC2qTBojk5M4cOSIpua16LdBR05dT/e/CDJSr7zDmjC0JFSPAWq3xRLshHk2BH/5MMrazHAInZshCw+eQNRiYDduk6spHIUNI6qjZJSYQ5hKF1XklnYIjWWMSQyoMRlkTL4Mj3PfQB15nDgf4j0q8vv9bUCXYmOl8A5jmHwztG9GYc78T3BIdP+TcLtf/9C0MQ5B0O17UhjuUUCukjyT+TtXfPelkc93CR5mYKNDkPVx6REdZD4p3Lx2E1/64pdx+tQZ3Lk9o76zAniGLlTsbcL6tvQgbiPUwoBtUG1wFdJCUmA3chS/JjzDDwYDvg7eHFZZrPppGBHGjNq/Jp0Kcpmga9WGd1lW6MGQJMDqlgAXq06y59W7cSKZbaigdzTinqq5ehWV0rrkI7QaoZtbPpfG+HAftk4M65PfAw1CqiXJlrj22JMm7483u1SuiOHNbJXoAb9mCh4PWiFxJSvZFUlN1FML+ub11FhDY5/zZwYvcfHZNRML1qV1wVaWl3SD6YTncxpzSUKW7AqdReqEIxujGM7gENjbTMZHmJtuZiRYoY6+gT4cOPQAHnn8fVhYmsOlyxfw/ee/h8WlJSUJTz/9FPbu3oP+vn7cnppSsKTXOV241teLePyxx9Hb14ebN29iy+Sk+tQkKL7zzkl8+zvfxY/86I9iz+7dWFxaxK1bN3Hz5g399wP79uGzn/usXtPs3Vl857vf0eMzufv0p38Ghx98SL1xDhihLzaD7paJCfzkR39Sa2VmegbPP/88JraM49ixh0XI4d9yfa1zVjvIy9huXItSRTOl7969p+9vmdiCgYEBnDt3FtVyCQP9fZi/N4tKcU0Wmj1dHejqpEeBmXn0ZBvIlpaRq6yitz2Fdg7+0JhQHrrso9ftXw+03OWNVAarxSrWqw3U0zncureIG3cXcOTxpzAwNonlUgXPvvgqXn39dREOeZrL85yP6VMFjXxlB4sdeZvlKv59R7UCbBoFNEeco8M0kHJEzPQJZF6VG5RtBCQLVkEfG5PggnIkqkK82RYqGKu6kgehz4dOMG0sDiQ6/wmyWxTIaWDlgdy03Ma3CLLToKOProzH0s3XRwFM/ddEsHVNeHxtk7B6CATW3bf/e5sooAeu0kkzMeZn4r0ZwZg2xWyjsWpnECdrvYmto8MK5JOD/RjpoqNbB7rbs8hTO551foKjOmzNMGmRdS0TOAZxmj9p/kAaW3bswNHHHpM0TUOFaApDAmWozL3Ctels9t4De1rvya95IJzxaxZbHCxDNI1JfiStojopTJOr1ZzbY2xrVdxOzLRzOrYRTrZSkusvJGq2pt3wyF5UNOM8+ttQkW9SPGzuQyfZ5OFnyeD7npX4BqKlG99skN3FbYh3ZbyedCR79psDvnUKbAUxZvG/xAmL3rurH0LfXFLaBLl0ffFOi9UrmcpdXT2Ynb2H555/EQ8ePYJjjzxmQYTwc539kZSkRsuLK/j+957Hd77zrPrBFCPLRCXDgG79VwZKVZYa8UhJUc4kJhrmEPyHab3qpLV2O1zlGuZENRtEYuSQkKEZHZ+9XfPRlbNbWzYyg7HejfEILCtk/9dmSAdiG+EhBlfTjRKmI2RUdVtFwjuc8kYmOZl6dWMjNzj/uYF8exbjIwPYOj6CerWIcrGA9bVl1DlxjRV/iv1+ypssCwskNu1Wbmw+pPfGWXWr8OYCl4woVNJ0Q6MyyWB/VceabNTm/uVsY/i0pOAQJPmesdp5TVmVBl9tVr7cONPTt4VwaC6zEjQSB1m9EKI1OJzXldeL16OVaaK9K4f18hrWS2so10rYs283nv7g+9Fo1TA7N4M333oDCwvzgtwPHtivoMtg/tz3nsO5s+fU3lheWBYkzuE8Dz74kK7Bc889h9de/4EOBErY+MnWARntvK8PPPAADh9+CL29PYK75bWdgiDxr371q6rI+UCf/exn8L5j79P7YUuF1fqd23cwOTmJDz/zYQV4Dpa5dOkSbnli8MTjj2P37t3o7+sT0rSwsIiTJ05hdWVVntoTE5OaasW9wIDA10gHMxrqdBAhIlIj4hoZ5PT0rmgd1OiRXStgsL2BgVwdbc2yJsClQfMg8kxS0oFzIBEPP6kqvCKXzSxlenVgvsARqgXcWymia3AERx97P5596VU8//IrSLEdwz3m07IoEbVKwQJ5gLzj+jiukrX23G0shNBkRZ4MU3ElbxWY+pWSwATmulkm80ltIlqMaulvQ0EndYFXU4kgGewo7SGMYR5z0hOvJBnI/VALGQDXutQK7ghnFfnGQM4AF85bg+dN7x5aAmGql8H1nkxEJCN7r2L7sEeZkPOF1x0FcFVXfuyqmrBZAgqMIsnLSSAOlCoerGWezgi7FKwuaH2AjPVB7BobwUh3l6Rn7I8rkHMOgw8moiKDenKiYLyerMYbYq23BKvzc9vevbJq5RS/AttY9KAQedVG6VrwsHNZ10QFjjGhrWo0abH5V6RFOuXb4zli64K9bYPZrVCISWwxAc5m0dORTxMr5RxKbo1B50moOKgj+HgxmTEw6925MFIj+PWUKVeQNjsJzdfVBsjpPhSIkFjeL6hvruw3glf3G2e6ucp3hFM1q2toNySv704M1ZaV7a5JLE3macOmTKYZRu4avK6Jg0Rl525dVo9c/YlGCy+++DL+3ud/Bb/01/87/K3/5W+LzEQmOw93PQqDVSuN//yNb+HLX/qKLCgVuGnXLcWar04yoBPmBya7CFTIjcSEDb2EADG4jjja3HLvSgharKT373k2HTLiaMOFQ8zZ3qpu7QLITz1r/eOgWefCs1m1XLyE121UqUhfmgRnhzfdl3ggs3/OnIlVl9zvGimksh1oZYy0Yb1Du4mC2iQlYxVuLmTB5pNsbJFGqmTn5/VzVvAcIKPhL9I7t6O/v1+s6lp1DbkcFzVRAJvqxE9KQbZu246BwUFBww8dPoxPfvJT2qDXrl3DN77xDfWRx0bHbYxjuYpquYrenj605zpRLlWQy+bEJeBz1lplznOlDQqK5XXcmZ5SRf6JT31clfry2jLu3JmS//bWrZNSDCwtLmHmzjTuTs9gdWUNHe2duDszi9tTd/C5z/0sHmL1XG/g/IULuH7jhp6byURhbR17du/Dtu1bBaPTbfBb3/4WRkaGcfDgIVX7ZKDPz8/hy1/6sqrvrnwnPv3pT+sx2RK5c/s2rl27josXLmB8fBw/8pEfwfzcvF4TYX0eQmTILi8vqz/NRI8HCcdUWnLT4WMuzWaXyanZF5ubXaVcEtlMVbC7cHEdsOLu6mzXekFlBW31ZbS31pDP0DTIJuURj0rTBrZelaELE1Ky/hnMaUPLmQP0j1+r1FGoNbFWbeLu4hqGtmzDj3z0E/j9P/oavvjV/2TGOTIEIgJAzwH6+xP5skNBByrXkixOY4mUkWbMFjVmocdBXsEqEcBCwFcg25QoRFVTCKzhcPKRxoHE5nE+JqyFAOEy1Qg98OrfbCwDPyOqRRJl+yaSWqgY/X2qPRT2c4DWnf/C6yM0z+EnwdrBoCCCJaJjPTpuTQ7pZleb+uHx+4zPpoBOBFREg4H4nupNtDFZzpJUWdP9YnJYKq9rIl5PVyfa6DNQLmLHxBh2jo1g60A/xvt6MdjTRW9FGcaQZyGCnCyxTWsinw8GYcLWVJSQP0S3zEYd49u24+HHHxPRTca6ZPmLqGpqCnscM8GR3WwY8qJr6f4BfoZpjSVaCEkUaMMljL6wQGtIiUFFgU8R7Iyj890fN7RRkmtISh32/9mfF/nZ5mpw79DZj86UMgyTas5es3l2OEEs8b2QwCWDsmnT47Of54IlF5ZMhCQn+R71zsQNsr2ofeU+HTrjvTVhsSb5sZHsFsU+R4WVoPu10uhVDcexSYZhPzMJ4qMK9QordXnmhj0PD5JKDS+//Ap+/R/+I/y3f+Nv4m/9r39bfVtVsxRaVRnUmYlYIP/iF7+CbIaHiI3vlAlJS7ZTG/WSnvGFpr94kR5s+SItoYphqdB/2rBRQpkdQYj2+8nfjR4j0evTW1OV2VTV2dHZqb9iwJaXO12fXHcuP+cKCXRpTfciDCrf+WoZ+c4ODSog1E7tvAI835dr/HioIpNDhexOZ31bNh9befI5OR+Z1poMynx+Wc6KlWhViU2jolYwZ7pyEhE1VpKZrDnIZdqoRa9gvbSkyvnJ9z+lYPPc8y8oiJPcxyB5+MgRBToG+CuXL+N73/ueYJvR4VE886EPY7B/AEuLy3jrzbcFP2+d3I72Nk6D4oFBPTyH2lTRTHH05ypOnzmJ/QcfwGd/7jMiqDHE87XddBici3Drlq04dvSYTorZu/fw4gsv4eKFy6p6f/Gv/CIePnpMWf/FS5dw4+ZNkWYY8G9P3caHPvAh2XrywOAgi3PnWNEPKSgzUSDrf211Fa+99ipmZmaE3hw8cFAHIqdVdXd1o7urS4FbvbpGE4ODQ/o+15vmW+eoAy+ripMfgbtW8T4UaE60umaIDlsXGc5J79Caob8AXcbIbi8W1jRjvacrj3qljPJ6QX1zBvRsq4hUbRGp6iJalRWkm2zNNEVU6qCZCwlKHAsaoGm3BjbYk/a0OSysFTEzv4T51XVMLyzjxswc5leL6qGn2jpRbdk64T0SL8EhuCAH4iY3NMakjsGDnP8dvAkEVoYGsO+jCFL16izs0dCyChV/2FOhwk2e24ayx5VGDPdvZK0nocWo+jcmmkXr6ITyY9BOPKsFApQdVfixdp2PJS8BD+SyoPXBPWZlayiXBfJw5ng/ItmbSPYjHV1IVt/hAI6h3SQk7YUK77UCubk4hkDOpJL3hNV10JvzP5uVEsprJezbMYpDO3fgod27MMAgRRlIrSpXt96ebj2lVWv0sXC/dkHqdHZrSmZWoZqnpwe9w0MYmpjAwOgoOnt7Uff1xiAum2J3AAxFUnTdIxJjkFDFt2YDt+L+EdwRIjvTQjL0wwTyMM5TDoLysTcXQVWdPiCGZ93i4qL7+TewZcsE+vr7LVFzspz5+/tMBcpZE66GyfeYJPJZEWdDuQzJsZ58+JDHh3MEeHbzLNW0xmC969WzxRtLmHlmiK/kqzokerGVckIm54Wf1qVX5PcN5OzhbnptqaU7V1vmGawOK9555wS+8Nu/g0//7M/jL//VvybdMatswuYyDZFMKY3vfe95fOPr35IeuUlMx/XIZGEbxz22IvTugWcmGwA8L9Jjs4gAg4XsI77ooQCPJwpF297hIduHtus2HFLuhMYbxZ4sMzr28JlNMQfVoBVJvoycpOEV1Pq6HpTVuSWjLTne8ZAQxM8Kp1bX4A8GkM7uLtOLe4+MN5LZE5MDwsMk6hERYGapipu9cKICbnlJuMosMO1G+amlAC7uACVHzTrWyquYuXcHR973ED70oWeELiyvrKj3TI03q7HX33hd8qlnnvkQ+vp6BVlfu3oFQ0ODkmwpqxW5r465e3OYn1vA8uIyysWKwV5uzqK2Bs15imu4ev0KHjjwAD750z+lSV03pm7ge99/VreIDPOFuXns2LYDP/5f/QQ62y1Av/XGcVy7eg2LC8tCBw4cOKhNde36ddy+Y1A/ZY1Tt27h0MGDGp/JjcnASmtOVtdkq9Pwh2Q4XkMmQX29vfrv4PTE6opDfDraTdPKNc3NROIjq2khHqWSMnj+N9eK9X4NreG1ZcBma8akNi3dK35Nn4GwcTVXgFWBDmg1tEwvTitOkkPrq2hPryOXWgdqa6qyaPKBalkT9XgYp5gcSvdsUDDtMqkBrjYaWCVRUxNYU1gp0q++jLmVIq5OzeDm9CxWS3U0M+3oyOftNTFr9/GNfM1EmewAM40vtwMPnCgPThy8EWEtVmRFp3XYS5sTgeS5bdD6u75jh9YmQ5hYfhZOAwvMyf0d5xX+fW+9R63l9wjkCmril3jrSkxpUyMkA7kSEN/vG5KSkJlsCuR6Hwm9+8ZAHvrp4ZJtDOQKjJmUEt1mjchMRhJechuCHlgmOUT6qNrgkVkto1ZcU0W+Z2ICeycnMNyVl4a8i9IzN0viGcHHpeIhl0mjq7NTCWaGQb+zQxB7udWUdry9twejdL/cOoneoSEb1et0SyI36gJ49ZoMIEFuxjuhMc3urhZJ8fysTd7CkITF3zPo/ocL5J5Yhco8GNWEgk/9dxv5S/dOJus8v9k2DCZa1hpwiZwrmWyLmp+HqTxM8cBkz0YRB+/9UJEnArlP+AwVuaRhnvyrsPLWgnG1bJhXqL6NwBknApG3uredguzPlp5zs1wqaXNBbOzpD12Rr85cbfFNaRhAlgYjHWjvzIuAI1sFjn2UmQgdqdh/IjwNnDx5Dq//4C1MTc1gbZUTuwj+EE4OIwAMVrHwF3p3G3Z96MxEvb2wn5L9vogd6vs+6dYUZTnKKjc+dsRWTay00IsL5DDJzlw6JTYwDRkIc9Nwgf2eNiYwJvXQXG1WyhzrWCGkwyq9SyMUWekTpq7USpKGcHxhYMzzNUZDGPzQDWxP9orkVCfLQxLxjCHOG0gofX19TRUie0/sFbMqJbt7eX0NW3dsw6Gjh/Hggw+q/cFrxtdOpvf0zAy+++x3Vak+8sgjGBkZ0n9T4P3888/hpRdflM764SNH8YmPfVww+9LCMm7duIkyRzjS85xmOZQFEsptNLGytoIzZ0+rIv/MZz+NWqOGK9ev4Ktf+6peLyez8bXs3rEbE2MTmiM+M30Xz36XToBzClo/8RM/iQMHDmjjnT17FleuXlViwRVSLBQkM1xdXdVmYZCmY1/Qk9NERsMyvB8bPM6lLa9axk0GOjcYJWwM4kaC5NxvQ0AMgjbfbK4Xm4VtqEgIPtw43Atcs0RF+DhsX4gt69WFyChMvrixBW02US0Vlez1dqaQaa0C1UVUCvNI1ypop7tXvYKOTAr9XXm0qiRBVl1u0xKTmB75pGQymPNTE98ArJUbWFgtYn5lHXfmlnHm0jUsasxmFmlCeDRB0UQuVmgWyFWVBjtecUTiHveGsJvo+Wq/hOlQ0S9ZBZxMisOPNvfiZfcUZeGGQqn6cKZuCATWZPf4H0H5XhlGFfbGQL5BMpas+J25bkHHx+g6DC6ym3uk8zVH1qFR8R0Ieskrkswr/HUmA7mtkridFx05myBnN4UxKhJbKxm0U45VrWnUKtcwE9gOzjTQoB7KWJs4tG8vfuyZD2DmxnVUVpbVJx/s6ECelsWc58A1yzXZbKDKsbe0IKZRDBNa9cc5MMX+raWANfbEc23I9/Ziz8EDmNi+DVkmqjyTfG633NdC1WkRyzgNXlXatYur0vsF8s2tl7ilE5/QSQa8JUixRaud9xbITWdu6JmtH58T4P1iomlMzun7wd786JjJpLlQIwhfvCNTz6h37utS5663dyOZW5gYeD9o3We3i9fVaGBxYUEJgZ0ldM+0IVxSAskMxyTSTBZkN87K3ttJQQtvwdAleJ4UGL8kxrGIFlqL4M8RyEvzN1uCJOoN9WfZG6QE6u1TZ3Dj9h188JkfwcjwqAI5JzbRvKLZTGP27gKuXL2J5597GTdv3jGHsLS5hEl+FgXxBHx1nz0TMuMNMHoChkhCcIL+nNih67EBdUuSfSwbsn1nZI6weJh9mmENgzItLt2UoFoWS7uzqz2ehtWsYXFpHjdv3VAwpcvQ5OQ2u0YlGh7kkO/oQm9vP9rb2F+111CtllAoFBSMGJB5c02ekbUZzj7eUTay9aoCGC1BHzx0EKOjI9I5nzlzSt/nm/zEJz7uDO8Cvv/97+P02fNy/Nq19wHB5+PjE0rA6G72wosv4PTpMximmcToCMbGx7Fv314F8pnpaSwtLWJxfgGXL13G9m3b8NM/9dOaHEOI/cLZC6hV6kpOFKLkXdJUIKRX+fmL57Fv/1586i99Si5pRB9ozag+b7msxc3fL66XRHa7evkq9uzeK/ENAzTHR3Kj9vX1CS4fHhmOIE4RaqTptsw46jnR3KJKNzrz3ydDmegCP7hZhoeZpHRrLQTmbaSxDAQtBkglSPY7NurW3OO4hxj8OjspdytjZXUVa+sFmc2QULf/wAEcOvSgDHm44dgKKBWLqFeqaEunjZXOqVLViirydKOIyuoMauv30I4KurIp9LZn0SgVNFGvh5PmHAJkosADdZ1QK/tsPv5CQ29SLRRKZZTJO8nkcG9pFVOzi7h0/Y4C+uJ6EVnyU3IdNlzGZ8DbpDJLHsMHr2WY4hUqFjtsE4ErMSlts4ws2a/ckAiEczoioXkQUCXj8scoMES1isOGyf68SvgNZLcIXdtEdttwhARyn1diIq46GpMM5KHqUqEQcgTD6DcQ2ALsmSS1haAUB6uNBcPGI80TH0U/H3EssiNJjjlJxcwH3sEIIn3syGUpY03hL/3Ux/GPfu1X8B/+/b/Dmy++iLHeXkHrrMh783nkc5bIXrh4QT4ZlFNSRdEhnkcbmpkUSjSyolsiW0CNumxan/rxH8PK8hKW1wsarmTDiOICS5wdJzXzgvC9alaEJts5w9x76eE8fe9KPD6HY+wlutCRLnpzIA/VbpBrMejy+cN0OgvCZteqORuUK2ez2o9MigVj+xx6G9bjMWBDIcd6zBBYDf3xIB9IjjICc5J0ElpP9siNgMd2JwsAjvq2Sl92yR5vom2xiemuJCn5uQFud+FlmEGhnOrPEciXps627BDwVEErMIN/8+/+Pb73/Iv4tX/wD3Hs4Uf0c/bC0+l2BfRKpYW5uWX8/v/7RZw/dxnZLKsdC+YK5ErqEj2v+6z/0DM36UdsgZispqM/8wEJyQPIKGvxBYiQ9cTuCj01yySNmSpiB0ehyvLVTE4onyK9tFguYG19BdV6BYcO7ceuPTuwdZv1Z0WOa7aQy3XKY/zWrTu4fOkqTp88g3y+Wzpizo4mi5m9a7KlCV8NDgzIWITBmvafM3dnBBMPDg1qA9Jl7OChg/jxH/8xBZY703fw4osvyPebycMTTzyu10B4/uzZM7h5c0qJ1c2bt8UG/4Vf+Ms4cvThqNJl/5njSQmJdXf3ROzvqakpFNbWsLayhutXr8kB7Sd/4mNo1Fq4O30Xr770qiaTTYxvQVdnlypQm1/e0ojN2zO3RUZ76gNPYWZ2Btdv3pAsi1OpRBhMZ9DT3YPhoWH09fahv6df0i0Fd/rgu/RNmSxYNdaV8CjQpNJyawt2jbyFvN5j42PI5zuNSOKMYxuEYlUCK2r1hsVXMJaoiC/OCg+yIpFSHDKnGQ297OnqRhSEiTsJR7wPTNre//RT2LN3j/zgCe/PLyzYunFyGqF2wutqTbBCWF/H/Ow9fT0+0IWR3ix62+ooL82iWV5HplY2iD0F5GlwwYqc7QsOWvGDlRUWfeBJeBSJhuzkRh3FWhMFDqVpAOs1YHaxgHNXb+H4ucvItLUj1Z4XaUnIgXzmLbuXyYZXxYLWvQ8eEd02kJaCZi05aSkRaN99auvaJ6F1q+IStJ6wcaOEeqPX+rty+ogIFSfe3gpPYPEb/yqQe8J58a5ALvTF2lTB2S16hdHrix/zvQO5nRs/XG84QIds1cktQAkxyW6syvMdbN1Yf5vtO5/Sq4l4n/nUT+E3/+k/wX/8vf8Hx19+GSPd3RhiS47rnWcU+TxtWVy8dBFzC/M4/NCDGOjtFSrEcySVy1o13uLUwQZWSkWMb9+Ox55+v4I7e+jWIze7bJPdGtktSpxbRsTkHgoz3U0Xbn4Tmz+sHbKRzmXxzF0iAwPbq/wAPr9XIE+2MhjEiTAyYQ9BPPAd9Hs+GCpMOuOZqvucCORBWhyS0SCdFMQeArmjLskeeZBHmpbbSHQ847gm1R7x963X4bax8udIXguv1oVAOaEuqDuintQmG9mAY0c9ch+UtYHslvCmD/cjtTR1usVDn1VUX9+ANOA0L/ntf/Nv8exzz+M3/sW/XRBj3AAAIABJREFUwrFjj6JUrBgzvUn3L0IGWaz9F2LG7//+F3Hh/FW00zWNntlitScC+MYmmlUBSUhKX9hiSv7sXXHfJ6zZhYuSaTtNXCKxeaNFma87KpEwwayNwZXMUfabFRzcYKFSL2N+aQ4HDu7Dw48cQVd3h4L6jVs3cOLECf1LOOfhY4/g6ac+iNl787hy+RrefPMdDPQPYWSkD+XSKvKdrBSHsf/AfmzZMqnKX/3yekOQGl8yn/+ll1/G62+8IQb2E088gZ/9uZ9VMGav+4+/+U0tHk4W2rlrFya3TMhtb/rOHczP3kVxdRWXz5/DjZu38It/9a/h4KFDKJbKOH36tPrP7PcSdmag/MAHPijr0uJ6Abdv38Gt6zdx/doN7Nv7AH7+cz+v8aNXL1/DH/7BH6Kvpx9Hjzys9gEz1ny+Q9UuteTTd6dRqXF0YwYcYJLvsk9mo9zoHBJicDwrVCOD8M0WVteU1DAp4QFG5n1nZ4dQAl7Pjg7+m5fmnpUjK3b+LYOaNpyIgJbV8+dEOeLebeziRnkL0QS2J5i1h6BlByc/LVdmIFciQdc+yX9MAnT7zhQuXbmEDz7zQWzfuV2V+czdu5iemdaQGb7HkeERzQBo1RvYt2evDGdm7tzBY488irGRETTWl7F29wZK83fQiSo6Uk3k0y10pFugPRBZGRnXUJufAGfI0664LgtcojSEW2law5njNUo7szlJ05aLdVXlF65O4cS5q6il21DPtqv9FaB1jS11Q5gg3wy+C3z3xoV598Frp1X8/aT8zA6LjRV8COTGMvavQqXpX0bB3b9vjFxn0m828PhTAnkSWg+w77siisPs/P4GQ5iIte4JfGDqJCry6DBMwOjR8yjhCdBnuAabr8VGaF3Xv8mWTM1mQdBKmlJSkYXpbkiUK4uu7k6FVFogD/T3oINwcL2K0f5ebBkcxM6xUQx0dKAjm0UHFQoykEnj7LlzKgZ27dyJ0eEh9PX2iJzLYE0z/nK9hiITQzQxtm0rDr/vmHrnqtRZ6baaIlsqtXIioEHNTs5lG0nz6hNGJKEiT1z4mGORXE9xRS6750QgD0iZdSdsdn1YW2pdaTiWcYSC5C8Q3URE9tG6/Fu10nT2E8Gz1hHPVq1xn+Ymh84kbJ2o9AK7XYTkwFpXsWA98mQgt5ht7SojwMXG7kxuQpLAvxHEv4npHir1ZMUeLmNIOsLr4WPx/NzcIw/9eP48OWQmWrtzN95umYMaD8CqDmDqv//jF/8Ibx4/gV/+lV/FoUOHsb5eUiXeoqtYnb0MYGV5HV/60tdw/vwVHVE2fMOhdY0DtQMgZGiBvGVvyCKwBX0GZ3P7CVlxsjcezokAv4RMfcNm8x5LMgEIiYFZMdhcZunHWRkSxpV+uymImMGiUFrFjVvX8OTTT+BHf+wjkljdvnMLp06fxM2pm5i9d1dkOSYebW3tqsKHBocFtxNmr1TWcevmVezevR0f//jHZHJz89YtPPvs98Sy5sL+9M98GgcPPajslr3s69dv4MzZs7KW/YmPflQBnpXzK6+8qrfNipaaZ3p/M8AtLS6isLyEWnEdZ0+8g/PnL+Lnf+EXBAGTQMcNubS0jB+8/rpc0LiQP/qTH8W+vfvkXnbhwnlcPH9JiRu/Xl8t6rp053uwa8cu9PX1SzImaNLhHY02ZKUnsMYSKWbKNvikJs06PyMItmVe4MYfIPzcrn40AzkXBVm7HBTDdRcCLPdAR2dev8+fywnNJ6bZ6HbOhraEga2H6zeuy5mNevNt27bqOulnxTLOnz8vliuvm+92BUiSNQnDsfInPE+ikSxmUy30D/SiUFjF3XszeOL9T2JicgJLy0uC2kkeJHueBwVfL9c19wnhyipNfpotDPT1q4d24rUXMNmTw/bBTuRTdbTTP5v9TQ/gKbraaf3RCMhcD5lQqkoS1GoJCwlQ1PpSklYg/6IJFGstzK+WMHV3AZenZnBjZgHz6xW00fY3WCFLqmKKjHCI6TVHvU4/PCOIzw9E710nA3h8zHpreEOJHI8bjRC0wAR3JDU+qK0pblWUt9p8Vnk4y2Md+aZS2eddu8lw1K+353RTlfvIzzSZUdwBElVdehfGsXoFlSAARGdUdCh7BRl97Rdj4/kUHaNxMeFVBs8exhDCrww6HTnuBdIjnQSlto9Zrg4ND+C/+Wu/iIW7d/Dvfvd38eADu3Fg504F876Odo1S7unMo4OButXCW28d17ny4KFDGBseQg8VNR05VeNr5SJa2Qzy/X049v7H0c9WHSFqJq7kS/BWuLsauR9KjhVUk1oDe7OyVPVAF1VZCbh4YzKVDOAh8XaTGedi/DCBnHef65XnSwhqFpypU6cjZM7snmvkufAcNh4L90+YlKbpd95/5jXm14LNfQ8Ey2EtU0dr+FwxtG5JzLskXs6aN3Z8MCUzJrt64AnWe4DQhRJ56ylwTQICba1Ai5GxciOMPbP9JU251CYJ+ZlIihsZ9amFmyeVhgUWnf2bRUe+R1OZaCEq1N2Z6E0S2jT6E1hbK+Pll17DhQtXMX9vSd8jo51DN+Q+RhlamFATemBWgAe2S5SRxSzXjcE/ki8YlpFsfUdBP5lRG5nBftcSCJs+1KjSBctIaPy55RlNtMgolod4DYXSGmbuzcj05OjDD2FwZFBs7GybyX3I1Gbw4oHO6m+9UMDU7duq1rlYKFGjoxgdy8bHxlVp02KU8i9+FteL6O7pwbZt20UMW1lblb76xMmT2LF9Bz784Y/oVTOQLS4sKshTZnHs2DFMbNkiHTW/XppfwNLcAmZvT+Pu3VlB7qzaH3/8cQVUMrz5mAvsSVPOJvIIdeh9MmgZ6BuIJkRp7Ksc+AijU96WU7+dAapM3/diETVqqCWBM59l6jbVF6JJRT6vgGwEPjswzXoyPrTNjY+z1qn/ZBCsmqSEJB6/SbaRrHMXyalIIhPUnEZHZ7usZklK5OP3D/arx76wtKjXyN/p6e4WtM/HZuJ05vRpDA4OSn7GhX939p6q6V27d4sZPzw0qPu6vLKMS5cuolBYU8B/8KEHnatQlqnN6TNnMDc3hz17duPjH/uYNjzvPW1hCZcy+aH8cH5uDpdOvIHRjgbG8kBbhX3xJnIcPQjOm2YvNK3eOs9OEgY5WlVsWx/dGpyxLI6kNN++3krJb71QqWGxUMTc8hpmltZw4uI1TM0tI5VjZWeTBgXVC1r3A8JZ2qorXXkRgknEnvYg7tF2g98D94/1C8NYS9tt79U3t5/Go9RCEmGMYp8TnnAX1OGpXw+mMFap2XlgPXdzFTPmcZQceDVmFREPy0DI8uAejk/vlcpUQ2dD0AXbK42KByc06fDkWlaws5aFKlVPFuJAHt6pu4yEQsKhVua9WY1SJpLJwU7knZAsbCMpeYjzvGC3etvkBH7jn/4TPLB7B25cvYwXnv0url+6iOG+HvQRueroQI5oYtbkkCSK3rk9jd07d2B0oE/zy9uptsnSX72FBnvuvT14+MnH0TsyrOqcU9E4r1yhO7SP3QomjMzcWDnaGR3sVXid+RkIXXz39r2gs3d5oa0OXddwu+KE0JO0TRLF6LROkCWj6+3JY1T9O0JiP7d7xP/mOuO5ySSF0Heo+pMkaGnCZWdLxYglVfZ+gilZuxEkOdgqkcVaUE4kono+Wxfh+ZNJoZ5Hb8rMmsyEzwhxhgAEB01zIlSiEpxGnQgohCJqA8d6fv4627Z8gWFWuV7D8u0zragBrydXHoJ0tgPLK+v48pe/huGRUXzu537OpmwxqrMXLhewDBbmV3Dq5Dn8yXefkwwtk+bFYFXOIG4yNA+pkZzKAmkItHGPIc7YvUqPNk+ifx49Wly929IJ3sVRORCx4elc1k4IspUyVjhlH3Je4kSvBmrNGjrynExWxfTstOD19WIBE5Pjqsy2bBnH9h3bMDQ8qICkalF2spbxk8DGKVtvvXkcB/YflMTqwP4DChIryyu4ceOGJpdR1rV37z5MTm7BwOAQ3n77uOxAlfmSdZ7LSU62a9cu/S5vGN3FvvKVrygB+OQnPynb08W5BZQKJXNwTqVVeTOA8+aS3U2SXTfHc1LGQA2jL0S+VsHPHZ3q97AiX1xc8ue3jRkmzBH27unqkcyLvfJAgjEZkXsei+TRZl7sNLPJszK0+eoigrAyz3dqo/FA5HXiWUpSpc0OpwwsgcJ4RcdBIDZvHLJT5f1im+DCpQsaQ/rMR54RyY7Q941bNzE3Py9OQICNeU2GBgeVHDFL5rW5O3NXDNftO3YoGaJBzsmTJ3H48IMiC7711lt6Hwz8Dz98VMkYrz/17FeuXBHCsGViHPv27lVCQphv6uZNn9SWE3GQVfrN8++gs7aM3mYBuXoRba0U2imdYe+RkjdCdzoFyXZtiJfBKjwMitAhIHMlOzzqLQ4tTaHaAEr1BlbLFSytFXB3pYg3Tl/A9dlFZDu6bPa8u/qx0iJ0SpRLQd1bC7SJZXAxmVFgmbtDVdTipuNXkt8S3M3uA8eHDPpd/3rADX14r0pMVumtMG+lhbXEQGxsXTvWrVKRjZIFcs488IM+ZtJ78A+B3IsFW1M8eSwVsFM4VDBhmpa9rxDI1arxil2QrAfyUJmFAzugszFuENuFxf1SBmxjlVMWRldLrU2uAx8sRN5JubQuAtv+vbsVyGfvTOGX/4//Dbu2b8XOyS0YGexHu4CwFAb7+hQQVpdX8fbb72B2ZhZPP/kkto2PaKBKd74dKU4LTAFFSiFzWTz06PvQPzGuCp3DUqiCsNkMjpbqsjgt2eVlds29Ivf/1nX3a2wJuwVQS85M8rWZtGwEQ/vdEF/CvbcAHCdc0Wz7kFAmvQJCII+qNWt1hEAetOV8DUShiLTKLU7ImXEjwuPrdUcmSS7Cc1tZvlYWGEFWRtSOjxmQOCULDudHhGufcBmY8ILWPRDrPatq54yFRCoT0KNgCx4ZncXqAZ4jvJ5BC8/HDOomXjcaW3H9sX3KM5XnVGrx1imv+O322UVPI9PWiZmZOXz+V/8+du3eg3/+G/9CMpxKjReMsi2OueQc5xZOnTqHr3z562jUUshmbJRnMpB72aXgGeD1sGAUUP1NbQ7kypgjG8GNDPTQF7fUy/IaS7gDlB8qB7vxlEPxXxtcb/CweYlX1f/NtrPCzKrKLFdLYmXPL85haXkRK6vL0mJ35jtk6MIDn8/18Y9/XExzLoJTJ0/ixIlTmJtbwIMPHsZnPvMZZWz0GScMzEVB33iSt2RVWKvjrTffkkZ6bHQMCwsLuHrlGgb6+wUXlUtlMaWZPXKYB6VYDCZkhtO0hVAdtdqstCNyh/q+ZoHI18hKlUGM/TguYhsZaJrq4eERVfjmk2/DZUI1InKJYCQbIhOG2ofJRlxgwWNZ8LhMNmIDBaIewZuZhzMhcY3d1MAPBi4n1zhcpIzUkwMGGmn5pdO0Kp73lH976sxp3Zcf/+hPoH9wAKVKSVUt4XJm43xcJiLnzpzVe+R1o6ytI9eO/fv3q5/PhILXnO0HqypMR87ExUxhCuju4bS8Xm1isvtp70o0Y3xsDNu3b1OmTDOauXv3cO7sWY1J/dAHP4R9+/ZhqDON5VvnsTp1EdnaOrKUvxH0IbuVc5g5MpVBglGdsjSxlo2hyyxfgZdjZWWJbIGco1ZYlVc53KVSw0qphLlCBS+/fQYXb91FjYk3D2jN5jb4lJC9vqeD1MidpiAWkGec5U0Vrh0EbteZ7KQnf+89g3f8g1gzbgeYtLCeUIRgHOwmDdokWkADJtmNefVvwZfrJQTy6CyPJHEh4TdGc2C+/1mBXOiFznmqFrwACGOYQ7IQhla8K38J2rng0LUpkDsiSNkq951OGd4Pv5/q/TKZy2TENm8x4a3X0N3ZrsEo1IuPDvZjfHgQE8ND6KA1M1KSmM3OzOCVl16WC2K+I49H33cMe3dux9bxYVlKV1Mt1DMprFMVk2vDI0+/HwMTY3INrLJn74iNEbfcwdKxDIGkoWC2y2oVuZBdmwXB92BoBacc2nkRVZmhdeIPYkm1Beso+AsNscQxIl06uhP62bGbXKJJ6vdbEcorckusAgnRX6s08UzCLCiH8yxouAUGRyZQ3GN1BUKeoTxXed5yT0hNornpLbOy9tdtBZc9hlXcdpZtDuQGlfPHZjolyqO35LTDEnK+uBI3p0FeL8XggCZH7nR2voapenwN8h2RkqeB1NJUsiIP9Hge+hncnJrGr/3ar2Pf/gOaiFYs0we7ibZ2Uv4bKJXofJbChfOX8c0//q6CepqUHrq7cfn5cA+uEINcDXYNgI1xJ61fHs+VTchQHHLT3zuUYpBbYEU6YcKzfLtItgbjTNwuEA9HuXWJeW5CH950uqfxk8GcTHWRKmqcj9vCkaOHMTI2rAX+/AvPq79My1D2exlgHn/icQ3VoHUn+7KXLl0Vm3xlpSCp1eOPPSb7UPp+F9YL8gm/dWtKAYCZNZnsDA5h4hpfp0h4NDCQK1C7kWUIFXGyGyFpZ18Tpqe9qhlDVI2l7IuUGkxqHUkoI3Od1T0PLFbMYoJWKKVr16Xn88mvXlBT6G2xgnbkQZmhTfDi3xpEaXCaDmD3reYiM2vC4Odt1Q43CatzbpIwulQZpvTZJi+5NTWFM2dOK5kYGOjHwQMHMDjYL3/1IJ1iMnDl2lXJwsYnt2Dr9m3Yun1rlHxKluI2k7xWHIhyd3oaly5e0nr4yIc/rEDObJYJjmnJ05Lk3Zu7ZwY08wuYnZ0Vy5+9963btsq7/fy589i1aycmxsb1+ogSUM7G8ajc8LwebKOQ0NcsLGD7QDsme7NoU0XeQjt3BWF1Xg9C6+IccBpexaF1G+8of27Jpwhnc1ETeA2BHHINLNVoCFTG/HoN529O4/KdeUzPL2qcbbBEJolO1blrcFWdyG7Yg6QQpcTcabubQf9h19SjZoDEox7ehsroPlBpRGyz2fKSW2nPO1IWKnI/HCMiHvXMgcsSTfHxg0tWoeGsSPrIeG+XpKpEILd3kzwHYutRa/mZRbKqJR+1amYyMTphhYIdJqFCt5MneXU2ZTWJSlKNO75mnm3OBVJQ03hVu9b04Wf/O8++L5rI57LozXdgZKAPQ3296Ce6RrIbSVzNBq5fuYrnv/8aSDXhufPEo49ix7YJDPZzrG9VgZwTzwr0/8+m8fATj6NvbETDmNq78vIcII+GH/Kl92tkXgh2Pbyc08+IhKlglNc85VqWKBsUzXPB5HBR8AnXL2q9hP6wFYhxRR6QFHvsMKnPkBiv1h1y1uuIMAJ7wferyJP5llBSl6hqRoPft6hP7vFIDp5tbTpXeQaLRMvx2i5/5Wvj97i3WLgE+XPcNnBo3TkXgQOg9eU6cAO/OGaXA5Nc2qcxz+5J73sj0VXwZN4mI9qZySTXXAmtD2/yUp5Bkbf9vWsnyKmJXKCsR86pWzTnBxaXVtDd24vtu3aruqTGnPIrGr/Q5Y2StAvnr+DrX/8mKiWyDZ3wpmBu5jDhwA+VtzI93VcfuxVV1EnP9NhzWZtyU9X+LjvJ8BieKFjCFIazMHth4Eor8IVdrmClBpEdojSCWS+t4+7sDIrlooxPdu7cofnYtnAzCi4ayekOYZzQ9eILL6iSHp+YlAyPc8TX1gry9FalyH5YvtPc3ziAQ3OzuzTsgNfb7EKZpWdViXPRMEDYAqsqEAsGlPykTSQy9n0JkfNrW7Tsw5mrGXdl0kkoHKQhG+bv8PkZyAKUZPCrbwdngDIZbDRriTaIGX2EijzIxsLUqACj8TEZ1Ji88HsMkNN3Z5xx3iFYfOeOnejr78OpU6cFeT/zzDO6zpSfMfAHMoQdAHaPuJCLZcrEpjEze1fSO/POJkCUETN/z67d2Lljh5zauDnfeOMN2bo++cQTqrrZ23711VfkKsf78vjjj0knzuTu3twcbt28qf46P3bu3Kmki85327ZuVRJw7epVtRs4A50udLwXNi2PbYI0etoaWJ+9juLcDWSqBWRpzUmOgvfI6c2eY/8ry6pZ9KPIh18tnyiQ255UICe5jmNveUA1GihUqlgq1XF9dhmX78zhwrWbGgPMilzh2WZj2vhgN/4IB2QE9yUCeeDHBHKqFeZeVaiacKfBTXHrPb/UfAJDgMzG0qonHckRPO4ubN5r5HOLsJesyB1aV0CMWHHW1w7ogY51mb9YImrkWQs0iTCiR4rep4ZueHAJihdnIidZ8cm2T5TZRFVh4t073h7Btr5WSWLkeSGlCu+h7J6raCNSQrSlUkZ3Rzv6urow1NeD/u48+vOdCuj5HN3c7DPfbsz32elpvPnGm3IwZDvo6OHDGBkmOZUSypYg9FSuDUPjYxjZugUD42OC2udXltFB9I2DqZx5HWgMOpstWtp5HAx8ol+wYKtRx+mMbLotIJrM076fvLcx6c1IZk2dayHgBFKYzbyICWU2KMu9wzf10BO6CL/ogeQYD7qxc88Sy9Du5Cvn9Q+Jhtax9+9jCWDwW3Ak1+Fd/p1J8Oxv+FMlMd6OCfr6eI3Efx8CuY1XNWRR0jVXXoVrFkyTAhIdtQA84SYCEJj4xdK6Cgiea1T98NqxyDMIv4nUws3TcTITGImSDbC/SsMUk2y1dXWJAEVYnVkt52czYGUy7ZiensPbx0/i7vS8mOzqAoZALmwmMSLQoadAXoiuv2eudh1DPh1yxsC/8UEHiZ5DgNV1mDvZKq4n/LG8T8OpYNHcbJLePNfjcqIGkY/FQE7yEyF1zrsmzLp37x71RFfXVsVMXisUBMlQYjY6QuOVUffUbbO2QjhUPHMlQ1muZOmMoO7VlRXJllR5OzNUtq8ksxCG7rCgH7SOXOCE6TRzXRPRrPpkJc3qm69NnsR6T7YhY0OEKBHWAS+yH1Iib7H6pIyF0rVt27bpMRWoM1n1mxhkMiT6NcxwgQuJ99IqfOs9Mdm4cvmKHOcYGFntsmr+xMc/IRc3jhQ1jsASPvmpTwniZqLC8aSUwr3++uvYunWr+v90nOPreuihB9Hb06Oslc/Fhc7MlJA4PeRn52axY+dOPPrYYyIMcpOwX0QiG4P2gQf263Vdu3JVLRGuJ6Ihu/fswpEjh5UkqSrJZtUrp9yPPTG2L9gb5+AVasNJDJQVbHe3WgPsd/KwZiZshBmXFclZz7Sm6VoBxYWbqCzeRqZWRJvIbi1kaULBYJ4G2ukWSKtW9sezMbQeZirH0LqB4QaVQxBpjeNxOYK12lI1fv7WDM5euibok7bDNY0WNRWIcHtVPIGPYlWXdcADc8W3v0tGrb3mdafhh14FxYErBLvo32g/+o7y5MumaDU1W8Bct8JwCUcgwsMHtI0hxSvDUPnaWo4Tfs8xEko510JzzyVMZRTIkwzrUBlH1yOBJvjvKhGwiBZ9hL63sY+9Ig98Wj+eFESEZvl542Ra/rqZldDq1wil6klr6I5xJjrbsuhkQGw10ZfvxNjQAFK1Gjpzbdg6NoaRgQFpxdvb2jA9dRsvv/yyAh5lkEePHsbw8AByuTTaO421vloqYu+B/dh76CCKrNL5jpg4sqqnkYkqQwvY1jOO+8ZR7euJc0BQrS1CkphPREsEw4BiiJzl88ljDoNfoISDoM7r6H7bZbYCw/5rQ0Xu1zP584A5W+A2KDqgOgGR5PfMIdOSjRDc+S+vHeXGwZciTMzj4waUjmdNobCu85l8I+4fFlThem1AbyJ0OLQCAqpmiIxUKKrKE8Q4T7CNCOoSQPeFb7rhFeNFIDfzvGJrjx98TUQS7HpzGp33yOdvnPIE3DIaSy4zKJU5YrGJ7p4+3Lp9W3Kmpz/4Iezdu1+DVLgUU6AUDShXGiitV/Hm6+/IHEZkt5bNzNaI0zBiLkRtz2B540wKEPZOOHBi2YJl8V5EB2JU1MdyiNe3nfVZgozCe+eepdFBS/Ai9ZH+9wxqXCQ03hB8AYNkCBHzZ9Jhr60pCPEgF1RNWMTH71EOxkVDGFcZZzqLcrkq2Rk/pUdkFblOyVpLwZwkLD4WP6gX5PuXTzT7Zm7tR2w1aCYZ/EPWF2WWfkEEPIoIZDC2vIi9QiUUrdGLLl3gleVrpB6aSAFhYzLOmdjQ+IS9HvW9pR01chld7Si/I9HIelJAf/+A3OKIzgjqz2ZFztu9a7dvDuuJvXPiHcnD2HPm1yTrETIn+57Z7osvvojjb7+ttsOB/ftx9PBRnD51Cmsrq9i7d6/aFyGDJXIictntKbURjj1yTGRBvr+V1RVJAgldMRAzAaD/PStpziZnBsuVyt+bmrolRj8zWeMBZFR1s9rOs2Lx4QZ2aFuLQPdVLQ9DCZhQifTixBZ6rxsJxtiwqVoBa3PXUVq8jVyrDA6L7cykQTwolwLafBIa0jRhsmSJaJCqVh+VSaIb+5GyyvUgTj92pgusDyrNJtbqKUwvF3Hxzj28eeI0qrRYznWoMmcvlEFcALrkbXEgt+0QeuQeSUMs996ctodX5JsDeRJiTwa9jQHQzVDcA50HY4BygzNXHCpjNrDii4/R/PMGcu49tRaSFbm35PRcTq5lxW46Yz9j/HpEsK9XBkkxlv19KDA2QesemJKBPGmjwbMvKlbU9ufY4JSUCwzW1I4TpaFOnFas/KQ8sSuXQ393D9oIo1aquH1rSo39ifEJ2Rr39PTq7fYP9mJ0fATNVEOubsuFNRw+9jCOvO+Y2OpcYdZmMe6EkImIbMYgbu/LArL7LXgrQ8HSCWJh0FVIWgwViZ3KGPTjIUQRoOYVcEi2vGJ2ZCb8fQjs0k6HBDMQnR1ityUaEJ2QOCULPltRkhYTORDZ1oJn8nk0Epr73FuAPO8DWkAEj+cCJyGykFEV7cEzEHP5HhUrVAnHssoA31uiaWoHEXqlyjCkLRr3663F6HzRawraeJ45jiW1WDxRCkyCW1ln8vp6QXMpiO4M9A/YTHiS3ZZun/O+vS1QS6ZZMTAQkJFcxze//W38xm/uvD6UAAAgAElEQVT+C/yff++X8VOf/GkF8WD+wh55rcaMpYUfvHYcZ09fVCBPS1duoyAjhzeREwLhzbJbgxcCyc4D9ibf9JB+m0TFdlUc3OIjwX6elJ94e8T7MDwoeaMEVzcaCiihn0J2NX8m8kDwuXUdM3+PC4PBmVA5Gdo82Ckp4+8zwLM6Zk+bdqEc3KHn8T4sGeT8MLjcAjyDTsimWFWHvjP7InyP7IsHtyWDruxo0032AG39K/teWJhiQjPbzxkDnXA1qwH+Ll/78bePS9b22c99Vn1gPva3vv1t+Z4fPHhQi5Cv69j7jomtz8Ni6vZNQeUMugz+fCFnzpwVQY+LicNZRkdGdS85vIUBk8kBYWddh1pNKAZZ4swyP/GJT3gQXsXUrSkM9vXj8KGHdFhxJjh94LUB1fNuyLWKmfHNm7dw4+YNQd+syB974vHoGrP/f/bcWU15Gx8dU8I00NenpImBmEiBDcYx4lyUnXuPL2TwvA8hSMdzgbkpzD0uvC5VNFzPnl2zJcLv0eG3uDSF4tIdtMqrSFUrSJNN26gjiwY60tDgFPrx08NAVXnGDtqQYCqgeY88ENcYjFmN8/cqzQYK9RQWKy1cvH0Pz738GtZLZWNHK1vNIpOjXI8VMBEcI+XY0AnyL9gCS5TeyagaQOwETGnDJULbJQQ0+yM72P0jEezUayQHQpLFMKPaDn9jObuPtgcPorrvBa1bjzSWv0UVn8jUphdXII9IRg6tRxW5PYIJ2iyQp0nW9X3D+xZek1V6cdBWzuxckCCI20ASTMLAUQUZmvSWoJlKwIoWDttp1Kry6mcAZ8Am0a2X7ba2rHgUnHFfZ4ttfR0tol8cStSZF/pHExjuIRUW6nu3UEMdzXTTBqKkgD0PPIA9B/YjRRIl5Z5Eiji5i4RWJ17x/UYVpl+niKQYBVM7r80wxfgI5NQYRB2GDm2E1pOtk+CmmUQ44mu7adEl11DCOCisrw2BPMH05p/pfNRwIJ90557t/KZIeQ63R08hhDhWJtioYlun/AgqD3uPtr54D8URYpUvJVBIiuL1H1AFBX8Fcs4vCdcnniIX4HCuQ/5cMVB8paqCP4l3LEQuX74UESNZmDFu0UMj8A14v6y9kUFq7uYp0UxCH9XWHG8gA6yZu/zhl76Iv/13/3f831/4V/grv/hfyxKSEHutSqYtG/E8/DJ45aUfSIom5rqqcmYWNhdW7D5lQillEPYibKoOf4tVbrigrMa4cOSzGw20LyvTIgQeLigr2o3Zlh20ZITzg0GHcJBpv30OuBaw9dVUkTuJTPIFmoUUCpHtZyA9MLAzGDKgB/KZTPH12hIzYX3umw4rSn14E1VlxZlrgKTZB+bN4TWwkZPOtmR/mNU7q2RnMPL9iGTmi4/rmDdcB3+q5dWlBSgmKOxNE4am7p0BjkxrypHePn4cBx88hEcffTRatPx9jRJdXcXLr7yif8kn2LJlixj6HJTCgS2sdKmz3rlzF5588kmhEGwTMIsVeW9l1ROBlKBqVswk3PG6Ex5nQkGr0/X1ot4LK+HJrZNo0oGNo3IrtciLulapGpucc4GZDHF9sF/VbCjJ4OMwYWC130HuAfXjvb3qgRP+V2Xg+s3ouJBW22Fj5ZDOnk1MHgqHUCBWyggnhotCI1GVUdS7dxg5bP5Uo4j2VAnN6hJmb11Bq1RCF2dI16pGaGpLaxoaH5Y9cp6PYq3TOcrd/8Rk1TyfjO4nHfvSHI6SzaDCKovfQxZLlRauTM/jxdfewMpaAS3KLDvNspVDVwilMnCVK+SFmBogyM7sgCTMG65Q7NFgUd5Zo34IxhO7Yvg4yi4TwSxUdnElnwj00WPF9CXrW/P/PENi1ro9XzAT3TieLc4dnLkc6cgDW9h69LyPRJy436WkUH/Y9r5Y2E2OErWAHjz+RUhy0mGkmPEnjExAouAWiFqBxGRyq8BEDrkPK6r29jYJcTkamfrCFvdvtYL/+X/87/E//PW/DhoFkQRJmP13f+u38Pyzz6o33t2RR1e+U1LS3p5e+RvY8CAOzUmjkWmhnmqg3KhiYGgI73v0EU1hJJwuCaL8HnJK9AirE220HM4SUy94LSkTF8mMaqyStd+z0aCW0ISeLQM69zaDiP3cCsEo8FKp4VB7SN7EBWLiLBa8MboDEqoV4NbC4jaJYGfVdcT3SfAcJFX0tRsqbD2+nxvBvyCMGLXntLggIzDXdRPBND28EflUGGVZBFk70VqRFtwZdPlz9v5DMsnCjH8bZmqoExW4R2zhueWt5lB4i0iDt3yWOgsktmsXFuaVoJFLRZ6QWlI0s+HZH2KWqz8iRr7zUNQjn7uV6JEnUmsmXay66WBGT2hm+/zkIVEss6LlxmcmzJFr7A234cUXXsWJt08jncohm2GQ6hDUJdKLVwcaJ8csRzNmPbOJOVaRvpCbjo5arHL5xtWzlcDeesnGlnZDB18YBl84G5MwdZYVdkNVsIaV8OZwYUpKYQQlaZ6rNbmmserjxQxwjJKPoPdzGY2R3eqqbsN0G8K9DOqsHHN+WFpwtgpEEDTd8zhZjRU33c462gWVaGSokowwxMB2lGXOtjmkJ/SqXJPU7JSX29zlS5dULVNHzd996umn8OhjjyqIMnOmM9lLL78EkvLYR2ZVTbY8AymJd7wuL770Em7fvq1eOQ85ThZiz7he54SujMaLcjjJq6+8Kg912snymjKQ02nuxImTuHnjhiR3ZNNS183kgNffpj1llZgwSZi6c1uSrSMPH8XDDx9TO+He9F1cOnsBu7btwMjwsK8LjoxtKtBrc0R6c5cLqcpLu8NczV2ZfBqZn0/qanoc4VphIOf6i4mA/rhu0BAUEWKcOvkvDE8IY2tVsQsy9jGI4QDzDmoGFdTKi6isz6OyuoBGsQCUS+jryMndrVJYQZ5QaifbGXxrdBZkHzknGJOKAnNYZGbeoWqCgVxDGTIZFIrrCublVBvurpZx+fYsfnD8pA5qBns+DuVqnKCWEqrGg9DAdKta7GCwOB5PQwhonA55K7U3sH1lJeoDHQJCZH7hntS4RWo4yK1qi/3Vo3QhJLVRj/7/n0DO+xUFchJV27ImAVKAYAFgQcr2lr3pIIlKmlOFai/07pXABVAx9NQ9DEYyJEdruP7NA5/3k5ryDLo6mWi28PDRw/if/ubfwN6dOzDAGeP1Gl78/nP4t7/zO+ju6EB/Ty+G/j/S3gPI0vO6Drzd/d7rPBETgAFmgMHMEJkIBBEpkAABkmAOoqrsXclW2ZRYK1GUZFLetWSpbEklueQlRZtJtFx2rVeSi6QEgmAwJRIgkQFiIjCDASbnPNM5d2+dc+75/r8boER7G4Xq6e73/veH77vh3HPPXbKExFgEp+BqUPp4apJ2CgnN8OhwrN1wedxyx5tjMhTE01khAcj6PFAZ/Iyxtx0Y2oSafaqWybapHKkvQ9f1EqdcvAI0OWfDyLaNcORSz0NbqVXHqvY0zhLPjcj5FoSrnbwYhlYGqxKlkAPWgdOR49wcWOHz3XYFG0k7O6uyKF7DltWceIfgVcQ6kIFFOsQ9cgCB45QAPgMLBCtEQ7leHOmidKbg0sdm0EapW90RabWrZMpMmW2qEywH4jtgcQx/AnoHn4AJmy7JwQ8hMEKQJpEkkZtd/6fsa4oqsTzMEdRIeBLtOnMYjjyj8TJykKeazHSw47o5uB0GBcMe4MwbcPANtOFgobbF3Ex77NsLDe/Dce7MANvUMERFojAi38CZU2cYvc+oTbPxXRAbYQhAS5TBzFYiEIVaCAgQTefgh4S+KginIjzgLuLCzp0/TyEW1E6RXfb39UZPL4RQdCwtCDj6Rt7wKqsuZIpkKRJeoSKZWnfcgkW1MSAHOYRe5DKoxwG21Pxy90ZjAUGRTJKmIivAqbIOg4whhVXg6PEaZJzoTR6fHKehRECDe4MNDEETsL7PXbjACWIgcKmFYoJCJwMDF3gMzOlFBI+Wq2NosTp1ipPPAE2DUf+hD32IQ1OGR0Zi186dFKwBCxtKcXv37CW0fumaNbxHL+18kQpnyLwhC/me97yXC/PkiRN04hjkcub0mfjH/+gfxbXXXcfgCwsWU8KAJpDEB7GK6Sl+NtTuli1bTmU2cAAO7NkXzz35TNx0/Q1ks3d3YnTqTExPKqIlrpOLl3aUQY/+c5ZEg8QIXo6WjFgOU0nSk+uEIBfWpBEVMtWy89RpdhlH8KMYq9Rv5yQxfE5qKmdtHAEZjcLMWLQaUxGzIzF45njMjgxHY3oyutCG1jYbXR2olUuCFagNnAgCOeyrKY60bXKy3uDgcBw6eJjXDYIgsgSsIfTNj09NxtDUXJyCIz96Kp7+8RY6cog04f9ZMtYxFhUGXUgP7LlbYtI0L3Dkzskq08WAMo2HaqtSpCJ65/GSRifmOXLxBQxnl/wgiU2GJYuN/P+bkVsqkjVynfM8R54ZuVATX584H0TMEE5xXQhtKGQmliQEK6vO7d7Wqk5ed/p0ds5KUVKE/Wo0pYPejnMC1AsQbTruuP3W+Le/97uxpL83JkdGODnvqR89Hv/lz/9TXLxyVVyyalUsX7qMc8xxXJSbEIxgbWOGA3gp7c2OmGNWHjGK6Y05AQw2BU4FaBzey5azPHevA8+rL2qMWcuXXa058iQQe+AQs+U2Ea0UDKksYY0J6UtgsBQmZVbzyPEa7BFyJFLdDsEpbSiTFCFEhauQa00Zv3go1Wx5vR6BA4IEOHBlz0L/EOwgIUOmDb9hp1yH/WGL8GXyL/4tvlZytpB8wgal1LH75rEOiDRkAER0J/vR0clEMvPQIJ013kvC7qRkrNN18XNhPzTUqCJyO+mg1CzKUpgnn51IQCI5HrU2zMaJLQOqs0cqR274TNrvgI0BOTQJ+cGZfPnPvhInT5+OX//NT8Vlay/na8ZGYeDw+laMDI1zvOm2rS/G4MAw/w7YHU4PmT0pNpmRS+lrUjWCjDbMxNMiwwSo1OJOSMLMSCwzvAYPDYuBNeCE7RipMMqSLKlgFwQNE1TRQv2akBLLnoI4baAcKboGLwgqW3iSRAajy41P4QDNzGUdEEEB6q/TiApV+7DGL+fV4nxnZ5g9M3LEAI6VK2LJ0qW8P5iyBQb5ihUr4qKVF/E7omc4ZbwGzhALBvKMJ06ejF4wqXsEu+E4qk9fIDsbNWSMQEXWfdddd3HzQ8UNbVtHjxxhT/f9b78/Vq1aTWQBbHGM7IR0Kfrfjxw+Eg8++CDnn0N2FNk8snSwyVF/xiYB/LNv7774zre/TVY6SIFrL1tLZTmcJ+B31Nx5T4mujFMhDesIhDcEIWg/w0AVTIZqtnVEV0P98iNDw3wfnDxZpjUDTWOJftksI9gY4/7L4GpUJEmAcIyG2fFsZtC1IA13ETszIEiij4k2yrhMd1LwKalOs32xkXNtwFBkdoFNi+XR19uIvp6OWNTViFOHDsSuzS9Ed6ANbSY6ZqaiqwPlkAaZ68AJUMMEFIqwY2oKU9kmYnhoNI4dPcb7gI4C3CsEeoMjQ1w/Y3PtcWF8NvYcO0Vo/fzAKMlw4Gq0Q8SiAWGj6ZiamY2OBkB9OXKvdwnCMNdKP7sAArf3LfyVKvOu4PB8T5XQFdJULRyo1ZwVNr3GkWdG+78CrWuvpkTrQkfO/Sho3Rk5HuHCGjmeq/QKHAyKNArnUYdtrfZG5n/iuqxPZvuVM3qPUMW6ZXA3i2AWjgcGHPOqZ+nIf/e3/y+OJ8UsexDfThw9Fts3b40jhw5xzd91x52xfOlSOijsK2ThsDmwCUwAMCEPk84QKPahnRVzCMZj8wubY/OWzbwmSDfDBlArAqhhp7pz3JbosaGUVTaHyc+o1o1gQlo9KHOWzW4XONWEpBlIJRrKe8g6s1j/CpwAQKgt0QE6HTUQErSzmfhVeA1CjnB+ItQpuPGz5wREBm8N+ZOcUulBJNgvuBdAIC3/PANHDi4SlSlRex7PKoP2PTq1mFGDrZ5lKexvlC0xuAodP0AtYQsFuad65eQEyc24n/g91TUp8jSjCZrt7YLOkx+GtUmCHhjoQI1BuMu6urJ1cUPcCifOkNrO4B8odY01ePYIWOvzxxfKXrFaEE0Y1yQM/ItPfzr2HzgUn//CF2P9lRs5DQ2iMHDY3V39MT46HSeOn44nn3g2hgZHoqsLRj0hYjbJZ/sLySNqqZKikBs7nGdV/d/uE+bEqlyA2lBaHBQVIbtQ9XE8RNRvcKHIekGCQTTMYmBb1t045Qc9ht2EbscAS9aQASwuq5vBuED9DQEDjQE2eLZ3eWODfIaFMjY6EkcOHYxzZ8/wgUOxDbrkqIGsuexSZlYcSs/AY47DUo4eOxaXrFnDBYOWrGuuvZaO48mnnxZs0uiInTt3Eg7/wAc/wGuErOqWzVsYFLAX+rY3c0oaPgcODQvshz98jPOKkXmj/xm90Ltf3k1mOmDva6+9ji0NgHAF+4zQiUNABdPT4OjRdoeFB0gIwcFTTz4Zx44eYbQJIRtk7GCrA/rDeaEOREgJAjIpToNnC+eNKBWiOQh6NmzcQNQBCMLyZctjxfKLYuXylTxOsx0Bi0RWPEYV6WQR5eD0H02twwAXZ0F8LjURBr7ff/cIwozirdmd5OyiDY8Nw4ArVeVMPKQSF9CiZiu6OvE/BsBAqCchtKxdyZ9Nx9QEWlfGorsj4tTBA/HKti105C3wJuamo7td5SXVx9ujCQQCqJTMFZW7RkfG47577ycc+OQTj/PasN6gbAfN+ZlGV5waGk1ofUucPH2WQ1VIzml1Rnuzk8OPgIIBbidBlR0OlTSrHPnf/5UUWKEcdcNe09IvB+EEs2T01+BnZ7oMjH+SI2eGn0mZ6+M/RY18niOv9ZH/Qxl5newmpbPKsWDtLHTkMKh0Rikf/HqOnIx7Du+QSh2MMlQFmy1kr7CTM9FqtsUbb7gm7rzjzfHgOx+IRb09FIZhx0o7pKSbHDOMbG5RXz8NOUd5AqkM6IljDn2DMDlh9AZUOJsxVloiG2zhRMkL7bEohQGVI5QLrYMymEqOxwRLq7Ut5AVofVQMdaxblQunCgvbAjHziI/5PifZyujh1AGzy5GzHp8cI/8bQYpq3R2a+8AefCFmhpmNDjABy/o21ifsuLL24PhmPFdweYBkIumZGBfDG+ileRMgKtNhzqmriNeWUDjKgni/hWSGhwZZisRrrPwGVjkddc44pwWgln4q2mU5i6hqEtMUNMqBE8HgNDwFQuJ4qVSoEpgQIxHngO40aU/xe5R5qd2Paz5zeGuhuzgDhRMn43y2jXA6anPdPb3xW//nv4xDh4/GF7745Vhz6doYHUWhH9EBmJh42B1x/uxQPPXkszE4MMLRpggGkg9U2OuqUWAofBdV0RAd4cFJQUzQHS4OZA1FyVpOcAKlXQAXBbZ36kmLaS6EBkYWESi+Dhw4GDtffikuDJxjXfLKDetJrEH0hgEnPd04xzZuOCwMPER8piM3PWTVpPEdtejdr74S23dspwgJsiSQ6kC2gkjILbfcREjMo/gE/86yPgxniRo1HgAyYcwVPnr0KKM/ZM9w9CDbnTx1kizyiy++OGvZEOCZJVQNBTEMTEA2fOrkaW7Q9773PXS6WED4GdrrTz/1FJ3/ux98Fx3vqVOn45Xdu9nOgHPe/OPNsfyi5fHOB96pcsS5c/Hcs89zQS5atJgDQQwHQRQHWuJ4XmJyz0kz2hPrhMEWkiAWHghocDznoeWOBdnRRgU1jCYFTIiNhYACkTszYzgcqKSg1oXWPWa3Tf7M3vkUsihZM5Z3CqgkoVbGN525amoqh3iOuDa+yig2DoC3maGhtgWoD1KZQDt60W6ITao1JeKOAs6F9XFe+4wgvclJRPaQccG40uloYuzr5ESc2L8nzp88xpp5Xwukzc4YGx/VOsGah7wqyG0YV3p+ME6eOBUv/HhLnDl9NhYt6o277rozbrzpxpiYHKc07eD4VFyYmImjZwfipVf2xJFjJ+L0uQs6DqB1UKuylxxOi/3oWeMT5F01i7/WAKdzJ69AiIQgY8HLZnbbONPBG1ovKIf71etZewWf2qFXzl1rwIIwPy3ZTWB4QrP/ALTONYQyTbaqGZ1gr7qhdbasVY68BOv5eyHA86F1w8K8D2a5M3vEBEHcGNix2ejqasSyZYvjtz7963H3XbfF8OAFEuDQTz6LrHJKnBDB8SCSSQoZmRrbI1tql8W0Rv0v+VcFpNmPnJkh9oxsKrLUDuoioJSHDFScJckBk5FfRn1qsTu4owpdknANT8PmYo+hg0dkN3EPDMkbJnfGzOcLJ55OQDZbuvoMEbLlDOuKc9CBVBGuBjtedZDCXchzFU/FbXQiruUS1PVksI/7YodqBwvfAFIsBFbgmJEMofsGLbleDzi+pK41dhY2CgG8kZhyzmCGcVa6Ap2C8JX+cHUqEQLP+ntBcLPVWGRCqbjVoX/5ILQzj/P+oY0WARNLs+7UcBsc1pwduQ8iA4dNpeyg1QnCTRsZj2h36OrujU7Mjp6YipFRRDaIYqCNDRirLS6cG4qtW3bE2TMXYmoStROQeqQ4pfoaJomJhc06AYcCzO/N5CbP+lUnnEdHewwODdEBAWLE4oZjhLLX0ePH6aTQrwk4euOmTYRt0QaGzBQymgcPH4h73/62uHz9OkY7Tzz+eOzcuYvyqYCK2U89KZ1tDCWBEhlqzThXSHJCDpTki0YHp27t3bcvdry4Pd714IPxhqvfwA2BmvCF8xfI2F6xYmXceuutdI5o9Xrmmaf5kJCN4+Hg/FBrxjWgdo0a9uqLL44bbriBCxGOGEIqcNq4bmSADGSmpvgZMMgrlq9klo3X/vzP/+9x3bXXctFwctq5c8yswTTfuHED+6nhmBFhbrhyQ6xbuzb2vLqXUTsj644GISIQ1eDECUGlgAcWGPkJiDhZF0vZTXnDFLXRpoRwChY2XsupaVMi+QFGplhNKl7B6ZHQRYJHp0RmICOJzB4s6zEtXsaizMZFYhQ8J3lCa5MzA8R/VugDeYzRrAYWMPJNeJ21+paEFuCs8b9Ho0pkR72f7Ot2bRAGk05a94Fwfc2pV8Nf1F6Ca4WTxOz3vS+/HIde3hlHX9kdazCtbVFPLGo1oqtd9VhM9MJFgqTW3mjFLFr/JlSqmhyfir/93t/G3r0HA/zNt9x9d9z65jdxFjwc+emB4RidaYvTQ6Ox99DR2HvgYBw6ciza2ILWHlO4b03MKodCIwy+CFACnqSWR7NdwviKGOhAR05WIxSLIy+tSM6+kyBVyhEqV7yG7EbvUDkJ8xIqmN2DPHJgzk/FWpeNqjtz121fLyNn5gJmP9T46CBmUnXOSEDWht0jPW/qWRYLFpDdjO7YkdqYK7xIvkaggwX1eLS8NuLXP/krcd+990Rvd4sOHO1o6JAgFwTcHXAdas6O+wPrEAY/1wwum9Q9CrrIMeI7yHHMKMfHCcHSyaSGhghp2aqqiEMRWw6MUR1aDHQ7Jjt1ZOzIplUb10wHKZRJLEYBgTJTOVl3EORzT/4BJUfZNaDMGa/Tfs0Gs9r7YUtEXFMAaFU4EqezfIrr51RGTj/s5z6F88Pexj5Vm/AAofC9e/eSs9PX1xP9/X20Z0A4FOCpHOrPxDFQoyYSlpwAZdQ545zB0CxhcqE1CgCNCqvzRJ1L7FCxgiFZ8UIsjY5gHbLcmt1UQh9kx1y3VzdFPmveO41wFe9jLtrOHNqa7W/z2bxkq4N1PIbUXwMYQOwaGh6NV17dGytWgGiFPmQ4ctDk1bY2OjxB0tvJU1B5G45mE1q3agnjoPki16glj+XIDKamx0xDA2JIs0FJzjNnT8e27dui1dWKK6/cQGgW87mxuMCGxgVBCMMLCtEiHf2Jk4SEzw+ci59521tizdpLCHk//qPHY++ePfHWe94q9ZyzZ7lY4IgwYpT1hwn1e3NudqtFBTG0CGBsKeQ9UdOGI8e54CE8+sPHOAQFikvXXnNt3HH77TwfRHrIvKnO1mrG0089HUsWL44PvP8DzMzxOThHOGQsOIwsBUMcmSwEUwCroycaKmm333Z7nDlzOoYGhwMT3V56cWds27o11lxyCc8VDhxw+ppL1rBVDM4S2SMCCPR7A37HgsCmxyZ3nzQ7AjDco4lhAdPMiO3I6AjZMjLHDB2Ln4EPWiv4Hjx/Zb0imSmDc1nAi1g99cmcztYKBnWQPaRRURaEc8M5IBtHfQkGg8fO3mOsDW6wzBABkwFyxFrB5kSrHPr2EUGzPdCCHCZi5wakrGoty/emUluJlPE49ACQV5ZOcPoq3Uwwit+18yW29G3ZgjLHOaEZixdxQtr69VfEcnRCNNqjE9nP+Fg0ZiYJt7dPgZwzE33oAw6I70xGs7OLbGrUtE12e+aZ54jYYB+iFHLVNVdF/+L+mJ6ZirNDozE20xZnhkZj36Ej8crefbH/6ElCkaiPY2Jao9VFYRjMSEBYxNqhIXLDZFmHtMGWbfd85Cy5lS6KqpfbDG1lVZnBlx5cQ7bzWev1zH9e4pARA6YT6rOzBPZTQuuiQ/q9QlvmtZ/R6Kl9EeuM6xzrbBpDecTRUd+7nJBZ3CbrGfY114XITGZ+YjZXwzhgyKVDkLAx0Zy56O5uxrrLL40brr86Hnjg3ti0cT35NODVMCNH9JYtXnaocBQSoGoGJm7zM5tQ1ZyIyRlkio3Ubs/rB3pIh66AwEgUSmdUJsxsmpKhqIvmlDsjKgw+6LQSGbUDLdLNCUaY+JfBvCFzODoPU2L3UAaJbtHlc2GNPKHoFNfiXkzNCAVgKlUW5luuMaMHChKckSuTRxnj7JkzcRyjo0+fpqIjBzoluxs2jupsRvpyf9tZUsuBpQeUCDuJsAklVJCEgJ0IIfq9kaDwHqlDil05mIhIeempwgdgoGI+DsoJ5O7oOSoBmKItxWsMseN4TG6g4kg0QAkMkeEMsDgOOpn77r4n+6oAACAASURBVDxoO7F385yjyQpuVFsGHijJGm046SZJM9u2vxT/+nf/Tdx//zvjN37jUzHFGrigeKxf1MQhInPw4OF4edduKcDh/e1NGipEEhj2gS3OASCcQa32EGQbqDej6R0RKBYtnDAIPu2N9lixamWsu3wdHSKYmEePgo19Ok6fOcv53crkgnVX1KfXXro2LlwYiOMnj8btd98Wq9asZAS26+VdcfzYcTphtU9tjbe85S2cUX348BEGAXD4YGJDB/zOO+8iUxzH+u53v8vJWSCbve1t9xK+Rm1m85YtsWf37rhk9ero4uD7qdi0aSOdKIy+4Kjx+Pa3vh1Lly6NX/ynv8jrR381/g6pUDDVL1q+nI4Yk7RQ28FzQDCACVzQDb9y/ZWx7rK1dO4TYDcPDPAhwyBhuhqyDT7oEtWp1QLPmIFO5i+ielUCOqo1Zp+1BTLY3ifFITGsFdHDkKn9Q06W6InHA3rSD54wGNlg2pJtLVlXDqppNKQjj/aL0vKiY9BRZz9n5YQtf6njQb4Wc+JR+/NAFwUeep3hdfdfYldgY87PFqq6E/s1UZeHYAeD1SEGen/3d38bu0AuPHGcZRiIcWDNLF2ymBvQcKL8WJWVYLIZykEw0O1Ue5uMHnQ3oJf+2NGYgXY/SCtACBL+ZPbU3sG1NJjjZZ/78Qtx4ODxGJuIuP3OG+PmW9/EYHoaZZbpWc4l33voSDzz/OY4PzRGshsCW7SdMTxOrXZiG4DjGJDoPmheqNeDsjIOzkjI3SSoxD+rXHp+63FeedW25Hti126jW7n6hFPdx28nQY11vUpQvp15amGXSMOdcQmpE2YQ2a3A/g4MsoRScYDU44vMshBvKZvqvursoy7a4Zlg5LoUci70kOMyk4Aqg69gV+UBHQcInjoc8J7p+Nmf/XD81qd/M6amRmNqciymJ8FE1txyPA89kjxGcn4Y2GRrE4OmLD3iPBBMQ5AIlUcjEFzjmaWRxEeUKUuUCaGLXKWsmA4067ueHohjAYJGZo99QweatWhkiviyQ/ZzJf8itcHxep5bMrtFKk4xpWzNY6ZqehnFVqDeOEZkghA7M1nZJ9hB7G0gprDNCJpBwB0EUXZ2lk6bA5bIbVFniUo9OazLxNU6xyNLIGTF530wQx62iZwodsroeeseqKxIXY9EHQytC+RSbz7bksG7sNZHHf3INal4udKld3lDJUoJ25hoWb9PsuOVBLe5Ym3nDr2YbaMVcYi1gIS3CfGkg4ZD3rJlR/yr3/7deP8HPhy/8zu/FyMj4+wpbzTQeydWMGD5fQcOxo7tL9L5i72eMFjW3xFFU+Q1a6TOrNCtBvgIYgedPV0xMDwQZ86fjROnTsQll10St7zpTXQCr+7ZEw899FCsX78hbrzxxjh39nycP3s+zp45R1LS0sVLY8P6DSRznb1wOvqX9ceK1cspTXru3FlGbYhs4fwuWrGcUSCIEGfPnWWWjrnU6C3HAsFNRlvW/n376bBxe1auXBU33XRzXHrpZXxwL7ywOV59eVdsXL8+zp85Ez9+/nkqmKEdC7Vt3HxktA8//DDr1B/96EfJboQTx+JE1gUHhZoNWueGSKyY4GNAyQDngwAA2SZV36CwlBmlxpDKMasWlWpHdeuZC4i1roTPvFhMcBFRKTkBBiyTBMi6GhdmskuTnMHIOyc9wRly0WMmOSLgaSkV4WcpLAmOktyhNhp+LwnWMWaTyByQVUu9SjV5tmplJMvrJIwlg17q1nOapIbNTH5Dsq0pnhBznIvO2tzMDKN2IBnf+973NCBlbi5uuvlGBk/gAhhZwINGWYPnkRKLDpJcgxdMpjqd9iYkf4EygJzSEQ1seFzz2FiMnD8fp44ciRmMSwSkCjW2uYiuljTbcRzAg2hFQ0nl6LHjse/godj16qtxzXXXx1XXXBvj01MksU2CSzAXcfTkmXjimediZHyC9fHRiamYa29EZ3dvzCFjQD2xDZKVGtkIA0Uj7ElX1GZI+DMdlQN6Z1TKpO1JEwJ1jb0Q2Dx21M7YLUzO7qvFaOfO3n4GFRkKFZhfaAgHymRLV3l3adfxIBYJjOj8atDAAllnOQXNfUAZzjVbZK4lEEu02fAxzkHKZpntu1Uxe5wRPEuwA7BsnoeRjiRjiqKPgHcqPvKRD8anP/WbMTs7GXOzgDDRVcFKDmeXE4ikQp1r3spec0trR6ZUMp07s3i0vGqanbM2IomUIJbRl4CWbrOJWdxPGZSbZ4TPJWcjna7ga3FX9LnJj0jkxagKHA4QN07jKpr0uBZxjcyyRlYsPQYR5pTpSofe5FEQ0jDYCDb6xPET3J/4G/YgbB9JxWOjhMpxrrCZVtIsHRmeaMd1W4lxlXKSh8BkrZ3oW7LIGXIRuvYkyCogqMUB2dZWUxtkj714EbRp05m88AGLqZ87owSs84Nb7UEHncWRO1TOvaFEpS4wll0bp/cvILu5Xs27YsY5IkvUPttIqvne3/4gbrrpTfGOB98b46MQWwFMgIvCRhHksHfv/ti8eSt70JGN28FrJriGi8B4mS3OFq5mBwkdgErh0JGRj4yPxMkzp2LL1s2xbv3l8eC7H+QmhDNAhouLRxCBejAZ9rMSGxg4P8hZ0pNQDGtEnDx7MvoW98XNt9xMiAUDUU6dOkknjLnTkBhFxIUsf/ful5khc3IOa1XTzMahSobFfMUV6+O6666Lnu5eQqkYroFFd/b0qbho6dJ4dffu+M63vxU333wLCWtw1hevXs02IixMDEwZHR3LoSsrCcc7YKDhqo3Rg/OhmhIiwZw9i3+T8Z/OCs8azhkBjiNF9XFmNJ8CA4IbtRkNc1aQjSJzL7bSH5skDm7yFKMx/KgMXsQZzxoXQzlZ2ey/liP1cdkR0GpqGEl/Pxc/YClA4TBmCBSsJUCiiMlWc1LXY/tGit8I9lKmT4EVkBWnJikR+8ILL8QPfvD9OH78BCFFtMOtvXwd7zknG7GWLYOJNQBFJar1UaRIGVZ3lwiQvJ4kq5AVnrU9GUANt5ZOvdj0MJizbWiPnIq5/L8Dx4SBmJmOg3tejYN79kYnNLcReQfGmzaimXr9uFcYnYjZ9nv274/NW7fF+o0bY9NVV1PYA3tpcHw8Nr+0K3qWLo1f/pVPxDe/9Z34/Jf/nI66ial4XT0UbqIGe7LiEek74FPgoYC9DAzMrEKGTV8Mvzn6swr0EQQ4YPRz1XMvtiiz6ir7nm+0KoGRuiMvpm5eRu7RmpWvNqwvkptmOjjYyDph4k0VCYx/r/2vREs8HWXkFTohaD3rxHbkHoTiNr50UiRtzapbgNefxEm2mkEvorMZmzZdGb/2if8jrrpqYzSb7TEBkiPbVOHsFPxBs99wvIuObF9l54G0D8SazyFUmc1pLYrz4No1a+E1CJsOPx8QcYwUuWLgm0QsPjrbmtQXV+1YAicK7iAdLYIxEQFO9JIKJe9voit4H5w69hP2npy2iLjubMGBofMBW4jWV8xuwHmjPAbHjz2OIIk16hwQwr3JR6PPZotXcnJ4/cn9MO+iKtEYMXK4J+RN9XUJ6Jg7wGClIxHHWn2cyGQRFEqUMts51RYnu1EQrczyJaddCzDrG4FrrELBZLsrRTwRB7moivOvo6Z8ZpYkP7n3hQKtM+oiGzjfTEgSzhZsQrHT4RWhw95q9XBIAwhtINMgGwehhpl2e4O62Nt3vEQni99hQSIzZ3THVhiQMFKmL/sXcQOxutHuNTU7RXgdN2JwZDCeefaZuOzyy+Jd73qXHDmyuImJeHnXy9T9Pn3qDOtDGM+5ZNESOscr1l0RrUYrRiZGY9/B/dHb3xd33n0nHSXqKTte3EH4HAv67rvvik2b3kCBgs2bN8ezzzxLpwBy2AMPPMC6GrJl/B7LARkyatinT5+h8Aq++nt64s47buf8YMy55sjRbqgyLRZTO+drGxqRkfT4vsS102Bi4dsu4rtZj1rcgsqkrJWQdd5D94JaclLReL12DREcqV4hsmMNOrW0tShy6Xg8qKGc7KFWFJ+kt1mRwAgpZYsWjAoyc6AHIApiepzrkIDnHWgYIhodxbS8iO7OFjcvnCGcEQIA/C9mO+ptEueAGhKU43784+fjsUd/wJ53nPPGTRvZ575hw0bqmDsr8ThCrBdG9j1CWMjopTyniCcFistZ64TGWO8SaqB2OqEehMwyalebkoQjcE2QwwTSA9EWQvtwFrj/4IigW2N2NnZu2xYvbd3KyVdQ8UIvMRx5C7W2BgIaCEhgEMwM2xNf2LwlBoaHuZmXsCNiLs6NjEYHNPy7umOu0YwLg0Nx9vxAjGHMJPZgoxXDYxPcm90Qx8j6nqL5FMyhxcuMPPmmhR9QMzjgY5TAL41lnXVeiqFmzmVAYDa1M7e64TGTmX/LQScMHoqcMZyIatYlrMi1WQWiFhJxgJpZY2Y2PpYOWwq2BVqf78hV4pOjUwBssqSyeKvWqnsF+8CZF47DXt4Mf6AjAfGXVrM9Wo22uPLKy+PjH/+luPbaq6KvtztGRgYJq6uvHOtLawyOe3x0LDNgdfvY9bBtK1u1CIenAwZhEmtP6zwVv5Jx7cC8Qt4g45xktJTFho3CvgBaCKKsiJyVkIsgfI3oxTrQMxTJrv4FRBWJFWwcZiygZxoXIBs1Iz2KAwfJGIctxb0lIx/DQEAYSz6AGeDsXGmos8lBJFu+0lbhvEmezoSTCUmqsZk4x/bOWhusz5fPGM8rhcis4MkyQrLJgc7ivA3xe+1iraO8IF10/F2iNC6ziByn5AC+Dgkq5JfLZxcbm1PSavLdLkuRT1m7x9571f7Rupj3+8O7np5z7dOqNopQciITHQYyK/WktrU1o6urL3a/ujd2794Tb3wj4OW10d3dy7/TUER7nD59jvVmQO+YCDY9BQIU2hWgviPNY7Y3yHdzvbpHG857FsIeMROt7k4qnGHYR09fT1xzzTXR09cbYLMjUkRNkdA1J0aJKAWoenR4lP8GdI7Wjd179rBF7O33308Hi2z8mw9/MwYHBwhdI1LEd2TayLLRAoIbC+lSOHbUxZEp3nzTzayPg1wBx44Ht2TxEsLdGHPJnuqMVsvCygyPnIACwc4fzmG2JY5DLeAy1MCeVZFbicCSCVkcuSG3hMZZ90kCGs6b0ojZi8nNkKpn84UgNIpTbVwpsZm67jAyrA1mfycyWGxKZNXodZZggYIP9G9LUUkCJGZ2c6BLDi5x7QnHg+40HPQiSFVifvKZM/HEE4/HY48+RnIfjo0aNZ4NlOwApQF6R2eCIljJMsJ4kOzFXaCt41nIblHD9UqqUYRGQ/bO0N0qQlyhNDYnAW4m6161ecw08hjnmsdCDZvjct3Tns58GqxUtBbBSYBZOzwUe17eFRfOnInZyanoxNppdUZfdy8dG7oJ0KGAoAVlHRBgoIg4PDKqOQH9/TENclF7W4zNzMaFweE4c+48mesDw2OE19u5lhqajQCoj8GGg/wqg3Em6TpfBRjqteZTZIg3z4DTSRbnXr2zZLhJ1HGW5PX7eo7ccLeyv8qRF8S85shlyHLaGe0IjLoduc97fu1e+0d913TUqG3Pq5GrdUlIlgIek5VIrvQeyzWsSXiSEGYwmPcB+QhkL7q7OuKqTVfGm265Kd714Dti+bIlbLft6gTBTvtiJstPVApkHVrCRsAHRI6yNKrgbQU2spewE7B9FwYHuB+wLzjPIp0D7bhbtnIwh5j7ukY4bjh22DpzJzj/gkp3GtMr1jSIgLqXsE/MCjMgIBqGdtrRUZUFMQNhZCQmxsY4EhgIGIi34PmAxyQEUKpl7BPvRPaNoKadMDkd5DSIZZreiLUnZjmQOmm743cIHKymqOl6Go5iKMlcHgcl+JMY3hUngFk0y3NSWGMpM/XkNbcdaIDKZuYGOJCxNDFZ7mzxE+9HAkDVXAyPJq7s9vzBXy5j1b8rWFG2LSDl9YaFORDI1rvT+7coI7dQQEazkvlDjQiLR6pYIKtBW72j2RX/9b/+t/iLv/jv8Qd/+Edx990/ExOUWxWxDTDQ+DjauUbj8KGjcfbsBQ6kBzzPKGUSzErUTrQowFpnLYdsSmRkkJmUEAuEDzCc/fCxI3QwfYskU4o2NJAxAIGjvQp1ZzhUzAYHQxu1RkA0Rw8fjd2vvBpnz5+Pi1asinvuuYdtaXjf448/TuLS3XffTdIYZErBYOekrNnZuOTi1TwmFioyfQjMuB6Ns2YWBli0JbY3MlG3aDljcwbrcaSIPvHFofDeDDRIqgMbzodjUA/iHK8D1476kaJH1crqDpebr2geK3s07M1sIeFCnKOPyyCK9expog/4TPyMliy1Z/WQVIYNBmKZtaNRa8VGwvrgsWtwlwMVBwJ1fQBcMz4bPITnn3ueKAt016FBveHK9XHFFZcHetbBO7Besgh80ttnaxeY7jkbWLUz1b7RX+0MBEbA0J/FHBA5a6ygBvHgS6xlwX/YsDQwyTrF3230aFgzwFHkLyKWOjAqPX0adT4X9WJwIyKgwuQ8rCkMTmlri04EVdNT5FScPHo0Bs+fJ2mp1QEt7p7o6+mL7k5kbqNU1MNAGgU+WCYIRLqi1d8XA1OTMTg5GSOTk3HjzW+KKze9If7k3382ntu8FT1tMT3XRi0G7E2cj/pPE+rLXmg9uoRm9QEFVrcTF/ydhiX/WiE38x25M1/WrbMEUc/InVUYqq2g9arX+Kd15EL/XCOvt6FlRpPZ4zzYP+H1Clo32U0MezwzIk5pkwiNpka/9x6Jn0lGckBMh5dlsWYHuD9z0WrMxa994uPxkQ9/KKansF+k8sbBKdAZyIxRy0SMZhFSlf67tcz1aZHeJHGqtks/EyF2qptnf3aGW0SWEt3T462yQ6JcHB7VLNoIjoCZW9EnCIHD3sc+gJ1EcI0SIfYj7CM0MHA/kEChZRatu9xHyStBgIHzgKNEAoB1CD0OILK0nxi5TLa/YCGec4p6wbiU1lOXd9jaJUI2bIBQxZyol/6L9yiddlV39v2SY8RnUgfeMzHQiZMs9FpMUDn/ZPMXglxylLhmihyt1g/nt+eIaa75zFaNeroE5H1dfzbaWxUcvxBOryD3qq2t7dR+Qev+oz9ASmjWgwWkgukw0AsHrDATf/lXX42HHnq4OPKxcUztyoiYUYzg9J07X44TJ09rolrWsziBqE3ScupRVk8hNwpqTcjI52boyFEvB3loIOeCnx84H7fe+mZOzkIk1+holsEqDAlmZtkzDRhnx/YdZLKjTr9y5WoOfcHoUQQQYJOvX79ejEhOZNMsbjhi9j13SBLVMI1vNDdKMhYVvadoQkbrgs1zU+accerl5ibSMSsxfkNChOG7ukiAw2bF4udQl4R3KVVKZ6R6dD1rYPaQDFWeU7K3JRAzoc0L8RQaAn0+slLwCtCSRgGUbkk3ivFq1qeyXZDW4OSpKEQZUJyr6tUeRoPz4iYFwWpuNp566ql48skn47nnnuVzgooc6tTXXXd9rFu3VnB5m3rE8dlo/UOPN7KA0v7DGmaS5GpDDAj/5cZh+1oiHn6f28q4aYoVt7AJInsxYm0AxLMA01SMedb14VgRoCVM6U2vdjsRAutGEc/KtWXJrWgjQuyIwxHAHIaCEzY5Xgu1QNZnQeqYid07d8XRQ4e4ttBHjP8R4aNcxGsgMUwwJ6D34amJWLtxY6y58oq4+LK1VIU7euxk/Mln/jR+vGUbW9CiHdrrkLzE/8pmxETWGnb64rVZTZnKjJa+OGuDNSJalZJXipAyfAtz+f+ZGnnywdMZ/sMZueviFWM9gXGenkEZGsV6/d6OvGTPWU50zziDA84pY4ujHSSDZDjrHIOLElKRls5xl/wo1JEbcOoTMTUxHJ/8xMfJVodQEOrlIGyNjAzxZ9wxQbNSgoPz0ZrUfZWmeZYj06mKfFfxXLDWPQ3S/1bQlTchs3Osb/5vQaQMDHFdZWpYQ0EtzgHJDEYMQ6sDsPsV6y6PDRs28N5CXAZkNGTZyOo5ZATDqZjRSr9cI6LVC02kLtv66oiH9jDQXtk5JBlUd0zN9BKYgyMUypiR1MDxmyhnZE8iZlqZTGAsfpSDtajL7pGklGv2KNbczx4klDajSMkmDwAHd0BU9bZXOwH/qrPkgaixTc36F35+eZLOwH2E4rxpg6uavtey9RFkyyvkQd1DM9F26sALc5XGrl7AGlDuBLL4phFNYe52b7Q6oXYFw4A+XYz27CGrfWh4JCVYZcRkACK2b38xTpw4HS30tAZgH0RBGqbiDBIf5ZoPnDhrkCRMidKJv42MjXLgx86Xd8X111/Phw3IW7CMNgLUb5YtXRbLli+LJYsWs1azZMlS/o+eamUzcECqrdhIwwiz5pJ1Li6+HFVnkpPTFDmHihzjiJf3K/ukrbKBWhB+z1nXSSTzWLy6/Cc2bEVwE9kB5wOH4voX/g3YyiImNPIJVbMsQYKcx/ShF1L1ebRJoVYtKUKrKcnxsx6atW/XIxXFavPhd6zjNdQqqPYLTdDCrNxtW7dRChYa7wgMMBXtDRs3xurVF5NACOIKbgv7LHE+IA+CkMZzVy0JQRVe5BIBnV86GtUpk4SU/bn4nVAA1bXh2PAdWbifJ37WZ7Z47/kaCD6ATMk+cMks8h5TvUnsXMDXyPDLukgYEuenlpZqUIohTtbgzFLFJD1KTyo7FAEOTlN1aNzXyfExZSpY15SijeiC9C8d9hwHxoD3AeU9SOCChIm1rGyxPXq6upmRN7o6YwzCOniGCCYbLfagv7Blezz17PPx2ONPxuQ0wWTOJZ+cApwpBUWeX5K9zKJxJboEJ1b9oqBI6qPXCEU/qUauZKJiqhuxqJs8/24+a71iwwv9SF0CG67ikBcQ27L9TE6hymLZPVFjLLulDWghSLWGYSGNSnJZEX8RoUzPV3A6yyzANNx6OSMSJjoZkFmr+0bkU67pZkfc85bb45Of+OVY1A+OB2we7M1UTEyMkZyG9kS8B+gS9bUp9yvJX6whJBWctY6SAbstNAhFxDfdTe7dRPWo6c0OIzhmtWFxj6c1FpFTugqWn8V6hF4FZiXAtsDWLL/oIvKLAIkj88a4YCRD7E1nm6bau+xk8ZmwqSQgso04JVwpI6qhNOo8qeB4xVIqHeC6aJMzwKA+RWBITC8DY+wh2seURdUQLU1VxGdT04LOTBCzHGQVZDvRqtZckhgzeSU3IcuQsGH+LJ8PPp9BPJ+L1OZok3J/4BnW17v5NwyqUB/PpM3JsrkF9STA6EBp1yvXUR8LW2Pf1xy55VzbztYkWm04XSdU3WCSjlrzyZWZI7uG0AsyXThyENc0arGTjPSJSSxEaSe/+speSomivxwkOMDrZJvOKdOq6Hg5eD0hY0ceTczx7WgnwxHs7xOnTqpdobuTcDoMrwlR0u3N3mjF5Tq+P0ZYVFHgKeBFjXDgB8TaUhmcoRqpJSlpJPLvtYSPdX0EIhz4xs/KgSFjYywXIMsW017DW7CRuAgt4sC+RRkwogsc/CHWJqH3VPrBfUMmjAwYJQa0ybE2D5Zskl5AHBP8q8ERrper91sT2GAssXEoepLyuA5oIH6zfce2+M53HolDhw9QJOaqq69infqN198gR51KbnxvsnZ9X9xi4utl3y1UmvKe2JEwA0k4l/r7Gc2rr3RcynEZzZNAwgzdcHApiWVtU85d6ETKbmZiQmEbktzklA271WtXsotVfcrKUEBrvBHV26mVU4IMt7HkhCc9etewMihKUhwQEsd8QqMQRMxGg6RHIQhc+6kvj2vhfHaeu3pv2WaITIbDVkCw62SLGVxKR6MzHnviqfh3f/IZDk1BFwl03HPsRBE9cUBqmyAkSbCm9bftMZizFgJbqsLV4L/MpelfXKKrw/V/H7RuiL0EFNneWO2DwvfKWMAkn2pQSoGg2UpWSAD5L0vLVscxDx4CNM6ibTf43aOLfY1krFtZK80K9O6RAHDfqJ2P6mzsoZ6It91zV/zOb/9W9HSjjp6KgBRXUtcFrg8zyhUk5ajiJHIQlp1B2xhIrdpbRgmUSVb8BgSAM+ACYa5EBgZyHqGseBbSzmNx7NhRDuEBJI792o/JiGzJTK2QhOABj4OZDpui+nJVPsKzqpfp7NSYjSZT3mU2OnrXd7musz2uwNHOYFWac1BnsR07Xpcb9BlVWUhcLNl2O3ElQEAeJNxitAEf4OMJpVR9nvyc7ACC6I7tBl5Tr607OLVzdxBjm+Auinn3I0WG2M2TnAqRhFXSw3tFTqyyb9l7rVcHJQ5ynFzguwMK2yB6ulMHt9SLJhnROAsSvOMpaHDo+AsycvSyDgwMxQ9+8BhlW9/znvcRwsNNxXcw1AG1nz0DLdsLcf78AGvjkvhVMGCBEkc0Iiio1uP6LyO6zK5IAktxDy9ow4EFAq85ahpGEmFSHjazi3LD59WLbJ8rQ8A6dxlvZyOrjFU1YJk6w7zugcdEInwGhrKwx3JqMmsybXROjjoZveU1i6Cink9lj3L8CFIAS7s9DQYDDxrZpfS9pSRkyApRPyJBfMeiRiZuljXei5+xiMEWP3Bwf2zfhqz6h7Fn76vkFtzwxhvitjffRuGdlSuXR29vN/t58QVdekKLIE4la5PnykxCilO4bk4rq305uynM78Q78Q2OGTVcztkmagIVLOjBi7jG1paUpzWMJEdjgYnqg4pTzl+ZeaykLh0QM/GsFSfhqe646CQTqSBkVVj61TYR+pFkwnTaFt3BR4N5jEBLhqdGmspuC5FLhUKAdSyDoxKTMxuch1pkkLmjJ10QawlMM1vEfkCPOGri6CgZn5qOx594Jj7/pa/E6Dhq49hLEk1BdseAjoG5UlzWdU0EKiWDjK8zkOWOyIFHDr4N3SY+VeBrtS2611V13IWO3E+sZFBplCuIX/vHfAt5W78rSW7ZcgZbYkee4VP19F0+yLISkbLkAvGW8Pq1i6Uq+q3XOQAAIABJREFUl/9O+D3jl9I9TpEcoCZdUL1E0ACHC9h4NpodGhp08apV8Ru//sl40y03xOTESMzNoV88xXeyAw48jaJUmNfpJMTn4DIBsla25qLk1xLD3G1V3BfjEzE+MsquGNwzqDuixxqEUTxrHBeZpoeTuHbNaYGJzMDZSNu9mvblFtCFA1EMWdOxplwpmeYs72UJL5Eri83YyaNsSeQySbcm2FEkCsxvDH8ZHyPRkwhHMujN29B7M3i36A7bnSu1OAeG5hzgfOHY5eBBNlawbphcTl8kbc4AyRY8wfOY0KkgngNL0HqXnAl+DsohJfA3aU69+0ZQKHKWnT88/+Q5qFQnR47fu1tAAQjKJQo4zHXyIDC/lsfBIJWWdPnbzhzeDn2Ekr263mqVLEUCajGj8exoUWsd5DUIVvz+7/9hLF22PD73uf9IQwOtaMi7wnjgfWA7XrgwFAcOHI7xMQkTgDAnZ17tOUVwimjVapHQKbLJdJp29I6YqzplBUHM8yBWriowoephFQuw7m30b0d5yrZ0gtWox/w5a251GAewNbIkTDubmJ4koY5jVJMt7teScDWl+kkPRQ76JPTSq/Y0PtAORZBwlmyBqk3XUhQ5w4lkuEVYXFq00iumolhK16KOtX//Ptapt2/fFvv37YtNGzfGLbfcwuwamuurVq/KMXoaUqIefU3fgZMBpNjEhKVU+eN64PAFRLQSg+F9m5tjGwluMKfy5DNjD3z2ucsQChq3AhM1nDualKGEQ2fbHWE31JaryBifQvGVhNUdbXuz2yhxA5YhDm7jkI41yxuFoCfjw1obz1VW1pvNBBkcT8SVClJztK4oX6tGmxfrfVoqW2ijBKzP9TvNgETEQgVaDrYI0dIgVlm+n6VabHJITRpadmYQxZmmE2YvckeTLPU2CsH0xfmB4Xh174H4+l9/I55+5tlodXVzv46MjGXNTgQxnXpVm2ZGngMoFCtlxqpLzNe+NiPnH3NP2JYY3pyPntRyBh1OicNP68izZp/hczpws9XLzi5GxVkg+SHpROnIc569uQfa46hr1yKGWmmRl4+WMmbGeK7jMTMjQZdFFGjCzGmUz2ZInv2Xn/5U3HnHbdHejmsDh0Mom9TPJPtrNniRkp1WayY6FtgdRBKtSGJsnQR/JANQjCpGhn3+7NmYhBAQ5pVnmyb2rQNeZ5AlkMq1ijIUnDsJujmGl+s+nawDYmfUdNoZ0NIucIJe9TuTxcz9Uaaqe4nPxlrX7IM5Ek01alS2Q9wAKczh7y5lkn2ffzd6hvUpV6XERecENcQxXjOcMhMA9rVXmvB26rZT2M92kNiPJLyyPOBZEjqWSnhqN4Vjtc563daYdIhj14N5B6L4HV5jp8zEILXbcY6aSSGSHe0K1mbNuWt4V9UFZDQACSF8jLkPbcf3VX3kinZUPyXvlhlTO2vhWFTDI9CSnWWdHJDdufMX4o/++I+jr7c//u3v/yFhdvSdS1tdbFn0kcOR73ppd6CDqdHREumNML1hcC0iZzokRlA4RDULnJUMorWQPU7QtYqCdpb2DGxiy4GKVCeIgzcrDZjhVwcKrOwX9r4gWmIQmWWkckSpwbiNS/U3TCWajUks2oTh4NCwYbBxAGOB/b18+TIuHECs6pXWIjcsRDY4FZVykldG7NygmKnbhYwamwDtfKrzQ78dxLInn3yCTmnVqpXxwP33x00330S1MsHdVnuTMeUmT2UtGRVBPmKZIzJGy4cWL2vLuIeIZJOYgqzZQYSMsSBZCby0dH05zo/OkNdjwQNlmiwXpGYySjdCWcRjIFEG9bgcK4qIVPKaGm+o0oOCy7LhMwPz8AIy+zN7ZjsNAhxE5bmOioHLmq5rh6pZSSZShjGNbD3uyzYaQ3+WvSQLlumrsnY8X/ekYh69kBJN7hM46NpXirMUXWXdzxm833U6Bnl6FjCGM2hpA4Ta3R3jE9MxMjYRjVZ3tLVj/nhHfOGLfxaPfOs71HsAqoZ7BYOEDhT7Zj8DP6OsRJXwtSBOxemb4W4RknKk+gSWDBRqdT3fu1rgsNCRK7Or2MavyciTiMTSXK0mXheEUclAa4KuJLHz4qc4y76qHfv1CvXE7SlOLZN03hvuN9x7rDtkbkLFxkeHOeluyaL++LmP/mz8/P/2j6OFMhPFtOAAgFJNFwEicYHUsoi1obZVzMTGvpd9o7AVSGVj43H0yNE4dOggZavR3gr+j0h2KLlMsH6JNYBj4LyxZxSaKcvDdZcgE9yXbCOVrav0FNwOqHq2LtwEaGWdlWLkfNi7rjVfD0ZN6BWELCcIp6aEw06Zx7LD9jzy3APWX7fzouPO4xjyJ4JWWmYzUEwScl5G5WfyF3i9CYLq987ShXXzrQJIxKWaIucASaXVmkCPEeQMgsUnkCSyibMObPDZanNTayyvJxFMBCQ4L/gNBWFznDLHtlGqf2kT+fngmUgBsxvzyHfM11q3YASJUYqQIEwxNjbBUaYdHa0Yn0RG1s0aOQwDopn+JdL+xsAHZOMq/eCCmnHh/FDs2rk7ZmaRLULsQ33kgvqkOqQoKiO4JB/pBlugwBGgajok5JWaXLJjnRllnZkOjGQL1EWzxznVkbwAlCmng/fGzWDG8IsFQ+A8na3CSFN+EGNMe3voqPEdGbbam8SAFjxrNngu7oTR+XAx/xbTj1KIYHx8lAsdrHCJIQT78V944cfxgx/8gENUwHq99pqr4+6772Dr3JpLLyUDHdfB8X+YxU5BBo1+Vcahe+Sebi8elg6IGgRhLfye9SLU/NiKhl79US4+QkupNoR/49w5JSilHDm6lEx2QeTO9hikENZKw47PTIMB2UYsbi9ORfOaWuRaliN4l1zM7HVA4glBjtzZ8ynabxXhsQQiNKa6Hynyku1/zmbMUVBtUopdJMSkvrzrwK5nCwWQgSoojgfA5IAKCkukRr1LDVTqyxqaSEn5LNLgkPGafeqG3HG/GPAADs21zewDokvM5tqiraMVzc7u+OIXvxIPPfxIzM6qL1nM3iR3OYBIo6pzKsh9hUOlNraDX0Pr5XtmeXLnNclKk0KzfKGjV1/1PnJn5CQEZubqtZKWK0sBenJ8hqmvXnTWC6JSIW7zHDnfiil5+gx1cST72w685sgTca8CRfa1I2AFQjkZXa1GLOrvpULb4kX98cbrr43777s33vYzb+Ea4FRHZO+T49nmmNP/sixnZAunhX8jy75wfoBdKyZ0yQmrjcnXUqnOSYgIdXn1s2cABJg/p4bhHmIPIeujgA0EVsgmV2LkLBuwu7JiTVDzenaQY8IcfnaWivP2fiN6WTJk7S+zyfE0AGvLjostXs+Q7Zi49pIPVLcF8xZN/qBSUKJglm5OXXd+jqF2JgHmHCl5ARJQJXapopboi5XkShUnW02d3Bg1s96BH4ooLQrcmYnz+et65fzFUeLnc3pcSkvnhDvev8zE8VrpPUjRE+VKbB04d/wsnpEU7Sx2xYDt9KHtqg55dnOOXxO5a5pGWtEd4BAYcrS1wJnCeM2RNIHNNDo6zr8jA6fBAEmjA9Nn2mJwYJjQ+sQ46oFgGsNwK/Pz3FlOqirRoCk9maVnPyDrA5kpue5AhnWKl5h0oz2dgvRZj5Qjr6bvqGRaRXA0RIjUyDxWY781gOEUIX7S29dLhw0GdjWvXIMJDCUmQprR1BiPh+vCZhNjOpnMKa5iuObIkcOxY/v2+O53v0Md8IHBgXjjG2/g+Mp73noPB3bAUQqyAdEAkXs1s9ZBRz5KLvlSx83rxAP3gkALCY7FDDIhZcLqbANJKJhZukREsHDAQsfGAKTjFiZCR0kuq5NjJLYgiJzAZVGDkwHyonQdDz8jYDDMJLQGk4CwnjRxyJE5g4hcr8okPWhCO93BHz7TdbpK0QqbV9r0NDg0gElwS9JOlSWn8l1uQpYBPH4wyzDlHmc7j4zfnMqxIBRm9K91pU2K4A/Mcz4jkoxyRGpCizIKKUaSBkLseB0Pn0DlR/R2MMuHDGtXNFvdMQat9WhEs7OHWforr+yNL//Zf4p9+w8llD1fq9lIijNxt805JFFvtK5H8YWz+SojL5kP+QAuRyVS8pMceUp+VtC6gtyCRFnUJBf0vD7chY6c7NKqFOA9kPmhnDaL4VkC0M3LoK6yNVWtvLwzX6cBQNiryMgBqXMPzgJNm44bb7gu/vVv/6u4fO2l1NVHyyGgdzKy0aYJsu7wcBw7foxjjgHNd/f0xOXr1lIhEntw9+7dMTw0xGzc0C32oZykhrWqnWua5TME2XS4SX4SKUrzyunk5jG3VbLEo1G9XcTTendGyXYzO/RzxJoDaoDMzLMdlO8rSXJCoOdWzay3w6oHZAWyL9ci56c9m+iAg2dLjyL5SCRBAbxmsHslkihKv1TrNOBSqMaEvqa8Myd7hqcMe4z7RvZ52kzYQLP8se+4x0FI9vUyGHQgIRlbJY1VPVznOpPJj56VM38H/bYNtmvS8phk0oT2aEh6L1q0iP6Gc8k9Q6MtSGCEAA+mgmIGSNvZIy+V2yK2pFi2qgHN5oQpjU0DVA4HjlUNuJ3jAGfmYvuOF+OrX/16PPjgu+Oet76N0B2cORmzMxET41MxMAAh/AE6dZDlUM9j310aB1wcGXys80pYHwtcuWSxH2pVsgCAB2hkN00W8vgWLaAUTiCclSCsiRbZooGHCJIK5nBzBGZ/H7NZDwORoVYtSZlj1uM1LFvtHty0qlOjR1jZYND5szWjvY29mKdPnYzHHn2UU8xefHEHCWcYWfqRD384br75Zo6+tFIaZT/TwLtlBJ8hcRQJVqD2Wj43xRTsTHEvRCDBMJv5LSNKlqVahGuH7rtng5tkwkH3qf5mFMLMTjgkR/1ssUunaOgJ98Sz5+uZGJ0uCSIyUA6mCEXVVKjwOWRncs6wZCEd9eOzsCE8fKVE7LUMsF73LdAp66Iq5FIj3efiCW5Ed6pWGX+mejrlPE2CM+TrHlFBpcWXkJym7gD1BSMYFhoC8oyEaxjF5yQpBnpsPxIUKmaqtKTtUlxTZWsSs3g4PugJoHaL4BpGvCMmgHZFgxB7q7Mn9h84FH/87/597Nm7v6ifuXZZz6gWOnBn5zrRn+TIq2uWI62g9OQpFxSmPKf8h/ZnvUb+v+bISXajm8uvmhLWax25eDiQgqZ5IkIBY2HuTJ317nfr+QONA0SO+72or0fDcSZG4zc++Wvxvve8K5YtWRQjw0Nx5tSJOHzoIINdPLM1ay6hKiEMMlYgUK9DBw/GqdOnyF43tE4yUyrNMYu0xjgTIrHisabYOkkdCaFu0AlgDTWTHXy3U6z6zeXYnIkzs87aK50Jyj3I9rKUZOwEHA+SxdIeazRq1drlDLOC2n2v9HmGraldkKVRJjSeM57lNc+QIMqZ5SPaB2WYPG+1xKr0Nv/6FAzzlTXSb9FEqJVyFODpuVoUC0Qxk93wGbA3IBmzpIvyBVo2iWY0SzJRrteckgWOnAFW+g0khfg3foegDp9H3gO5Z0JP0X2Fdj84bySLWAdAUgC1wy5gLWH+B2TPQWTEF2Z4oA17zZo15Fi1nTywNfld6cTNoE1onRqyMzPE6hdBirTVSZgd2TbazTCp6Xvf+7v4vd/7N/EvPvXp+Gf//GOUYIWDV8sZbhT6vNviyBGQNE6InAMYENlaop8FmskF501uNrYduiEbPcxsN4JoTDK1RZbSAxM0KsOPjdTXj4xapDJlehVJSd4i51BTkcesWVtoZSDKPgWXsM7Bmi3YpBpscvzo0Xj++efie//jf8RLO18qs3EfePvb433vex+dNVo78Nkmz4jUJQhKcLwdnevZzuzEYuQaU1U+yYM51SmjU1y7FOQSdssWB4nFGE5U2IPrcb+7WsXEJFeUWKszWoM6ja8QEZUPWL5IAhuzxSR4CDLSuetz1CeLv2uMqbIDwDSMghP6YhsNolOME3R/P4xIkVhEuUItc8q0U6bQUXzGfQ7mTNxSPFhNvsKWrhPXSj29kCurINKQIu+ZCT+ZlYuF6/NIhbCa5/KzxnfWQnNj1x05uwBmFSAZslcPs6bOOSChMSPEqYyXPcnIGlDOivbo7ukjvD40PEZi6uEjx+Irf/6f49VX91EqmSUvttmpVmzpTWcVmbdWQHiVyDqkLpmzgrHa/ij1fquT+c/V0IcSl9cdOY+Ruurs+FhQW0+RI6E0SUrkv1NJMh25y0cM1hAYZuCmt+hCCHxivRhat4iVcNJyn21vGP5lRt/WhjuMDBD7Sgp99937M/HmN90cl6+7TI56dDjGRkbKACO0p+FmgpxqRIxBHtvVxE3BF/kgqeymLhslGOo914AV2AfYGdTdqSqJAJI15gIG81giTeV+Sa6NiVh1oRSgc/gaR4dFiiwByuUQoe7uYNkrHTk7cxgyZeZbymQpR5pO1AG27JgcrJIP7X3zUJyJV/LgyVDIgLxOIkvKQ6mr+6YxUAaPhwz85AMkX6fK9CsCq4mppdacdoKqkelgWV6jtrxQDPkF5ZP6WTV9r0Mck9yhFI7C9eNVDPIteJbPBIiqa9qSmO4Vox3+dWKCg7xOnDwZr+zeTYeNsa233fbm2LRpE2XB0ZkAJM+cGUx0LKXCM4e3zdmAFYw/4UAsOBfkXdxn9DeDFh7U4bAQ2mLHiy/F17721/HBD30k7n/7OwIqb87KMa8c4S8GrRw4cIj1XrDepSc9Kek/1BJSSMPsaLJ5Pe2HkSxm97azbqw6gsYyIoPGPFrcY6gmQdDA8J+yatUvxsDubGsnPG2hFThznAPmTyMKQ0uJxVBUuxe7UUGDZfiCjNFdu3bGN7/5MKdsQTgBc8Q3bdoQ73vve+LGG26Iyy67VOMv6bRycImFBBQaKorkAtHnEh5Pxqd12SU1WB824szDiEMa0+LEUuGo1gNf5XWpGuStn8Qgcw70mar3loEEuZLpFL2osyXP2b/fQz4AnYzm8Zql7m4EPYscblBzAto0Ne357Julg3LPd8LOjoadNdjB+TkXaLfIJiZOk4bHkBhR1uwtd1Divn0ek2iRMj0GJHnb7cjxHYGEW1AIa2YEb0at3uupclJlw/x5kenkpGW8BS8KOsU9VJCqa61kN/EaolT04ZWoD+9vKrghwIG2Ohw2gumJyZkYHhmPx370BJUYMfsAyowAa0FMlR5+xWBXK14qmhlWrw2SYXZan2VuOD3fZ6snQpqMs4PyipTkTu6kZfnmFjEiBajplZKwpnN0wJ+/zI8Ti9nlGD5bE+NqzlKojvZ0sc4MAlRz5zMohDrdB9a74bzbgXDh/kMIZjZuu/Xm+LmPfiTGRgdjEiIvFIzREBSiWnB41Oqdr9Kl8oHLQfOV8Lxu6r3FQpd0M0yicomjkDBLcFNlnMW42FxUzK9qTdfg63xZ6drxz/oOJrWCMvCaTAiWo1arrFqmQPStPSPbDPCFclolHBIClKrlM6eogbCXHT4UuQGqB0SxhUxYPB8IfIE4CnvaySBEpTvqKyT/x2gtyyCpZkeEGd0ecPpEk9UmbRIfkQXwcshV6qDdFhN+RkSymm3C+8x9sgwsEAYERUBT8XpB6EB+GiSitjJxxJ6XRPU5aqKgRXDv3r28hrWXrY1rrr0mrly/ngmoYHeopeZs+xrZDcsVtgToDhAdBv/H9jw7V4xrrW3HL8DicR0Pzlt18o4Yn5hklt7qxMxowHptsWjx0uju7tOQFI7fo/qkYPZoj+PHT3IWNFmzWe/mJs/1bFESqnGlI5Xmdy9hCTheZL/qhXZdRIYyhb544dIjVoRbahcpfABhGbY4pPAMbgKOh5oxSCycId1sMEh49NHvx49++MN4/PEfcZg97sUVV1wR733ve+Lnfu6jmqHbapJNSmeYvdvIlpgVj49zEWLjUlg/iQp2DvquvkFnm4WNmXUY95sWA5aOhe8pxtPbzdnKgm1YhkDMhz7trHivs25Ud+Q4ipyxQ4HquAvJSzacfr+NqohJOkK99uwjiXyVCEOx3tXn2MmzBpbs1op3IOZ31W1hMl3WaWsRNfGL3MxGBSxaw+i/VuP259CpZiBXro8ZchLbkqCCZ4e1CWSCgYQzygJ3SoIYBgUGQpm0mMtV+cfM/6pe71YVBULJkk2n63WBBUS1rXQObM1Jp95oYYhGM6Zn2+Khb3wzvvSlr5DRLo0HlL2Q0WS6YQeTfA8zo9UVmmS5wgXR/GtlqwpAsk6SKbiIrHjqCpxqziy5Ky5/MUPLaWwKTjzsp+7ItYbsyOsSpd4vJVvnptL/5v5o9QqiZSmCQZIoXLJN5WpKgI0JZrRakGINkMoAMUd0Ntqit6cV113zhnjrPXdHV1eDSm4I9FWfVnsmelGbcDCe7FZKLwnZ1zkANci31KatL5H73X3Jdc6g1BHlsF73q5QZqoxdW8LIxuvt7NqRauTQFJErfc/OrvHMsEeQVZJY6+mNiSJh37J/O4NWl6NcF9anKVhhO2UKeTvYRVZLhUTqP7SS5KY2NtX8JTnt0hu7R1wvL6hqJkw1WB6PA11GSAgN1cO+w16jDArbjqDZyo8sa2bJVWU2EdogigWeWP+ifiaDmMkBxBUJZnQ0Ys8rr8au3btj565dLBuAE3H11VcTRgeSQL/S3h6rVq4spTRI0MK+w1boMyVcw9ZVJIVp83Dn3A3Qdnzvc3OGmPMRlyzRsKMiSJEZQHBjJJasUTh5ENx6evvKKFP8DGOB+hUMCaP/6dm4cGFQ0ci58/xZjrmTkRYcNshU+O7ea9ZpPaPVRW6yPAErQaCkO8lpktGz40G0AphSa8RRvxYzrgGRE+pLkCV8+umn4utf/3rs2fNqnDxxnFFQf38vyWW/+qu/wto1oqtSvySjPiceccoXyg7j7PEUMzsheRvWzKJo8CDgAHlSBxgJc5fsMje0nKGiUj0s9U8Lsk6Jwfp+S9alnaUdW71dwRup6tmtHKwzcsJLhVxVjTNUNu6zrJyyP4dOznr9CTUJdnUgkKWO0oGQdS+qnWUrULYf1g2Z4UCcM4INb1Yx5pWp1s/N51G+1wyW2bg+hoMKO3cSuvicsx2FzmuOinaAG611XycHmoUOVMe1fNWvte7qGSgCajxTBIiusRcHmLCdkQDvR5KLTNxxtbzmACjEY6W5zEjRYcL3wIl0oB7ZGV3dffG1v34oPvOZ/8CyFiYYkuVec+QuQ1hRzWx5dfjJ4bkXWCNhqoy1up7MHDkiUwqOhou1bu1lZboL0zezfAY32S5ononazNLZmsRa0xovpRFD41bGc/hZc0a2JXbk7qzJxyWHbq5GKi4T0m7H1C845rZYvrQ/fubuO+KKdegU6YneHggWzXBQCHUdWmKQYy82EMzgvr1OgFo3xoJphZbVHZw4EhkgZG0ar7UtEJlTUHDZB/WA4XUcOW18bbbG60cAmRhYV4GfifXUoc9Km0SinUuaKQmLzJT7s0a2LfYr4X6ttcqeaM6B7CgkiNFKhz0lCBtdMGjhg2S3ZJdxLuyMSQjbGbLLrVi7sONGupCoQaMdnzk9ORnjk5O8FqxrtnhS20MCLPgMQNjIpBEQyJkq22ZZFkqiXVLEw3XCaSMYACy+bdu2OHr0KO/vJZdcEmvWXMqOLrwPSISzdVynEshuXvPAhQtx4uQJJqz4HN07EWORKGJ5AIlg/3+XZnDIPwgNYUfMyX3PV3c0nyrhURrdVIIqGYRUpDDVDCeo0aUc8EcC2//z3/5fDkn5lV/9RKxfv4G1OqxQOHNorUOUArAIswa2CWgmrPe3+7ElhKE8DUQJDO3QAkZ0Z2YgHrykDj0QxNmTo0CIKCC6wkSer37tq/HM00/HsWPHOKUHzgsEg7fff1/8ws//Qqy+eHX09/VywAU1ckFEoA65nCknb9UXSEb8hrkYSLSJXY0Fg8VrSFa1zgqitYA/CRE5sazAkCUzcs2w1tqxQDGNBy0M/WrTc6PUsiAZQsc1Gf26HujhIdnD6Yyam4LykBrVaO1mISnKDivmuAy0a7tsY8nXsGyQDttMWp5p1tR8X9Rfq/ukQExYnpWLRHBLpCV7O93HXvpck+n+etm/RkPKwarlqzJohNYTAneQZUVAowkiqFUBDfcIyEFFeUsiK27hwZUYZWGpgtk6hCGkfqdTMUknpPiHTgloJ9TIgwowKqlMvM8QK4IMyfZ2RIMa1A3uT0DrGBA0CZQoOqK3d1E88u3vMiNH9YZKb8gzGZQrI3cJYJ4jJx8k6ep0SCY6VY5cu1cCIcU454AXPmfLatYr7ElEpTMrOiRiYLtVR7wGlyBkR7hHXC8vpakMImvyrKVu6Ow/17r2oxjogri1gZIJYu8lW8N1rpbFZkdEV6sDoU9ctGxxfOj974nL163hz9BORwsaggMLv5BBTqIvyAh6znVf/pOcrjpyNJfciGLd0dr5G0l7vX1dz9jrgW39OP79P+TEKyTNvZttXFO4GLPEcQyvbaxrlqPIpk80K7ktTIag/EkmvspSTgTgoJD5oiZMrQeON4W/mORIVDhCBIYIkFBihQ+h4iMCgxkoaIJQjMx9PEt7yZ/yHqT9krPm3mlCmXSGfAnsGSGryvbx+XDcGCa1ePES1rGZYff2Ek2GyNbQ0HDs3v1KHDxwgHYKZMarrr6a+h0gTVP+OvkOCEpo05KgrbIV1D6naAug/qn5GxBOO08pcswLwf1FAIPkFugDWOom+rKzJ++hfWfb0VeeKn3kWt5p7HIWbn2EpiJXbSpcbGcnCBEwuvhLe/zNQ9+IffsPxC/90sdj/foraTBAjEOWoOzcpAS1BeHGujfZ4h+CaiR/6Ag6S0AkZYDpDcIHhkug2O8pOy+99CIh8EceeSQOHTrECBkPGFk7RFh+8Rf/adx55x2MeARrytlZ25v90BnFKWJVBuL2JDgUq3XBcMLgol0KRgMwCrWREZ2mShhRhQKDVyIXDDI8FCU10JlVGBHMHe9zZGZXMwRErKBBAAAgAElEQVQLM5DXOPJSC07jageb0JaNraNy9pCmY8OzcObuGrkduzNnqRJ5LKqcVT3Lt5EoKI5HLubmd4Dgv2OBkyBHrfbM83Joj2vUOD9G6DkNDcNgnAGr28EOpioBLITxLaNLp22Wa+oMlGCjjD2Uga/IgTlm0tdC5yakZJ4jz4zSxtQT6SS0Y0eO6xAUXSkWav44nKgcuQIainskdFlByJUjJ+LBMaUgKIF8CoOIwLad/BUYK/iSRqMzHnr4W/GFL3yZWuwIrIGYYd+C7Cb2pDgX0n9X65ucu51doltJTHNGLoeY9z85IMJsqulkdhju/TUvwIF7Wh3eE/N15jlyO+m6I8+SDc+uzEVI3okby+rOPjNbBOal352GReIyCqSztl5z5OAUAlZvtgch9TUXr4h3PXBfrF6xLMbHR6jqhlIaUDqXiIC64R4ACmbRuAQNVQ27npHz/tSy57rjF0dHc7O5Z5IzU5dONSN9oWP+SY7c98yfW/ELEvZ3uSptEc51Cpk/AvREBs0PwTE0Ijjn3ee+sZ1i6SfJY5rylmhF1oGx/gglz8xSAEcqlvIPFmVy5wccGBw61rqQ4MxqJ2C74dzEq5ITxJwGlbQ8Bhl2CueK2QQ8DoLfpmRv4Rc2btwQnX39GMcWp06dYqugs2wkf6tWrSr/L126TJMzk0zNKXaJ5vk58MlnyQ4BIZJKoMkIDjzl0aQ8JEwoycAPoa0M16CplN187hhMBeQaWiWY/S5Bm2CnFeD8tuN7nqFEqxeDHJxgdA5uSEOvNB+So4BBQKQRMQdQHaIjqLqNjKG1JmLV6ou5ModHMXMW/bSIenBCgBcrprhrsw5XCcE0FK1onnfEosWLRD4YHYn9B/ZTavQbDz0UW7ds1lQxGH1Gex1x1913xcf++T/jiNPFixYXSUTUrfRVZbnKbEQyw+dZIAEtY1qUqJer9xsPSFJ6YFFD71oGlHUUwBrRxiAD9RVKD9Zq0s7cSpnC9VOgDWm8GcwklIt7ZAJcYWfWnFXpkc4BC2VT1urQBdKuMcwzBylZk4yfjO3rQetFP76wkmsMb7eEFCKX7i4z6oTW6/C2a87zM/KKIezXOiNX60Y1rpXZvTP7HIYioloO3smnW//MYhhTqQ/vZ1SegYMTRLXmqU7rWpkznXkOP8/B2bsDIo4rTKYvgy9AgNlvTiPmz8zpZ9qA6cg9QCKFgWRYBS8XUl5m4Apus10rgzVqLIN1DKgOWUxXtwJklCI4drNJkinY61/96l/H//2Zz3EuQrMJ9TeNbXUN3E5UvcJ1R54ZuzxJKUDXHTl5FDXyojJ8EaQUZMlTVc/ZDiOZ/r7efOY2bnSuRiP8/hoaVHCmGsO4wp5UI/fPhvU5xSxRgLoTNyGT54gsMzNyOPJWoy26Oxtx843Xx003XBtL+nuiq7MjMJxxfGwkZmegxoU+bpfvcF2uy2tx6jONUOSCXQCDu11RZLLsg66Vh+ahHjmnAPcKQW5xHq9TA69n7tXrqtLaQofvIMPcEWKu4P0gGE2eSsXpkVgJzk2onS6qBEXpzCp7U9Xl1eqsEivtEAloQoHET5EGuzUgcBOlN9KR5LkJts4CfnZCiI4kzpfIfYZ9v5gdS/2E7Knh0N0Vqy+5JHoXL+a57nnlldixY0e8/PLLHM2Kc8Go5UsuWcOaNo5nxysSmpwxkALYDKCw4FgV7g1HP09zmA0V91DLh+/I8yzlsCy7UrK3vT1Gx8ZiAqTumhAazhdrd3h4SHoklOT2hMpZyf2CsX9q33PeZkVEgFHxlIypoyJETcoKRHyRQxE8jv7ygcFBPj7U5DA2FK1peB1IcTAWMDQQjQE00t/Xr6gqhUFUK9cgD0RCjz76A2bXzz7zDOFzGE04UKmSTcUv//Ivxf1vv48TuEx8MyGA07ySyIb3YgORbJEtZYZO1RuYTpcLR85eOtnKiASDevSn2OvImJilUvO6UiWjyAhqSJmRm/gkpmeKN2T9Dz8rsgRcj89RtmlH4Hq0OgUqcgzP3VhkEuXSRJaI3hu1TgKTIVFZIkP7tC7aVEAScGzW4LOlo+7oDWcWYppbTxZAzXViWzECho9rgQODinr7Smb5dKpJ4DF8yIw7GaY2hNIfqGYylyAlg6TCll9QJ+W6Tka+FP9U/pgHmWeQ4tqjW+sq5n8q9lHqUsRKnB/h1IQLhVLIYThTsaMUE1UkMQl+ZG9zPjjX/fnM3Bdb+17u3cwsWwyZ7VO6Vnr1HdTLj5hA9tLqpEgM+sm/9rW/ic989j9waiGycjhyOlqCC0ILnJGLPJpQOl+gAE3r0lIxLjNk0J+cCK0Blc6QjRpirNdE5Vgq8RfLdhINymdt78fyW2k10x6sk91K+SrZ5nwfo+HKidux8Bw4oTD/mBm7exL0OYDVxT7HqNmOtjk68q5mR9z3trfEnbffGlPjIxFz03TkAuZlWM3mZiJi8Q63xiXKp1JD5cyKB86T9Lr22nKgOe91tTo3bVF2i3if1o9Rf5/2T1qMBSx22YjXZuTeH9Mg8YHABslmEncBRbtFV+xxELEqsq7ZidlpkQgTW8WYcSeXpHaCRNwaQAWDiRORpaZGEcMxUtaVPJYmfQiOhX2GAAK2CxksuoUwQ8LDodpg49ErPj4Wu19+OXZs3xZbt22LgaFBBgiLFi8mgXnd2nWsP1NSm6x6aGFgTGqvulFSJAbn6MAdTlVy0lLntH2GHWDffDpykKFxz0x+xl1mL32jGcPDI1w3IL/h4eB9yLg5fCwJvkLdJpmRo89cNXrYbUzfy3n1R3Y9kXGh2aUuokMgQM3riIIApfOGkliBg6huSiY2dZw16vT8+Qvx+BNPxMWXXBpvu/dePgjU6ySS387m9h/96PF49NHH4vvf/74Wf7YRMANqm4u+3j72W99++21x6623xlVveINa1CCIwD5cqKW18WHhPXKonlQG+EZGFs7fULHWrxYyM3BKrCKbllPB4sAN47ATthN0llmyEjeRUULExI0TbYzIBK9mxu92uYQA4aCtzmTChzcSTsdRreEzHiuFZVAns7Nhr7XH8nEDqD5rp5zlxNLbaJhecKkMcHFYmWFXNWzcV0G4llG1qMQ8uN8tMybbmeCWRCQ7KhpCk/IswVQnHCV86v1bz6KL6E6yS72QecxUinOW68CHRivXkO8nNmEJRPJvdgz4TgSipiilLNtIVM6dTkKQZxW7/CEDqwyU0/hS1Y7PKKUvcd98f434uEQipTyVbiQIkXXyzHWt0KfzVwDINVTLcuirUjwEzGgYIATIQMS6u3uinRK7pqRh7Tbia19/KD77p/8xenr66dyhvZ6XwX250JErAU82P5mauRrI5pbJkGOvHLn8Z+bBmZHScenF6rJg8OdSSDUrAS8xMuaSgwICs/Vz1nitiwCfJpuhYFn/6ct+Sjyy/C0+m7PAUfwmlarsD5dDmI0T7ZEjh7NmRp6O/I7bbo2JsWHC7T3dnTE+Nhoz05MsnWgOuJBL6YqbOaKgzGvda5+BRQmQ8jZREld3uB7UFRIm68LKZOu8jrKf659T2r9q7XjeDzJ8Cs1ej4xXnpVeJ41zORombCkeo0A2zwfdG6kwh9eQawTkstVilg17CAfGe0NoXARe2snkxeDfeA9qxxqc0hYopeFrZHQsBocGSXa77777YuPGTdG9dKlbf7TIkIRNTsbTTz4Rjz/+OLuO4MeQ9AE6Rz37ohUXxfKLltPxWzEQiRxawshT6Wzx9SyZIgMH6pYIrdtC0fplXXTW2JtNZtQqoyXMjmx9YoL/w4kvWbyEexUQO0oKCryknAfInKUTy9RmPMqEcHaW78fxcaze3j5NtMu5GCx1HtjxWMFC+Ic8CW7cjCqZKZIkohnAYvqh3UDZhAcYaJ50iwy9R7717fjMZz9L4gacPl5vOB4Xi4uCBN2DDz4Yb7711qJohgXJDDENrQltiFgkliGyCscr1KRRi7XwwjQMmFg1EAEYYNwM9hdyvKgGceAhmIwAx4Cf8RpGVehBdE21VkNz9GojYdgY0ZijZDtgO3M6pOw9xjU6A5BhV+3Zm5fvTSYrHBzOS/2aqrczYkMmm8GIppalkEyySl3jdQ3ZBqJs3NzIBYHIkX2VI9YYyrqRkEPS8ydxg+1O2pD1r3nXQccj2Ayf7fOgwTWJyYQkPr+qBGJYHd9dP7V+fB0K531JZi+hqZRTrIxdNWWr3iNvB45zqZyGDHyBjLP/XedrCBHQdaUQV0m+VuNtsTVoCDLzdpuMDJzbXvTcYX/wWmxYrIfKUCq7V2kGMJ5rgSBfVVnnTD4XBM3t1HVPR4Ixj41OTkL70899PjrhxDskoyzhTx1FwZ7ve60trkZ2cxZNBlfpY3AvtIc66Lshe4oL5XPhM0wtdY2eFMGN945E0qmiWe9hOqwzcx9kIJBOWjK7OkaBxWuOXIhUmrbUaqA7RyCAYUNJnFSwqHtv20fxH6jmzc7QWcORx8xk3PfWt8Tdd94WMxiEMj1JSB0nhhY1jsY1+zwdODoDyhOq6To4oKENyQzZe9QcIcPrWtcijtnWSCUtCaUZ7Mgl50SwJARaQx0JWL1+68+Hg8TxQd6yMwLfAp9jvgz5LxnxUTOhkLYkQcx6ds4TwP7uQ425DYJEwykUlTMWsqyA80RwDNY5S4gUohFCabSTSoKpM49/3Hrrm2P9leujsw8tXbCL7YjG48LZs3Ho4KHYunUrJW7B/Ma5ojx6/XXXUf0Mx0QGy1ke6CoozHeRp01K9hAXJkzQaM8ZEB7ShKQQZDzYLyVwClCxZsFsB5qMaycUnh0wQkakhSGJ1aRVUrxG5ROdj+ZqoEwnHoBaleGHQH4D58LEPgT/KCfgvK0CiiS07fDOx0V2y6I9Nggz1SyH4cNhiBCRyNDBaOdc18z4VE5HbRDwMrLgiIcffji+9KUvxy/8k38S9953H502FhqOw6jOU6/S8VLtKAUhaOypdCZpWJNhwF5HRMK6dQrQS+ksF3kG3q7PSGBBRmKUmTRqCro+buCy0dEeJ3iZTibr+IXUlQxnJhbpxNgOlRlnlW1rMlKByRdkr/VaFIOjhKbdGsXsIk0kF0ON3MNorSaPKCWjShmqivJ1hHmflXAx9dFdr1tALMOtkLiC2ip+0pejRmX4Ev/XfXEGUUk4qqYD7eh8jUlidDIeDbqghup2m5RG1fkqIxesqmdtmLzKwSqiEjdjjn/Us7DWPWYue4RqdZ5EE4p0r4csaO14+IEVBXGsEvQVURdBfvQdCTfinI1weB68sxfXzZ3NAlqur1WjR4Loqy4DEbKq7JKZEgcoNAi9oYwFIg/gSTpyxNmAIRctjb/8q6/GH/zBH0Vf32IOPBJzvXLkCkTNzBfi4Fr9/HKOyWJVvVz7qHLkel4S3QCzXnYDxglBrssbeIYzqglinbSa0dPbS9QPdUqX7pTRqy2sntFybyYj2msksYBcugk0LqjXagxgOpB8fkw+c+8J9p5jqxn6w/F/X09nLF3Uxxr59ddeFS3MIocCXTpyisGQRKnSEPcPDbiyfsMp9fOvbI8xhCSzJfOb67xMhNTENCcP1A2gTGtNrtSweMovC2WUE8Xr3e0zL6moIX22ieIdiedhAjJEVHh/Zueiu1POX3ocSjbIDYLdgOpcstVRWsV612AgBbN4Xf+iRcxKOW+bznImFi9ZEpeuWRNv2LQpli9bGo3u7ghMCIP4UbMVx/fvj5d27oxnn32W7V2Yuon7jP5tENDQ6oUOJBDD4MTBMMf/OOfBoSHuGAX9CpC1LzUNcz7B0oGffI+CH8xon6DyGojThvPZnTQ7S8I1jidHa1VCJUAMrJJMiT3ENjhIdnOIlI6PgAf3mRMdsxSHwTm4x8q41Tnksqf9JD7Pqqtsdzx94IWy4gscmbrQODE5PPW1iYAhqIsZCx2Ze/GUoXiD4cIBIXA4RtbAHfmSnAESCXTArZuebQwWN0AUw/5dZ3uIfDOCwvuxAHijeT7KKAxTFRjd3oiRLyBGZY8QspFYviIj6bsrOnMvteUznQUaDpUD1abSZqzgawUnmuxlyEiEQL0Hf6eEXxp5t3Th/hhC9fV7eAjutfosNdPWxEQauGS025A5sy4wZi4nb7i6jKhEOirpVMNdGgyh8Z24p+WYJhvVcjFlAKkz7glgSdbzc8NxESDomSmzLDPKs3MBxs4sdNcPXQpQ/3Hd6eqh2ojNDzjk5nDeRIDK0IksRWRPb12gxFm4gzQ5fnEKCMEmYbCCwFXiMamtDocZQfFwCU6l4gQmzVmv2uQcmasO7YwGqxjQpGtixbmkLCaO73IXonRkG4CAhSx1sD7O9Yn9yex9OgCaOSP/3Oc+T8EmsNgXOnJn5HnBSWqqQevuz25zNu5e4Ndm5NwVBOtyWE5h7ordLWKhukKmMIq1vT1Wr14dH/jAB+LY0WPx0EMPEb1TlqphFFXHi2BnoRi1Uciu/RojX5CRE/uhT5UORoNCTs1SVpIfzLU2O8PpZj1dLdbIr7x8bdx/31tj+bJF0QWy6yzEnyZ47jgGAhQZfKiOjUv7nkEGAkQ56HpgXdZaBrZew1U5xtcuLo6IX1X/uF/PoBSKaWPQsZCxd4aJ19iW2Ck4g6xD6UZ/LDYipEiiWN4/JFVSbn425jhHw3ZfYlG4l6wjT8/EOMYwwwkl/6i9ocwRCAic1k233ExIHONYwRrXEIwkUs7OxLNPPRnPPf1MvPrKbiIF+AJDHHriSzFgJh0soHf8bsWKlbV7K3EtcQYkNW101S1hLiE1yDvxYCklkV5T6jCRW7Ttxn3y3AzcK4nUIJjAbA6Q4Rpx7uw5ZufI4mFDNUQMyYOcNvwZSdU1zhRge9gFLD8M0kG2j/uN3yEILmhHlteIXuB5uPvG3Q5nDm6hIMxC4w9oATcEUQ5ZdoARcpiDNXhZv2AbGpTWOhm1mEHJ5v2EgqGgY+gIt6dkKnlRNr6Gwkw2AOFBwYHkDiWBWDGVHaFqA2Y8kkYYx7RiHeozMHK4oXgwJKMgmuruLnBmieoTasfrPB/WCIH7v50JOyvN4CuZmoKLSWbKuo8zUmeKeAVralmbNmzKxcchCGg9kh6zF5MCJwVW9UDC58BsxKPX5tUjrSImA2Y4CedoxT6jHjgfLBLDQ2SQIpjziEJAaZkxOyhYaKBsvM2nYCCS3Qg2YJZ2xN+wdnANYvDXsvl0pLzeBSx5tt7k9RZ2fW0NMPomcqQyh4MxsT09slaZkEsV+Hdp9UnkRdC6DLyCVkX2dUfuv+m5OMhPVTBKzArNUo+0sn09V5cYUpBCEoiaSsXhGJOJGkuMw1/FOOdzgRoWOQ1pxNFyhuyVCoxEyOBUGvE333gkPv/5L/HfGBJSHDkz3oSoM4jhXihkNPMrdAZSK/97oPXkTGiOc4NcE9sSliU4BW4iSx86IoLq1StXxcc+9jFCpX/+n/8LUQZed85ewPnqZzlycXXUWkQVOUKI2HdVJs7Autw5peZCH3MPZRaFY1IhK9nsyLCRdXe2GtFom4tNG66I9777ndFqthNWbxJ9geynuDp67oLAsd7IoKZsqMpBRO6yJ94G2IG0naJr+g5gbY/yphdH7hKTgwMiT5h+V3PkWGcqfcFRCSZme2cmaCXAqvFlSMSC6EiOynRph7YPqwF7B0EFFTtlz8kF6Gin3cdzABHLzwcB0823vCk23XAdYXA6bMyjmJqKwYEBDo558umnmGXDDoOD1dXZilUXXRSrVq6I5cuWUcQFAaodJew5SWUzmsPNUhOTmwqtEZIhhIV8h7T3ZLHnnpPcdhsVOREQONFgexp/J9SBNo4cMbHiOVeC3Kxu3l84ZhDTcK8oZJZoJv7OoSdwxJgxH+pr97PDvUZ2jveoJU168UR0yH0QIk3xqURiYANVLgSBXHV3oHDgk1FG9tyh7TkUynUybS5PvMLNsMHnwShaAOhOBpaQ5PQMYRLPjfbekWNSTZ3zrNHr2nSWkiMdsXCgzT0nGA43R312GtYi6Nx9tYJjCsRaF0jJqWRGDOzkZcgdAEiJTfW3NkrqYYfB2ForG86bUWrWKLBBC2sy5/VW2WYl9GIlNqEV6QAze8eimAeDJdvZfdIIkPjgMvP2Ji1ZaTof3jsLk2RUXMinC0gzQgCUgRiy92ABObBK59uwWnWeCHbEpHf0pyzVk4g0vcfHnQ8Zyqg5W7fjqUOJ9VYyvVctFDIQ6gu3ISuBy3yTLAedU8m0YrPHNn9n1rsdOc4X1yIiUu255axg1cgSackWGzPcFc1XjrwegDlI0AAfoTsiGfq7oGT16ioYmw+ta61UWZJgfsLmOfnKaIk/iwHFPAWybHdBfbCvnzVyZLQTk9McpoIs/OFHvs0+8tk5rE85ck0olCMvug21jNbrz8Eiv9cyckU5dpwCtk12k2wnGP6TJRCE/DHKCCCH2fkhQ8do4HWXrYv3v+/9cWD/gfiLv/zLlJ1VVgljrtDCU+baiPJhzxY+Je9vzYnXHfg88psCAju7ikQmB0DkPXvHO9rnmJlfc/XG+MD73k24fXJ8lFk69NcZ1GQGyEyWiJ7KjmUtpV5FCSJqCoYum5TsjwJMSXilemYFt9ftR7U3UMtXTbd6VpZ8FrKE64SoljN2BQZCER34s5SYSUNhYedQI8K2ZPILqYPjw/s4AbEljXE4JGTLgLcvWrGCDh12GCWSo0eOxAubN8e+/fvj5OlTHF6FlmK0hEHWFHwq7EfY/KVLl3B6JO4pnDgcJ5I5dfeot5wOn+1uVUkP1+ZuI6Mu6OhwqydLN1Bs6+tVCzUIdhMSYMIX7DuCSfyNKmy9vaxpA7llzTrr2Dgm7gWIaQoy2kiOxr03yujnRISjDF/Rc5XNVAeWkzcFYNZcqHgyYs0LzcSXBnNp4ijO1RPjhDg0o+3c4RfnCcJ4c3pxiJACR60MQVFvVY1SDUBOg4ps2eiPaFURDOqkinLgJNFvDQk8rEDAg6qX672ImuCoJWWHWjtaC7RIdaNElCikqRqjtRjzGgPTTkAQnMYWmhDC2s7EpGr2U54brJvtzY0bhs92pFVU5TJ4sdNR0iZMmQNDsl3BEZWj49IClhrBgnJU71WQ1C60oMyu1fl6+pUJeB6WoAyyGr3otjVfo5EOZ53ORv25uO+EdTyrmLWuilSHyyJZqVYvtbH0bTbBR4hObvrMhMlDKnXINLIZXDij57lk2aNe766CmLqimowtjWS2oAmuTtZyZsU00qmrrjpVfeob7me9jp89u7UgpRjK3GA0lq/JyMVuJ4RfGzmqakvlzAn1kUilzWpHTsOvi+GxHTgLFqyU73Af7HTqa5HEoFQexB7EvhkbG48Lg4Nx+uzZOH7yFJ16f/8SSrQ+9/wL8cgj36VzxyCj4shNdrPe+TxHLgSjtqUqR55lJWXCsgumioMQazQE94ZhVnaXIMvtRpYOshjqlG1z8c53vCPecvfddBYnjp+katb27dvj4KHDKcXpBAJ1RA1tQrDiYRn1QQuq51devI7alecKp5BdN5rjDfsgnXfUBJSxYTrZXPR2t2LTxvXxwH1v5b8xixzQOl4DMRh1wEhKmgE+VbvEAbLmtz+3nlxUgVuea9IMHGQrCapaYeuZer1Fz8dkgpIBsOrB4roI7VLWyjIoVQbFqubs68kJOjJLEPsz64EDxyFDp6DVyRo3nBxmq69fv541atj1ocGhOHf+XLz4EiY+nuKzWbduHfuxoYwG2weRFkqVdqEFUiU2Dq7C2h0f48x2lFuRmVOmFf3Z7BPXcwdqh3YwOFvbMjixgcGBGB4a5nngMuFvBHl31nTX50/UU/LUET3dPQWtcPCt55XJ4+ws9xWuGVA+kj8lUwqY0C2CIALdIghopBCn5A8ZswM7t69hTeCz05NyKh7OGUGN2oNButd6KiXjFPVS2UBJDrJzHBv3jvbn+N7NRRBG/khRNp1ETvySMckaecIYUoXKvmbWxBR947WIsPGF98DgEI7MVgQTfuTgxcLmokfLknWWCWGKAT9JLV+NlWN9KwU3WL9M5+feRZ5nsmKlfJR9oens7CiUrYLEJ6k7D4TXZ2SdxaSTNApm24pwJjKDCQvuHzYtSdmuHIw2YA4eqRkY3WcTqqoMcX72rDOugiptei0iC1ukM19AfKsbCsHhZoMr5Kl/2SC6NYqRYMLANiy6hopQVnem5iPyHmUfcN0gIPDQsVPVriUyHZGHhPhh/Ix0yLDqGZWe+pp1xu+wMWCInJWzLkXOBAKPKkOxcWVAkc+j7sjraILPv+7IfcPpyGsiHBJNkUNgjTqfLZ4NhYRq6xmGXmtbKBTV04okrRy1URFF8lrzdd1qIzHYNzASoyPD8crLu2k0YfyWLV8ey5dfFGCvozPj/MAgtdYx7Wznrldi776DHGk6O6tsnNB6Ibwl8bJwEcz9WACrc82qRbQKGnVfuJrzJohTo4wC+99OEoExViIexejoMAcqgRf2wQ++P+5/+9uj2dGMqYnJGBgYjL/6q/8em7fs4ERCiNpwjYJAR66IoFrpLFiZzSs6hU7MEi9sca15Z5f29lxrmc17zneTRhL2Se1nV21az4y8pxMa4HA4g1CEKtoWsPlUmIQN5NjRSQ4AwXOpVNO8d6u9V197VbAv1BBfrs8SVcqZBPV9Ww8M6nuzXGeuQewTZ/fKUhN9am+j43EbLX6PtQWHBSe8YsUK9jd39/RyUtexE8fpuCBzDfEUyJXCwYFYtmzZcmbksP1wahJREbEM/z5+/Hjs2L4jNm3aGCtXrmQZQtrii7gXqDk+OKjadsq0Yg/gfFjeRfdCOliWViYVuIJJzuSr2SQc39WtwIxwebZ9LV2ymMEE1goRCvS7o4ZtcnZOZMRxaFcwBa0DpeEW69YmI8sWatAK9z9Q3a6u5GoIPcL7/NyYeGaJ2nwXrj8iQvos+rZ21N81D14jWZW8McAiv6rSq8C+A+lOsxUczaAAACAASURBVAygnDqq9XZ835Y5wnTZBuBFrWxTpAELy/9/jL15sGf3Wd75vfu9ve+burVau2R5DRgT40BwCBgvYBiWGBNIaoZkUjNTk8pS1ExNzVTNf7OQMRDMFgIBB5gJxmyOPdiAV0nWYkm21N3qllpS73v37bvfO/V5nvc559y2QuZWtbp17+/+fud8z/f7Ls/7vM/bMYczG1qwSz9C0ENOXHumJkiUlagUJ89DpibK2FBuDEct7d0I4heRgc3CDfM+7ld3BKNIs6Cn1GnsDG3EDbkP51anR9dWlsPVBb4FWyVyRcuWIMBj61I7DZwaGMdGt2s1K+jcjsWj8qI8xJsosKm6SzLnaHGrx33Aak8QI8gwzmgAeWlgTfVkyphDKhnU2BVlkwmHsT1oRTM05czf2VXN0y1nasSij9wDhyfQsPFIHcr/lz5WbdBBa00i+dQGeR6pD7kUY2leCTwAlWlqWEQ/+rp1ni/fSYbhYMRjUP0561veEjSpxlT97FkPkQcFmgymiGWwSa1Lrj1BRhAGiSBVOUaZpuYL2Ck4I3cbo34vGvcKThOguX4aSF0iQ/V+OrCLlJ3ccsK9klkgCUn97dLlS+3M6dOVbYy2W2454PogfbXXrwkiFKEwSouQayamxF6fW1hqr752un3mM59tZ85e0OwDTSQUATmOPPB6xuHaxTnWtSMfBj5B7HqZ03JQCVKLWa/AXCMfF+W8+X8yreWl+bYwP9dmpifbvn2727333t0efuhBCXLgcHDmMJ5/+Zd/VSjCxk1bZAMWFoAYPdltbGJyEIrWB3cgYYmepK+8bmZYK9eZLOKr4M7KfgSpi4w5LiW3aRz3/Gw7eGCf5o7v2Lq5TU2OVUYOWRfFx9niEk2bpb0EomcdcWrKgdhVdlnXCZDecsfV7A2dqcHURstCO2FJ/d2n15ymbs9JdzvteNZJ6JKf2uORKRXaVwRanBBjn8maN27YqM+6eOmSsk6c8uHDh8UWf/LJJ9ssctTUq2emxRK/9757ragmTs2UibfSPZ/WZzPVy3aniQTGgKrr1661e++9t+3bu6dskRGfBBciLhcxWNAyzlREOpebnCC5DACKF2TBgfSIzkXOXH6PvUY5gP/PPAPnUO6kkIb7MIEstCLrbtSybwHkflMj55q4d4IK6cQrcPF6JChIW2LCN92LeugdKIhQiOY7tfwixZKkOohxLV2lAMjCg+CBfUXAIVIda3bmpafWpWfa8PpPMnMbsWHEmLopr5EDK6KOIsRyglwoRto/N3FLs82Vnft3Alem3oGTxqDJyNfkp65+W0xXR1tFHKqsmAVhU2MIrs9e1+Qa9yT2NSbVHcv49v2e9T2i3yKDdPB9WrX8S102JwdVYbEg284xeJ1CUorYgVnd/g0d5DqEOo4hmxSJzBFfzSru9NXdPqXovbJSv4sdBesR8l4H7wXaDqO+U2KLcTZ3IRF92to6pys5U2BPGwg7IOQXzewkiq876jLqOFdFnPWMs2F51mHhZx2SfQsFUa9qSGiFTNcnhJiU35NjT/92p+3t+4oAj3pGy8lqvGhdj8oXI6PV02miVNZObPEyKr6/terpZo0tLNS1JVZgpPqVFsIja4mmkQZm8A5Rv9mpJrdRRjJxsKLrgtdwdETVx48d15x7pB63bt3S9u3da8RqZUXwmzsMjHqxH3AiwLx2kq6Jo+tA9toQe4HpPjImB/4nf/bpdubcRau5MepD79NPViMQCK+jGqa8P8oKuLOkSJPav4NZ87KJNTu960ePsXJGDpNbxDDN9W76s7ay1B55+MH24b/3owVR+3okHLK00v797/7f7dHHntA89dFxRKUgIIWN1k/m88E0AkNmzHnrMyInIa56JfBzGSOJgQhIFVxyrRh8icEwe5yHtbrUbj14oP2td72z7dxmR762QpkR+JxkhCCUvTKn6w9SaAdu1KAOf6Fivc3pnbt19xVz1MxqE/kmdQ7ZozhX7iGtXup1V9LiNcseDSGLn6W+SymTASAwxdlXqoO3Ne07IHG0vVHU1J9zZ2VHWZf9B/a3Pbv3tK3btiprx4mTqGAvRNjawISwMdWJTcQ1MY0Fn2UmBpMtGTldOh3A5NhF8YiqVowvSTAUgrRs+aKvoUNty3abBW4fwFqjdpbnbZ9ioh/DVlgvxowqWENkZsbE2qXFiLYQNDpQwE9Rj2e/uIce2zchLfP0gkesJn7P6PMGBywqgVocRwQ5TR70H5WnK/nwZ1FydukjWTylN56t7WSCFkanTmtfiPhdLdnsC3zk1StXdU+q158+/sTrOHLqES70kzn2hJDe+NtJriclKVtZY4NY4WZIzBpmNDwgZ1mWiXSEZKOnTGXQamFnk8zAcIQywmpdclTGWMu+F1jIgRh+1fZViIMcZXfNfdYRhmJKCtls3IdaKYoBndYzZ6cphdpQuETgiN6BglUsHE32Q1MMp5VueWlsD2voXc27gymrrU7v489hRCsGfXySrGG6YN3IL9qp4XidefcZaDbkMCiTIx20jOX/VQqJgEvXcmjRGR2yWtMgGutqaxicBfMfuqy1FI/ErhayYhjcwYtr2oZJ+0ywg0+GaxFN9w6at2MPy9aQ+4LWPzXCiru6ci6ZDwePaxaqobYvM1WBqRLk6LmWI9CBrMxJTqFY9b5vyDM4b/8xEQ1j5RY4nhUoFHU8NJOvXb0qh205SBNAcZZcN9/n803EtAHg+17vPqCDnd3Lg9I+CQF1os3NL8qJj01Ot9HxKTnyP/zjP2snT50V8Y0sRK1R3b0Vua5Y+y5F+CyCNGAw/Jz6dktt746bUYGnd5vWHYNDr7DWc37OQ0VWl9v8jety4tPjo215ca49eP997cd/9Ifbxpkptcvp9zWac6T929/6nfaVR59QUDIySo0UNr8JgGTsrnRAxqRc07eg2pDXWM/SEPAri+egFj6cYF8mUqJSvbzqCRa72YQ2hF/2793V3vE33toO7Nvdtm/ZqIy8rS3p+bJl1SyiSy8t9RINEuRZw2MCo/t8OdAZ2khDrraJ/IznENIV2R6ZmVs5q74a3fbSk+CGSEbYN9StgcV5HxzqpYuXOklU9hBTu55/4fmqJ0+q93rvnr1tz969mvqFMxaiUtwNIF6euRjdNXAkw0l4DQGBSn0lYc29cJ1k4fwurYUEyuIiSTt8rV29ek1nVhmnZFtth4Iyho8UuF/E52oBg5Rmu2GiKEEFgRABeHxVZ4+KYxQHjU0ga1ZSpRbVEtspJJcbTXeEg78eywlSyb1RviI4VxkBaVdIdKVN0inVrQD5jytPVflMUH4JW6kk52mgfIYCpVp3ZFudBGUOOUHGrPaYShXVux7CooLGMy89ub5gWgYSA2NyldvQYvyzCeOYxRIvQ9tleAPWsefHGvLFMGTzhiQUiEMZtJjHXlg9qPpcfnd62pnVEB3g+i5dvKzaClAQ8BALp+uoPvdAMe6TrQNXD8jRc4mHKPAwezjSqENnHWef4ITfSz1Ef5dTUqSoDN+wkgzizYprRVJLH3ccTYylM7+quEejvBse4WAEcRw8k7LNASISSEjGLOCKyGFmnaZ+78/snb8NTR+oqUxSWVgCr9SYcEzAVVHHM9JQbNnq/82BzEAEDlIQGRvWZLhk/r3wijPvHr3IMRpu0k6hLpBYOW1lKSMjIpmw5yDV0LtqEaGJbtZ1kBTpiQdWH7T1ZS10Lf3D6QxHhxIUChAdZMkprqy2Uydfa+fPnlMkbX2CvpNBoxmvXRMU5+swUU+olZ5jEQYHUqQ9H8JZsoMpZhpbR8HZA0Iwk3LkOL+pDZva1Wtz7ZWTp9sXv/xYO3v+Ultedq+vCNHKRAs2FBpC10SpkxW/hSzaAWFxTXSOTVyzPbDao2rBJYrRlbxGGEGMlsR1tXGBIExNjLbJsZG2YWq8vfGh+9v9997T7r7rDrHB1SwkaBWy6Gj71V//TUHrE1Mb2uoapQOER1zKI+hKCyOjinHmEYayyM6QzBjGewiLnG9D1Rh/8VwqWeHffDEIhRo45gGN9X17draH7r+n3XHrwbZ3z842srYsQRgY92Y/e2iJiY022BnF6ZKYEa2gAMkgc53st2SeEWRxLdZCK0GV4uiNvI2qvjw1s0GBDXVsBbNVKsDWnjlzpr147MX23HPP6RkhOYqDx1lv24YwkMlmlDjJ7HDSQijKgdueRyvCXB9r8JeyZ6kMDuvE/D77KN0hN+ZutOeefVZByUMPPSy4mNo2AYZr0JQyLZ6Es48ITYLwoEGsR0qaduhGB1SGlBCPy2khplHb5+zNXp/t0FaNAhUZjmlrZM5OqLgGxIisykmbtfk8IrPNMeuj58MIpdQgF5fHgNm1jhq9bZ4Xff0EsNgF1feF8jh54bCC3szPO+jnLPOMceR5FmkldEBkn2QiXAX2RTz31Dnv95FzJ57ubVVBv2IBVz9eHPiwTtkV8LuRo7Z26w0+jHPgxZ7IFeefTQu9P/OQtbnlW1xPUzvBACI2u9uHQrqzN27IGMJiBM5kE8TRJNuX4MzKqmoJkskEhiwBAjKaLhgpUlwWysHGiltcSvwmJN2hQIkZsnE1NrI83EDJqrmNAy+635KHiANW9l4tBdxrDm/vSIcVvS6f7AhgsnlkOWVUzXS32EqcZS8+Ug67mN6Eh/xe91wG402TaUalLPfTZxArWnegNAwChoH7JZAgIyUCx5gwNtZ0Gh+a1A7Tgy6xnfT7hySmyxyiCnGj/fcSeISZzN+uKzkL64OTXvGKbIHnQeTMR2nTF2js0oYRnxDOVO8r5TirT/mwZUAC5BetwdWrIgCdPXeuXbxwQYxVDJpgRA4oA3cUiLpeqSCxhvJ43nQJQ8hgZ094fxYI1SFUOlvFYHaJxV92IECBQLDsLU88G6mJZ48/8VR75rnn2/lLV9uNedjVFliRdGjNZxcc3CFkhmMzF1ya44WcsFQOSN1DPszI7bxdNWeohu6h638F0QKhaG2ErHz2quZ4/8Of/sn2yEMPtrkb1zUiFOlNeuC5xvmF5fbbH/+99uRTX2/TGzYKUl9SPGHdePfV+7kRAiTcggmtDD18mYLqFRgKtnYJASEX9wszJGNK+8G9/lYiW1qY97CUiTEFHgf372lveeThdsv+PW3rlo1CFmC1U/Nf1b6zYxX6sozWuhUp3c1QwXGVgcLjyblJYqPvly2RKEjVbrlLlWy2bu0g6jwTzjxBzfTMhvbisWPt+PGX2isnTghJI4jdt39f2y6y2oYionkEJl/cP5wlBbiFEBiRNLlKwXmhrpxfnDyOhtKlnE/tGaFhpZZIhio7XHK70gSfnlLfOGS3l0+caA89+FC79dZDeh2JAgkDzjc2TOWvYmQ7sUlQZsRCBd/6PZ4Va7xt+zYRwJw8CL/V92Pv5WdWVxRMcB+cF5w6dsgqfIUKV5DCulKe5b4ytIv9nKya9jMjp/7CIdOapgy5ztN4tRIKda6MXOes/KEQA9YtpelCjFJCYw8RBDh5tf4CvJkrVy8XsjGldj3v9TEc+bBGnofnHsTUHRPtsPiCnjrn5dfgLANnpcUq30+NuIs+S3CF/2cBGH86MW7MP/KWmcal7LiU21xjKH3fgkWJ+kTzX/CAdl4TNTlvUDMgO/JWZeI8VKMMPYkuUpyG8d2Uz8EewtNpk+qhfmcmkkystgBBT2VI3OCPcSimqNrTDPuzhmlfi2NP5tPDmA4MOqNZmwAZWCJbTwIy7yBqcjmUrKcZoCZDyPCXiEbnRGsj+tBW7S6TtoC6RFYiM3fgkYif9Vb/59iopvdwL5qHXcaHKDbOx32p1fZSk49MVqmBGNIZWG1LnSNO4NL/nQNjJ1ZoTU0y695HDPKe5JOMZkgCUgYccZmaUEawxp5OaUdQdurZo6PaT/TDwtSFvOle2mkZKAwbQSWQeaY5yWFJGNw1zzDvg1BonGpdp4LK0sjHCSkbGsjomuFe7SbFP5EqGcHh1JTKX+xFxpcuLiJQsaRJZ2Tkiytr7Y//9D+2xx5/sk1Mb2xt1FPRcIrA2CZKBQr3ZzvCL/6KoEBDvdzjsP9Vhi+oWwn+CBKvtsuO1auhIxivtbaytNiuX73cxkfX2q7tW9pP/PiPtgfvv1dOkbXimkYnxtu12RsqB/zppz7TvvH80TYxBeGVIAWxjmkZcur77DdLNXOWfGbdaWOoPTaK+nGq0pQVLNNJhu9pXQYCLD3N2VW/LxkPXTpI57a1tmfntvbgffe0Q7fsazt3bJUoDAkSkCpBgdXQrPjHs8UuyfBLGrU/f0NSlYLmsk28xvdS6mylJ0E7FmdXwWVKjKtr7ZVXX5FUKcpnOMu9+/a1XbvItHfIqeGoyOqojXO2CDwNE/s58zw5o9HrsA3zczei15dNY+tYJzJOObGq1XM/vJ7P4cxwVtJpkc9SqRXou1DJI0ePCpJ+8MGHFPCQBFAeFDehhi0ZrTWBLbV/YQPVVTQshcB8516kL1IBBPeCmpwUMzWD3IJKwNO8lpIHyd+WzVsUgEM2BSrnS6Q6+Fy1vxwou5buWfDuWlI2veIxpVozkQhL9bNyEN7LbW5utUu5QsHQUs87ITALByJWjzOEjZfmupATOBIuybj11iiZ+skpD5x56avqI89XZ9AH3xvC566/9vXvZOqBvdc5hWIO22nZ6aX+E9jG2YnZ1CzK5JTHm4Y4YCdmgpAhG7chpDaCA3eP+rwWmoNsKb0xbeBAE8VJ8mYYttl0fc0mSgjG0Ng5P6AeXv9mB+Mdn1lQFSlWe4cPhOJHqwzVIYoj16apz4ujTa09Yi1BDIIwpB4LpMdDdpDRk+n6Q9iTK/K9BAkdbD0k/w2yge75VW+2+iCrnS5rDmkFRybSiSRoabeKClFvRF3PNDGO5y7okuhU7WjlMICtcBgSCynCxCDrNPcgoFFl5wMSYwKtidKGzkjDZNnJuEBvDKsZ5vK6pfRhpIFWLgwkn0nd8JZbbnFbzJUrMgIi6Exa4SnlEhmbQnnElCcTJfiS8ElEcwaERZSZEJuYg23uVCCBXEhXzkgM86Ye7fqh0SgW1KSjZdfNgLbH+DPeRsZw2KNtabXJkT/6+JNtDKJYQ3AHh4cjdzbg/KEQmnLkJiGiJR4JX6MWQcPWZeT1nJyNE/wO1AWLuEUrF05cIjBry+3QgX3tvrvvbA/cf0/bv2eXFNRw5CtkHWtr7eTpM+2FI8cUgLzy6mnJyy6LbT8qGJnzpoBlkoCZwAMDHs1/FecKdXH5wIGsRwx7G5mDA0lNXQIj7uuNEJSQSGrvvIZLW15q+/fsbG9/65vbwQN72/atm1U3l5Mf8bx518o9RTBCHc5uexXGJBQhdLEvUxNNVpcAN/aPPXb8+PF25MgR2TTawtiTOB+ydmmLb9osZCxjL9XuF70CBYwujxgJMLFUMswVYHDeFfQPlA0TBBtFMmQtO9rW2u5du3V2yA5BMfg34i58ZpAr+YJCT3l/QeYrK8qCCT4h1x07dqzddddd7ZFHHpHzVLlIsqfFyA8PgzkZs7NCGXB2Qr5mZnR++nKv7avKeIMsPnwe83gmu4lhgs0JkGso2OzsDbHy5TCZV049vxK9kBBVqpO+iZUdI60KqsP6GKqPEFTtM9pt6bCQIp3LJGG2J5PG7oS1n6TDPDAHnCCJXOily5dVksPuQ8BjDdZprePIhy5qWOceQs/KsGpjJt0P01VRimDrknIdRFMhCyQjT6CgumjNmyXTZeHi2FI37OHEAQGqrXlWbWtSCWKDQRjAkXANGE8eqmodIhKwmGYhOip1FmI+Wg/bxji7xlX65qXK1F1zJ4Lfk936tSuWb5HjRHIohTci/LDmPVTeRpnMls3WkQnVAjhguhZfwZ8Rx2O0hBYZHnAOXTZ1oLxEsKqzqPZqFqaj7bQaOaoLOS8KT3EsqoUKbejnhIdc6NYSy7ymRt4JdAyIVOq1LtQi7VVdB0Hg/upLfj1Hrvsa9L2mhS2ZuKYUpWWndAXIRhQo1UxfAkQO4eUrl9up06dVw758+YoyA/YQBhKOBVE2cPm1a1crUDKiI1nggsaNchTCES33ClSEILGnFJCYwJe9k4DXUo+L7v2sAJXo3AFXUBofyXA1VHv3g+v+lgNXpwW1Y7pC+N2RNr9IOWBFGfmff+6v2tNfe66NTky3kbFJKehJ/yGKbhWs9x0dFtOQsSmRlD6o9HlJHbhDDqqVSaUxyl/VJuQ9DqFnoc1eu9KWlxbappmp9q1vf2t797ve2bZu3tBmyMIQlFlFgU4Ycjv+8on21Seebt944Wg7c/aiApSVNbJ9nDJBoZ2K4WVzHEQ4E6+m+jkyxvZ1HLm7RtwLj0H3s7QhFkFWinTLkmE1tD6qGvnDD9zXdu/a3jZvnFG2vrqCkNSiiKcWkTFjW8pnNeVQjOgaqIJz0DkfHZMolhxBoXXptrlw/kI7ffq0Rmju3be33cpc7VJSEwOc958xP4DnYITMs6qd8VnXYCgpCjSMowo6B5zeKYvVoB8Tq+hhNqPcbYPrJZNlKweDW8w6h2DpwJR9T9COHeb+zp87L3SAs+XAnXkLS5Wxw4NYkxzvK6+80m45eIsyZBwX55F6dceDwQlqdPVAXrq6UJTpal45ZLfVKpM47ifRUIBU/BjWxlA8AiorrrHT7VHBtnuRjH7yLEEILc9qTYgoN0rQqQi/PD84GjoXJDQpUQ0SBYJOo2qefJlug8kJl3XIvHsOTI+asMe5r3SUuHXOyC5ISsaYdh1NZ1/uWet2bN9cn82GUwuK6p6GQZJpx5nle4bBzQo2PJiCfTF06/+jGgWzk82nthYJ7hebuerbrl+62J8+yD6jcsYQcgTGWcxDCf+T3XtTmlBl+FDEiSKm5DqtUGeCXdj4uQ5r7vbs3tRo43QDzWntKrqUqD6HvCDpBEF2uDbUZscbznT2lWw2Ah2DOr5gUAcLXPv8wpwJSsoq+ufW17sceHFAvc41N7rrB1+PwnhN1o8PTXSrfVGQtIMhs7350jSg0vv25/iP5EWrN1oBlja6Iew4ATNETQSDOxChnYhoBM0Y1p6CQMh5F8xshng/4IV61YWLF9vpU6c0Y5gDdv/992sOMQfgyNEj7fz5C21F+sslEgLzHIjtxg0dFENpzqpdG7Nsrdpqyijr8JYsZwIk9YvXVCfLJ9o45hywyYJMaS9W60ucvuVY+35kBaU16IO95VKF6+M4MshdkNjUXz0+uS4j/4+f+ayc4trIeFvGGYrkBmGN4M7EsQR+PHu3ZblOL4EKrr+rRzsALP5TF/x5P7p9SplklTwIHoW6LC+Kqe5LXWrf+R3f3r7/e79H/8aBUzfXfcDIXmvthSNHRc578diJdvHSVWXka21MiAJ/Z2SyEabivKgcZpKsNaqrlhqdgILjuHedFaHHzvyCWHH/ZGMqs7RVOXJIeAQa+/bsam9+5KG2dfNGSbbi3CUYg2FmfKmcP6zpKbP1i4zGv9lTKtWsriizvHzlinQBgKEJrPft29v2HzjQtm/bLiedEplQriJfcS7Un72yInQoGTnrS80btEm1Xoh682RsW/QnXRR8z8OrYGxHb6OQpOoAcnBflnygnhjOT3hTIAGsfTfQqmrqsn0QTaUBMioI/uLFi+LTAPkrexQyUMTWsRqetNbEoOd8cUZZF6B4Ee/KxwheFsTsTghPE3TyGBvlABL9dxToJhW8sG60b2EPArdz7WoRVvXL/B6kW/mjMzqYQOlyAqW/Qoj1M6OgSXZw5EKpSwytIu2aVNnaho2blJV73/WjT9NN1DvyPqmy36rJgF25pWry4RSVnzFyvUr72ePrMvI45Rj2GKiuBljsuziP14Pi45T6Np6MrOzV1pQxlfyjIS9DCWmMZ7GAFy2UYGaf6+79zG1FOdX+M4T04wj8UEo/u+BZZ49u3RkeYtdR1rRBrdpjY6YItfqcBX0Hki72sPkBPmhsOBx4oE+1nxU72+VIG/Gw1WPk40ANdeqKCzUYBlaGQQXFyimHeOTAKpsrAYOY2zLIiBO4pOEpbxZS6DL4uqbAeYF/kglHKEgIx7BmS9R5k4QkB4TXaS2xC1V/NGTl6NNTwBw08CJnKdYf0GSsMKKrJU4aAVxjTYHCEDAoQOMuL11q586dkyHTiMUZl1m4znAn7IzNU3BLXc1xZh93Wv09vO1n0A9akXhLsbpTYnKwW9oKpdoXo0sg6cDOzzL7ske6elUtPYfiiuR1YWMPz2FgTROBgtpYUhSyl7LKETs6ZdsMB5qYErT+5Ue/6vq4fibAV6+xoI8zfAdq2V6VmUTPvUbRJniXXYCxHVGcKnMZilyRx+a9wnNRnzsxMnt2aUFTxH7wg9/fVhbn5chp8dJIUODOkdH2jReOtL/8/Jfayy+/1i5dudbGJuC+NMHrdurOyMNpwZl3w050RGzOOruUAFjQsu0L5TvbEqNNDiixL95/GZqC02ZV77rjtvY97/mutmnDtOB0nDvQOwED2W3IcrGZnD1ISWfPnWmvvHJCwSRBwp133tXe+PDDqt9arazaoDIdra7bma07fTxwaLyHX8fGNJqTTBMHybODIR3HEgRSAXwF28NAUmUbOUa0N/qJjCk3mSlvImCGY2UyZK6F98XZJmtWmzK6IaXFIHZ5KSE60LODpZ4vUmG1ksU2Y2cJUIDbmSGOShwkVfmA4rAYZXXnC36FNXbSFRTJ8uDqVgIJJfuuPSmbq1o5qMmMyhIMM8GZK0uWtLjXWH6O/bti0ifXHu5F3lvBeo3dVtBYIlWU47i+CIEZ9o1yYE1grGCLtYKoTUlY/q0Y7xYncuDPGgCts7Y6W+XE3bOfKZKlkxBovYePbUJuNkB2zmEDu7XKzjhG2T/nKxl4jFHFv93whGTuQXg1vCHtS2Xg9flVWw4EbiZ9jUbs5lmXPOygbh84NJm56mPJSjtYOcxtZ9qp3/IQEnWFlGT42xmK6z+eABSdvQuCdgAAIABJREFU+dSd2VWuRYWpGkfei8jU6uqvKJ5lnfI+CRw6adYuUnZmLNELZXquA7oH04Ypz42/45QNHzmIcuBRet4hwCSjr+eXveDsvjeM6r8O76H4AwlstMkrcEowwX0xvjB7h/cyBGnxFQ4KBh97IiGgJchblrvMYBVm8+KwaaUhwgduQtwCgg2HYW4WiUIzxB0EmAWugEKtO24LkTRwOaGO9Z5aexmeRPhd1h/98TzXWh/XUXvdA645QWECItZFrypIMmxVl5C8f/iZS0Me/dgHW+4+cHtNP+YxMLfJlUtSR6NHW/t0hawYhGZKWTlZ+J986tPtK489ofYtvjc6jorViGBstzcW/aArNeWk2mak5DIUhHHQWVP5JOAEfNz3RTsM6BXK6B93hzi8gWU58h94/3uVkZON48wRh1mmdj863g6/eEwZ+bHjJ9qFi1cFrTsIoa4Px8LDXvqgKrr2ruHqc6qE5nNY66fnVQI9BcdbOSxtrdRZDdGrL70CDLJypp993/e8p23ZvEGOXZrsjDJdXW2XLl5QMAkrm/159dpV7WnQnwcffKAduvWQYHKct8lY1hXgi+A2SFfOJM88HBJDqX2/u5zhpo0aLsV7kKGqvZUAGlJWTeEKc5xatBKLQVk09pnPw6mBGgDbpwwo+VLQCI3KDKqHPsGceAQKQEoApQ9OS2lRDHbvW5WQSlfBCAUjReki6gP5qEIGVsc5c87JytUVs2mTSZ2UILFZNYGTsy5Gd9l1AaGDkqGqNFVWUYBth9aXV2tIE2uvs5TkblA+cGuyRabCqeKccc9GN2pGuMqPECcXKylxn7jQWmkiBMntE0oCJLXezaAZX6x8ocFGipOgupd+SD7sc+4EZPAO1OdPRv56cHpnbMrLGFbr+0n9O8Nasxelh4mjembHu86pd4IIFVmXcIvhOVifJrSxiM64baz4yCFUzOcH1pYTMcresQflhAoW7hjiNznyGCEdaLEArZvtTDyCLmttUi09zmSJltLj6cyg1/FOT7eDiF7Eo0MMuha/mn1clCM7v2pPGDjU3jHLHVZQxuZwZi9Yp0QihgIoXreQujL4olcf4rAPdcnLYnRa6a6Bm1EeSF/Zovqe+/dV8BCIq+BKrsnTqYyiBO5nzdg37jt1zd8OmIh5pb3w/Dfaq6++KoNBlE7mTT8ohobXUHcjG7F+v0+vGL8DGDLRuKDAgSymnxclHCMvDhRrAlztRxN+ot+dHnO/1rVUd2goQk+Zo/Tlh3vczszPC2OVYId75RCHV6A9V6p+ChBLQ168hOKdaElfZ561lZSYi13oQw1D2bAJtu4GOe5P//nn2uNPPC0niEiMcs3V6tmuyYVGVOtqI5xWGXpffOn/lXMkElQx1hVEhsxatUYHLqwxjprS0Yrg6ne/69vae//ue9oUbWI4Tq5sbaUtQWJbWmlHX3q5PfnUM+35wy+202cvtDUFISbzIWhDGY4ygs91P2GObFqrXlMQA2VKxrdsFY6cPcDecinB6mAY0IXF+RoYxFAXD0eB1DYzNdnuecPt7T3f+bfa/Ny1duq1V9uLRw63y5cuqIQCa3rXrp3t9jvuaAf272+79+wRrE17KJB26sp5hnwebGnOqkW3HBBwJrjMTMxivznD9XWSAbKmGcqRPmZZYfEFo2pmJnmSJYJZfZYyYXc8UCOO1gIQNh0o0WAQ8saeqk4FzjtnTH3S4+MirPG9SLFyiNWqVc4dwSM+B6EXM4Wz/A5+hUJWq7Hb9ZZrcpntPM7NojGsBVwSS1HzXiaqmmPE2lpp0tkq+9EzwPtSFvcAMVc+qewOQ1KSkZtbWz6idOd5H9bKo1NdGo4Nk90vZE92onrNNfe8auWy0OVjCHeFCpfAWcq3QisqiLbP9N7lXsJSF/FtbLSRyHD9tpl9+VfBGWpwsOc1NOVYD63f7NB7Qlh0tgsu5GMrg0hG3i1kZkBXRj104De/fyB1YbBRdkNlS07VJCmvS4a2+CCm5uvMMShA78jDCNTNdq02XrlhH3gg1BDOfJDKkaevPQa5DL+U3upwxIFbHcgPVpFtGTWtn+15ZVtmV0ZaNRB7AoZC7WsfxLhGRcyQuAyTRGaInGs+dk3foo2DyFmbvDJCyRiiGFRTmQLBielcI1f7qNC1n8CNkZhUKx4QsOr+RJt1qGrghIFmG5MgDV2QV73tHAqYrkhCkrXQsoVYhNs2LAgBA9m6+1ZKc9sTbHcUoGZ6lKiy4bSDOOjsiWWp6Wfvcb12tGGVxnUV8lQBm7PnKOHlPPaOPEZVGV+9p2C2EvtwjdbPibULgRIj7BYjH84OwSn0akgsMuHPV56yzNCpJxOVLAE1ZvJVafNDPHRGTvsZGe4f/fGfta88/mSbmtmkrFZ95JIrch+5W20KdVHAlilyZt67DdMCGH2JpYQ5BnyKoAlCIUIgrb3P9a1RD0fOdLS1d3zL29p3vftvSmiF/1dBYHStrY6MtaW11k6eOdcOHz0uZ37ilZNteWVErHtgdVrQlK2ALChaMsQvlTtRSFw3X2dzboLWQ0hKq5jaaQti5jz5bBIuGPLfMD3ZNsxMtI3Tk23H1k1tx7atbfOmDW3/3j3t0KGDxQC3swzaBYzO2okJXz3RkKvCwYlIkiDpCWtz8z2CPPQJeMZcFw4nJTOhjPpjUq/2vAJ4ly4SNKv+W/3g4XKw98ly+ZkFcOA+WEzEjtqTJ3lP4O+UGbGLONJZyYMyn31KU8Vw6ASb2Br2P5wSkbKqVYtnQjsX+1LiJsWjuXlKYNqouhbL0ZFOXjvsdd6T4EEJVvgYBW2zLwkYuox7gF5oL5SzTF0+pUzI1eqyGTFfinVX5l2yzFevXzMzXC3N/bhmSz9DLq11LL5V0AYCh65trtRFQSQ71LIShUhI4+Nje7legozIRqs3fWHeY1JXV4VCsqdAJHmW/B77bNfOnW3Llq0RhKmMbSAI03PeKnsZZFvyTYO+xGR+hjZtzB1x9LBsFtuRdOAiZ6G8zLCtoa1Er2yotCn5IfTwRJfhFnyZwQ75XXZon6UPhg5E1a2Us7hOOQvB5s5Y8zlsRhOaDKN041ALmTCZx4Y8tZwQfnhPrjnwebJSr53XJ5ukD3AqYKoaeb+Q1d+oWr3XCaWsMCnViiZtZrd5ZI62M6XA6PSaR+XKer9x6mGAJ4rn/efmPcJ1cpJMwdliUBE97yjiMbWsRG8wPGw2CGMnX3tNDFzgRtZWB0MogAM0eikhpMAQxik6+DLm0GXx6uUPF8DRPNeiTKr6cFUDT+BULU/KngelBt5VTPb0y1eW0OlgF4ky+zrr3rO5HQisc+SDMaqdIydbjKDLgJSSjN573YGeWNID2JyaI0zmYY9oMpoQFbvao/ZQGXCMuEoHRP8gQL0gzO//h0+0L3zp0bZp8zaR3eYXluQEI9Oq4OsmR94F78P2s4HqX4JTs79Ld6LL6X2ugdYdhK2olkxdmRLAzORY+7ZveXv72+9+V5scN5EMiH2UwLSNKvi4dO26+sj/4q++2A4fOa5WOpw4crM4ciEtmUOu2fM48W925LE9ygMhZOm5mOWf5+w2NDs1/g2B0IqGZImUe0AN1tp999zVPvi+97a9e3a0qYlxsfDVTifU0PKlmzdtlkORTaj+amX+VYYgo7Wd89xyro8zaHIWrZzrZ1InU0yiFPnRZNsqmympASGkvW9Qzy2UUP3F5YBDRvSZtw1OvzSKmD5zbmvkvRBRyV7gMzmzkkkdaFY4W21SRrM9YyKcCXU474ylJuBW4FQDZdQVUZ0kkNFksyo7jz4Ba5SkgiydAJjzYR+zLNuB0TNb3wGyH63TCtnbSr7iq2yPbcfn5+AyeTBX0DDuDyfJoKJt27cL2g9C5zJY8bNGmgRogphkCA1kRjvzslkgDARjmt/uYCHIShJQJxi2efksIZo1+ju8pKhQcm+UQ0h4SISS3UtrPZB5l8koM7WEnKO7aKObqd7nwTfpexd5ZAjr5r3j2Lvsr1jadrhmYjvTtfNWLUJD1FFlY7i7D2GcTx3HLkpdF4XXIA7BFtWHPJzuliyZ9wtUnoiW+3YN2kNfWFS1VyjTKknMylBNfvDUnxj9IfGsKjddUOOHNUQ3vJJm5NdEsVLJ+mY41VC0UIVV91yyVnHeXpciPlQdJ06FdXBtjnUs4ZYaSsNaxPkPWzxoj3JwlUzAkJV77Mc1O5ipRohTkEXwnNzruk2DGfieJh5dv2biYLE7tSbd+rmFhe/xzFUPrjpYJA27bF9tfSaWkAnIOVcvrLKWbjDM+sluWUexT4M2DALRBFEJHgI1xxBk/xq96Pvzzfgu6HwwMrcPYHtRpXADXO+uPvqK9FMPhVHsLMls77TF2OlYzyC1+9SACYLIeA0f159RWoLoJ59sn/jkH7cvfuXxNjE5I0dIpj6/wHmyMU+NPE45ZBp9Vgb8KDhKz3m1LVoVvbLv0lroggLX0G0cVwWr4/Q0w3tkrb3729+hejNyrRNjZOSe+40jvz6/2G4sLLXZucX2yU/+afvac9+QfvzIyEQJ2pQeu4J3EDDDyg4oDK/CYApi8no1ctazN862O/qeWs+cSBB4TIx7cMrq8kK77543tB/7kR9q27ZsEDfh2tXLbW2ZbNpnYxJBj5mZmhJp/kDQtjg2riWJTse16YSY+nObpCj7Mo47CUfHwSgSlhCEYusPHYEyTVocy5FjzwSRVwmxqymbyaEzxetlgyu4iBwrDtl15zGVEjgHYt1XVwP7JSIzTFNDVS42XOe5uoYsEW30zAF6SqHu9xfZWdl7UyZqJ7bcXnzxmGzEAw88KESAz02C5xZT72UcKGTlIId6NoV2RJchfoN7HsO2aSiUy6Vk2nAEeI/tO3bIkes5dEiuz3TU75SQXL+mz01Q63JP7THQN4JYnPKMydAZEZ1BVQk8sBFB8LIfpTmioKyQcDsA7V91LMzPdcJakmjtsttBvSzZZA/79rh++r3jPA31uBXEEYaz8fVOO32Ijpy8Qce1cNRsNCilxthxsTGgjkhdQ9C/awxfNnbg6MAz/F76NVn1tIiFCOYus8wsXu/IA60biul12PndCEvEmLMRIzThDLXahCQFm557rUSXAfTr4r7sVB5vRhe63sCQ0BIwVHuXh0U4ImezJkrNCEW3MPXzyj2BzvV0D/vI5ujb5YKkcEgU/WtSnQ04tWmyawg9bDYyDaQfgewheuQQk83oc0M4Kn6Cn/WoolVen688KxNLiHgttMK15DrkpKsN0QY692zxjQSNPOtkL8P37zKzlDn8EPpnUpFC4O6uWlOlrmGQ6z1d3Q6pv9f7ORBkP1mWOHsovfgh28XAq6RQs4d5Cw2ZEUriWfb86TOJXk3RRLNwU7y/RBysPnJB52PAp1Pt0a8+1Z5+5uvt5OlzbW6BOiHPfVya5pZq7ZZC9sQ2y8YCR+5FiiPPYCA78eGXSgAdTG9Wu+uBIkG4Dq5+n2XB6u9/7/e21SX2wmJbW15QnX+F5zo100Yn3G72W7/979vjX33qm1jrKgnU2GN1OxRy8Nc68i5ocUkkjlSch64kA6+jWr5UsqDlcE0tZ/fefWf7znd/e9u9c5vq51wvfeQewczzqGdSCnEJ+Hl+EDs5T3HAMdY+n2bLY688gtOZetrGgLVJZjyAxkIuyQIVAK6Y9+Hump7wGlg6wi+U0RBQsfqZ3yOTwCTcUkOLRMSkX1tJjOvz4kKklFY1chBAauzMIXfffAaYuNfbSY9LN+pzr35ozWyvjqCoukES854LidfZemrwlCcI2JFCfvyxxyQi88CDD2pNcaBWSbNeyKZNm7tZG7xvxHnMbndLLGsJhI3P4ShFD4Pqrp5NkVHFZNfzcKmrvF+HFroTyGd0fKza4zQzfU1rrcQKfQyQM5CdCQdRvJ66d2dHasqax2ebjBneRH/Wq3V6wl0XBBqRdrWE9Eobee3oYx3ZrYd4DQGZRGWnmhpNXuO/I4zSt+/E8MkcVE/eMKqMI4yVEJuc6KhmcCczTyQn6KtqEUOopw8U7CvTDtDDmFajylcHIw90oNX/WWQSMlUp9AgZ8GZM3SS9tLy316Ta3vR6q/Z0zqG0guNgTXaque0lmBEpWkXQgtRCBhz2g/edA2FchqfnqWoeYZlnY2TDBpSDiQpQCB4c3ExVwmGkNpdghe8B06CJfPbsuXbm7BkzVKdn2sFbDsqY8IVhST+0mdtkl1YXi9HQZizjKEhNta3qFy/jlZ7XDjJWbyh9uK7fsXYcxKEGfXquWYvwEYSohKsxcM6BT4e1aH1P28GtMTIdXSTVhVtVa+1hzpt8Vj3m4mV0IjHVvsReWFzQ3pFMaGXsOmjRYC5kyYGouR+BDBVtF7oQFn4CkT7Yc/bIgU6AK+1xBV0IWaxKuQ04mnrzseOvtCeeeqZdvHJNdfRlGW6PvlQ7WtUV5XSL12IDUll3keJ01hNsF7lTxMJCvLyefeaQ9kjazsZGLFm7vED72bvaD37wfcp0ce4ou0ncDVEoMpmJ6TY+OdM+9su/1r705cfb+BTys6ttYQlIcYNScJWypGZHWyLn0YxzowSDcl7HVA7x08/V/AbzIeJwXNs0651gbNPGqbZr57b2rX/jre2B++5u+/ehQmexH2aqE5BKOKbkP0lIjCha6EP6COlJlk6CW4zY45YstZ1R0N8RQIvxPFBaBLbmHF65ekXBgMeEet+LKY1m+sx01+6XwJb94tGXo3JcGuJUGgZBqUCBWA/Wk3PqaVyLkkylJqs4rqbuqYRV3S567nUt3BOfwz6y4Ek/Fz3CJcmueT/+ze+iRqcgXSM/+/p/2tNkj4sQa8nnETH///Iv/qI9+9xz7YMf/KAEcySjXYNMlFjUusxXJ0tQhaAhOG6CFNt7o2wRHvO8CqPCnV0pm8U6ehCMy69BzBLw8PxVHlh0YiPVvY0zbYXBOiUBm9Ilv4tT5zWUMCzuM1EDb0x8tLjW+kDb7X5Mjruq6+b3g96NnDpmZbceWgy5J9l1tZasLFctB3ikb3MaZj/dgx/AkM48bej6jLTgr8octQmKLBHHys5Iz7MZyu6ftmReD0/nuqOA4xpE1dKrDUHM1Gr5GWY6uaZkq3HGec+wLHmA3uwJbtL25dYvNmQGd4RX3mdNpaHdMfUZcOLMWAd+nKEpCEZkhGtFtDUnmbXhoeNA0TVH9QiYelUavl63bjQrQ0Rq6EXkGG/mLHAo0Gi+eOG86kwcYAwFn8F9B2IKcU8ZuEZtGs5Kf6h6t9eaWOVdQCQY1Wvkvnq0jiO+0w8ryT6J4dczH0xww5n7Z2aW63l0krYm9sQvd/3MPamj42Zkb4Y0to54WI5fwVS1nbzeOcjY1WQ5vnanqryF63BpIRn0/WdUbdc1YcjZ7xPWfD/eNsNSeF5Gnqij9yI9QTU0QamCZKMbLk9QNybbRrOcujItZvOLK+21U2fapz795+3UufNSR8Pukb2vVRtXYRPluMuziyhZCmh11lLHczsXteBMraN+WmhPaU6LQS49fURVeHBuM6P9jH7sH/rQB8QIHxtpbYoXcK98TjHTGfDy6//mN9sXvvyopFlppVtt46qRA/Nr5GwFZXbchSIIdRkgCbl2BcolqFTOGiEXzo6DRXNOpEujxV1u01Pjbfu2ze197/ve9qY3PtA2TE+0hflZTUYDXgdE0pQzdM3lFBgxCkRbvej0t4/RqmSiYPQF1JZV/BQ5Mq21+S3m2TgrxxExjAdhFdTRNKpT/dcmr+o8UpMG1p+GCOqgSjB4IatxknL+VYfN/uJMyFlUrVw2qM6tkqhl23sCBfNRPM9BCEYmM8quu6zgSXcWU+J8RghHATp18/pDdwBBgVorq7Mm5U0CCdW8S2sePodIgLo2Dx0i0Dh9+kz7+O98vB08eLD9zM/8I2uN1JS+TBTbvmO71gY0IPacz+H94PKoZFsKixYHc3DCNUFMdHmIUbIekOJjO5yq16PPHpoy7y4FZqDTalhEYiV0iLvApchAGKbNAflPTWmOA78romlkvGuSoIOGsgHNim7U3ClZcs3WzKj5EiePPtanrcP0o6C21AbFvFWUYIJFjHHnnJMuFpltmJEHIrw5u0nBPyo3Q0c/DAps00sIpQKDYfSfLFwZs5rrXUNLrY5NKMhWLSoFrVdGFEKE25hck/CYRo8eNLQUpnyvn8y7yEmGpFCwb4IBPgf4o4erqvYE81HkkWX1g0rcQlmaEQ5Hjv58oQhFJjFb1WSakIhcH4Md3TMrh58vJSk0eq97YlHgG94XJigbD7ibYEIz3GvCXOrtgS2DhHBPqcvT1hG2v3tQQ1ZM64tZ4h6gYeTAhLb1pReriUXYxz9bXx/2E+MrNX/e00hRTQqLzOxwIIoO3foZ0UGLhvswh7OTh+36+53FxfBljZJFuGzk+nXOSKJ+oSyD9sWbg2T9rurqxRLX6FXgMpcdhnB+zsR6iN9kuU0SoBgVq1hxiQJjKtM4P/bbdDt38XL7g0/+STvx6km1d6knW+IxmWZeLULFXcAvFuhek8WSZTvYtzpVlOEw8CVWUefAPtV97pIuHVlrSwtzmv08Ndnah37g/e3v/+SH2+LCjbY4d6PNz92QUyS4uHpttr184lXJs371ya+1V0+eVXaOg18bmXD7mXTixwXt6qzX0BSjU1ot75biFHQOvBy5xpyukQEN9OyL/EW2rZLCGg6ytc2bN7QP/70faQ8/dF+7fu2SprZRO8fZcm9yLnqOvBflKHgOOC0QLNjQ86IusCZB93piqcdaBq10P7uhVTltoQ44Mrd9JavtRmiW3gKfJfIY7bHlaEMeAylk3+BItS8UHPYBWNpIWS7ZErWZ0ZoHHE6fuhn12A3qsWotG5QOoxU/d4O5D3RM1MwFAr2VFek/MEZYuvAlLysBHZjfEk7ysKW0m8HSdunPZDnug+tw6+i4xrZCzGNdSEa++MUvtY9//OPtIz/xkfaOd3ybMlXB8tJin5Pt5r3XJQxCHkwydAeUOQ03+6gETqprD4Sv6sWd4mPKgJDfhj6RAJEAhIMpFEDlj14NNckF594zQjL900likGuCtEzTk2YAhDyd9zWVbTpk/PSxr6o7UxFBJEIzxg4YMmM5l5cEuXBTqfck2wu8O1yw8phd5/PQQPUOu8+4xGZ/HYnYZGYmcnkz5jDkfVz/8M3bkYcN30PankDWIwFZgMDWw8/+plprBDSqbzkqSCyqWeSl5AXkNRCmMYzXG3pHfb3TlWMqxyaoc9Uyjy4nwB+gBWuhh9A00pH7p49zSsaEDUPt+uzZs9IJD9GDLFutThHyL8cXQokg8G7Cmzdy7ivPMbyEzKQP0WPYTZC1515MSOyHkcR4pK49hLzzGXHavE9Ifxxe/q2MfiB5y2HwVDs7Ub7sUONU10sM5x5ThslzTSdBgr0Otla2FgJnrU9lIMMDHfZ4HHn/OQ5ojM+X46s9kNYXjDp70chJpuslkCFDq/azyIsOBJcSgATlsIv1GQ2xC511SG2TzIufmGqvnT7bfut3fredOXdRM8phtpOZk5EDtcuhO4Xr6uIWbzHXIa4xdfC/zpG7K8KZfBcmQEJbWVI2DoT+d97zne2DH3hvu3DuTDt/9kw7d/a0lMkg6O3ctaft3rev7di5t/3Kr/3b9uVHn2oTzB5fG9M1Q9pbEdlxoZtHrZbFjr3++o48bZTcq5yHYYJuFr3WU3DnRJvmz9SEauSTEyPtx370h9vDD97b5m5cVc1csqyMEF41C9tLxDknk+ah2zlpnOoEjsKcj4zcxD7h1DT0hbrpBJOt7KydudEf3aOgeeYij0HwnJzoZleHvMpZTzYObK/90AW/3lvJ/Mn6I04kbfyCovl+iHB+LzOved4EAqqDK2A3L4XrRx5W0LCcyoxr5tR6mTSmjh9nk9wzdolgwEIvGwvFCbLLXIxFDS7xXG6kbRfl3DzhclFrYmTS9pOWK42HHh1rn/nMZyTJ/F3f+V1ty9atXVnY6m5OJHjGyoo134PAxugGLVyaWla93rE3zo5LY70Q695Rp4PGCKj9H4GHr808IWOGsmVjkAQ3+SwFmS14fphEJaMWwsueoVxTROhMFGSvqWc9XTRV1x85efhRhbKOYsuIlZHn4Xn4BxNyTJSIYw8MEGPKxQ+hEr1dwZZ5jeOFMj8Fp8rRlfpSJ7QR1bBOu9tRk5152clBBpvMG8fRO3Jv0sDwNqzVHlda7FIvKmGRjoQSZ19160RqSPr5/fqxh0PHZLjMikO8Rv8vNruDByc8gQGjkOfNIsSgHpyiMdXdFw3bsenWVt0WcfFSe/75b7QzZ04X4WyrYDczPdf04KUSpvpbhDB8AFgHNrLERsiUqt9ZhI7afIavhgBNTwrjeae2baJOPZFiaHrzJft2YBOnnn5UlKauXr2ie/G6uhMhQggMi0BMYxi9pibPZ7oFB5EGw0lqQxvM0hbUXRBZnHt+HjJQSCZDRMewVpEtEw0XAShiN97P5nKI4VwoTRCUoA7mPPR7PIGUA0XXvHzYe1SLa+yEVorQKbi+1Ai9b1KDzsKzl6s/WwebiB4nLdBUbWiLK6vtxKun2u//P59o5y5eUT85mToZeZy4quH6T2ricejuOK/Cs3vadfgKNSmVPz43RFIpwSko8AxysnKycRjqqoPDAL/3De0tb36joOrdu3a0O2+/re3Yvk1zx2dvzGuM6aUr19uv/8a/a49/9bk2vXED1M62vErQOyGHtVBzvkMoTG17mJFrvcX2zYyC+ru0F1g7Qa30ccuZMuUPNjUqXfNqO9u8aaZ96Aff197ypofbhhnKRJ7iJoERDUvJ3InxNiKyoW8faFYDbUrTPW1uEQRSSQ3mcUbWVkCK0QZyBQ7OFD/VY+k2KWja3IhKaAatS1OTFlmiVqvgtoZYkQGnNOf2KZ9b1genyd4zr8P7NmxzgpEgczqr9NbXmeZ6QOSihY6OvD4YAAAgAElEQVTdweHyfgQsfIjmLIgpb47T9dlZkWaVkZfAlwKn6RmrsBWrXhkq89TVygrnpMbNNoiDtHx5+A98HvaeYewxIRaHDx/WwJk77rijeASp/VsbBAU57tM8p7ReOhkyYkkJwmhBl+hVTz7BvwiphcJq+tjEhGRU3X5qO+se/FJbXF7W8CEN+KHcsLDoZE3zEqzN4QE2bpft/HBaezO3QcqjFrtxnT2tsHROeD7AyOmjj7vRZEAMk1xzyDr/qYx80MoTeMgZc00gu0maUpvidRy5RfxdP08dcChLl0EcceSuPedPbwCzGDkAIa6F1TTM2AOnRCVI5JFiS7PPTb5wq4Si7cCkgx7MPmt1YJFpRhKDWF1VM7+ynJI7VJDTaa2XUazgKZrFPEwO7qVLl9uxYy92vZxsViuxMf/7WgkxeBZuGLFDhiPXllamtH4oYx60N0X4RJrOcRhd9u6gw4QPpkKZWRvSYdSnYkgDGemzVHtzvdDOqZeKTeYrVGFgOFyXchTuPtyeB7Eeivf7BRlgj7o+22fo2Rs2Og48HQVXDywlioqKDZtXTVPSnL5PfWZaHZP5Vz9w6lw3O/LO0RcXJPHQkNA3dMgpVyTrTdBX8WofUFW985ueETOTJzjUlC/cKogt4GCjWb60tCqi2OzcQnvqa8+1F4+faK+eOtMWllY14jSa69Zf79Wo5PrCH+gcuULo9dB61cjjyFNiMmEOaB2uyppq5MuL821marzdftvB9n1/9z3t/e/7PpHcyGrnblxvjDodA32RPAwKb2vtY7/66+1zf/GFdv3GQrt+Y7HNLaxoNnn64E3WiwhQOiVMduu7UkLIjVSrW+Kks1CtruMKgCyuY4GdNdXHb7v1QLv/vrvbww/e1/bt3SlEgSzdMxryOUYxZT8I2jVcyY5c8DGtrCW4wtQxbCN7nAA9/ByRiEuNLCQ8fs+JgM9eRGM4N5TJjF5Rw9+u7UI9XdB66X5H6VBBZk0wzNmUQljZIu2VVUO1Jgo6SMOGQZDjd1RHlgKdnRDtX5wx6rqySdIWt7DN9NRMJ2IUshjvayla8yog73G+yObDF+H9uR+CeH0m5TZUNmkFW1hom7dsERrMoYz++4aZjbo3xguDSAjBXFpSksC1bd22VYEF1zU7e12ZMTVm1oRyYn9eqaN7sE26BvAFcBPI+PlyD761RrAZvB+BixVIjWZhJrrOqGL5J8FK9CSVuhrHGlIe9xl7lOPG9xLksE6sx7A9T8lfJQv8THoB544/2TnyYr1JaC2ENktaGg4MJKOe32IaKk++qdXMTtdOLL+TKDA/c0Q0ULGqOmqvILV+0Ep+LzWp6Jk7m3RrhghRGneXcXy9OI3IZKoF1WS1bjiHD37qrwkckmFBf0n2mdfpfjMkQgIVPgA8SMYG8nqNySMNqexchL/R0U6hDNLZuXPn26lTJ9vxY8cVme3du1fjNFmDC+fPiznOuqs3vQRkxLSt9rjig/XiLjW9LdrGCTayoYC3HJjYyaVc4Q20vjMh62Wn1m+2OKM+440U76CEIHarn1hY0SFupCzTC+UEYfHvJygUm7sjBWVq3SAAKnTG+ypa54azUr/mZ/299oTO4bXpemTEvT+6YFIthSVOk9nSAzTp5hr58Bzk4CZjyUIE7YijidOTjnSR4rj+KISl40FnRRl6zTVQ8F5tLdR6S1VM4z0JQFXDNsub7Pvchcvt8Seeap//4lfa2qh12FVHJ4sUK932yFQUt57ZBdY3BUT3EP5fXyMvklwR3nCAsNb37N4hMZi3v+1N7aEH75faG8ppXMFGemyngIetF88I1k99+rPt81/4cvvas8+rdY4aObEDZD73tVd7m4KOTKXyNWvfd2OK0xVSTeeVpIv5X2p/Dl5YCVrOUNialALd33nPd0lfnWAEoltbM7Nd6A6QOQZU6J4lTG1gPdQmY4p5dgTAmSstiLSiPO2vquk7azOL3uS0JlIT+9HjUWGrU1aYL6dropw6JKpGroSiOCm8KCz5TE6z9G8PZw+h9WTEUSwMWla7QkEj96HWs4UF63uXXgdZuGrZi0ttz549qmVHza1LECuJi/1NnZpSQfg6BDAOasykB+537dn3yvWn9OjpZw6kPETKmzgoJix/rsnrZzlqAha+FEjxOUPkTBm1Aw4F+AP0dMi54NvSi6+ZFQlipDxZPfLm8Pgr4lxScyt/yDXxewQwtl9G+oKKx17jZ63lYgGarF24SZKaTTcB0HocuN+1h9ijE6w6yrKF3gNNxKDH+HVZa0gv9V5Dhnl3d/WPm2uYual1RjHtIrVp4mAM0bum6KleFRmrncGkPEFgldGkdcJRVHouDQPx2tSHszAaPF/cAR84fyl7rnp2GNyZXMOHEcmJdKKHvaLa0LXr19qlixcloEI0B1yU/kQeDsxI9lSgbWXUYSdXnywPb2lhQVEmwZUGhQi2txN2SxLiBq7TmNltQ+E9qX+tC8BUvxIU5ntLNpvn5GzN6+NnglqdezwDefM7LktYbCYZdN8G09eveQ9roUc9r8RECm52D7nXbUiADFye4LGvxRvBCGs61+/P7gmP+f0YvZRL0t4i52/h5Sp/5NH3jjyONhm+978/4+Z93HVNdDLGXnvnvr2GgV/nNjUZj0IX+DskO+XO5XDynBxsjFjZCRlRIM3FJdWO5fCLMAS7e3xygyahPfrYk+1PPvUZTRFTz7myX+uve5hI4PX0vKQ3zc5c4i7/GbKblAYLWicbV32YbGt0rd1x+6H2wx/6YHv4ofvbLfv3uLe8pojxN9fE7OYR2Pfj0+1P/+wzcuTPfv1wu3R1ts0vEkqw1rDAeQ1McfftD2vkDj76EmHq4/nbB8b0dNH21HbnHnfq41OTroG/+zve2T7wvu9rF86faaurS23Xjq0m8WXsanEBnFh4yAjnRZP2IGeNjjVl4TVuM8G4z5xbpkQsKyY0kLqgbcolSY5UM7eDxOFt3bq17du3T+1e9CKbiGu4NfoDIV8hZpUxwvzb2bVbzLKnpNVAWQEWYkksU9sm6weqVgvVhg3SYmed0pYYu5FSmxQapSPi6WKaszDQe5dWiEphJvAl801Ao3NdZbaVKn+6ng1KVsS3ZcRXrqtrB8IbKASOk2CZQIBrYjZDuAJA32TgmzZv7trCZEP5U/aK/SwJ2VL+U795ndEkmTh8t+W5rTStyfWQ9JcCqclJPZfUzMVzqiRY5xWkrxIilQsKeYgtlIa+fE7Tvkk7tMZ7V60dXwI8D5zP+23dsqUr44289gI1cjuDOG4ZporGvehuUjc+b4jE56GvBw6z8ryuIoQOnk6N2zXWImFkKlVlREMnzqbssrSqI/A9IKE4qg7CKZJVMvLUe5w5hW1ux6EaZRExHLdU+hhnPRgMHyeZ9rIstg6vlHrs5Ij2YGmeeOWE4G/WbOeOHarZ7N69S84GNbTTp05rxCHRIgeMh830IjMbGfUJhGXoOU4tJBQ5JKJq6WtX46w9cKf9rV5vgq4SddHzC1Gw08fWKtsRBTWpQCIOTX2nNS0Nw8m/Az9RS4Lkwj16TKoPhw+2nVJqP4abwiDvRXYSLAyXPnAT8Bj3zz3IAFa/qZmmPljJwvN8g6D0ZZdhT350DoxGdC0d0QaPMtaQbFlnQjXKdDDU+hl+7xmow0Ai/fWqhacGGpGiQm7U7lL7LwGU76OCx2QYgjM8yzuiHT3B1EFWZiWTmXBdGFKeF4daScroRJuc3tj+38/+Rfut3/lk27xluk1Oo71umZY1iG+FNHRJSP6Rz8c/yzGb/DTMyMmOHQx6z1rjwH3ja2vLeLY2Mz2hXux/8FM/2e6841CbmZoQA1ww9chqm712tc0tLLVNm7e0pZW1du3aXDt34YpKAr/7+/+hXb0+L+fOdLSVFfgjEbfxPu5Z9gV5D6b5eT8kK/dgdCUjNahnChEYaav7WkAK5mavte/9nu9uP/1TH2nzc9fbyvKCXrNU/eMmXdbIZWaN6zn3iFaHQiqLdL1a7VdVL8aQs+Suh5PdmiHuGihDXJwR8j6aIa5aLNrlo6oJk5Xze50GvrTZTYAKhykyq9wr5xXH0KORma9d3STVYiY7MjoqaDoMcO31MUscc20E7DqbnHuV0kakz87egOltCBhRF4vg8H3sHI7eGbIRBNYQG8LvuDXNbXoijMGxGO8HVAFxc2/YGCEeReKN3bEozUibvT5bZZPxthuFOersJeDEejLfwehXzQqp4D0CWfY3EOx87axl/o1d7hMda3ak9GokxeNLMyFSRMDFxbZz107dH2hDSIwiKZaCXiTAybjdLbDQrly56oCgNQUioD1BMLge3UcNm5EiJLb6tRcG7WdlvJw/9Blc6plpyXK90VCLHb3hBj30Ec+KtSFmwo9vrtcSrvGP5UBjwBxVrtdql5GrYSSS55SAhtmGqduK4FULE9JcBgBIEjBtIgWra2RfkeKWxQq08L6IDGqtKKauyGOum5Dx2Fi5CR+Vs6NHjrYXj72oesvevTBtd7QtmzfrgAI/ZbExNCIjVFYrQpgMYsH5Ra6I3riNeSEjjmq6NjcjB5VRECHHG970t4KTTtYvJLviPZTEbscWV5ucFcV4XnJQcu7FOxZxxhmOe/UzLtVwFv/PoXSvfTFdqzadwK3/u4e389xTFjEC4WxqyBkInyF7UCjMYEBKVw6qXvPwEpIV90vjYC0BGHvWdcNyBsUyN5phg4jBlUAFkN6U+4UFe+FAV9xzz/4Qi18kGPMrYigwvjakM524DYc67XqajS4n7+8pwCxCJVdL5C1GcJFjbNyL4S6CpLNRDBt1Qv7Y2ZYwybSnoFEnf+75F9pXHnuyHX/plXb+4lVl5hKRKeIbZ1TkwWqDiRa8eQgYV5epOl23Iqj2aJWZwYbAPHBEmbJ0y9faIw8/0P6Hn/2Xbe+enW322uW2srSgjBxHCqxN33sEbeh/n72x2J58+tn2S7/86+38RYhNkwpIeN3cPOeSYKpsSQU7ceo9T6IfYWr0xJrr4nroZuhtJwABhmbC4UjbtnVTu/uuO9rb3vpIe9tb39wW5mbVKocT3zBDK9Z09WrXqMrgrqVzoIxY410nle1KJjpDdSr56fdyEC+PxuT/rPXuAI59lWzVYiXWniAzxQGqNWx6xn3kHZhqoRue35mzZ5WwIL7i93GXTJQYyWDJWkEElWVXF07Kb0D73A+1a3EL0BJRG5W5KVGws16/kyNejxNm1nbQOU/48s8tEW0SnMjJmldRapigiuOFUA0SPKGPhbSSaYu8pyzfztSJowP0PHsRyzS10Kp5nMHA61cuX9Z9cJ06P4WKJVnVJLpKdbC/rMuwu4bvpXxJVowdAMpPgtkhbyUAFglY2YpBKxs2RsGVOnOsmc/3eC7s7ZB6TYw1h8clAaujGh2sU3nmxSe/yR8oAyoo7fXcxRCCTSbeT8yygzLbclkGMIxpR2omDAwzMt4jdXde02csHAo28ziYrB1H1JIqqSQyxFFeu0qUYkjL4gXVF11a6PYRrkUoeytIhECDDNCkE/eSY4nZXBcunG9HXzzann7qKbHDb7/ttvaWt7xFtasjR460O26/o+3YsUOHDj3gV068bOi7WgYCx/Z127CPffGJWLveUmpDEUapdgg9ixLc8MOr2pD0hf1+cXZxVHk+3bOpNVPkVmiLNr0+w+vNlx1KXVcIZB273ExM3gNjBms1vaA5+GG6agZyIP+CuIOs+G8HI2nRCBkt96PuiGKQyOEX3CUHKWKSUZbU3/NZHbI0SPPzPkZl+sAziJLfJ6MiizhSzhJDyXsq25ibr0ClH9QQI5JoPCMJw2GQwEjJDltMw+9jAqQzEGDBCxcvKGsJ4pBaRw79EM5n7QgoJqcnLf9JdgiEV0GV+4zJfpbakSMvthOvvqb+8S3bd7Rt23e3P/zjP9OI0IkpVNLGGrLrC4tm/wPFSzuhECHO79Iyk558llKmSZGg4syEvobV48hxleXIR0dW2kMP3Nv+5T//p+3Avj2qN9OPDSawImLXvMh5XIvHrPKTMcHqv/SxX1ONnxo56AI+DtEVkd4UZABTE+AUIaPTWrdDUKBRgjARs+lsj3Tqq8a+utQ2bpgUYvADH/j+dtuhgyK9SVpW97IiYh4Q68YZ1s4tU0h+KotlWEYFsjgNWOQq8amW74plHJ7Z3MztdqblJKIy3crM5exr2A+vy/tzfjUtTeRA5kBYiIXWL4s6WUCK9zfUC8IXu+MgkM8iO2Z9khlqCIhGqfbncm4OERqf+aAFQWSFztV5UlmvWOouufnMJtDX6NmS5LZzdyknJa60gfIsab8TH0ttgu6j5345Awhi8f8kDTjylHrQy+AzQSuiYmmlNZNj5TDHaQGD4T4iv3T5ymXdG7+TZ0B2y1emtBnhQhymdNCFBLlTgc/BToFcuFPK3Ku0sSW4WCARKARa5Y6yt/pMSknV9itVvEqEedYsUOZi2CcNO3IGA4uKZzZycpiRV+bFY+9gnnI4oey7buFh7XEUgclTN9eAinLOw+hTRlltRH4w1EECnaoGQcZZqj76HEmzrikClkg/9eQNZivKMJdEquCdDY4qgVcy0YZFdgbvWktYyXF4LDZjNcmwn3nmmXb69CmR1O5/4P529913t5deOt6I3njft7zlze3QwUPt1MmT7eTJk+30mTNdwMLCc3hQQHOQYlgsTpbrj6Zzekx7TkEJEhQb3448405NyAi7k0VX5FvwZbL6RL7J6AI3Dx171/vkb3aysTnYQU06IzfQjc6zzr1x8Bys9BOBVOOviDg/q4/q4IXsjy6K67LhXuq3d9ppX7Ma2rquis6xry+JrHvflIvC+ah6Ntc8ZNeHEyEGfkmfAl26j/b1OQU9XFvMKZjDYsKCTsDk7QcdBGUKytChCUq6+lquW3DGBKNp36ytKtsynFnytTU+MsENr6E39+LFC+3ll15ur7xyQvtu567d7a4772q33X5H27N3f5ucRqJzss0vrbZ/9dFfbJ/7qy+0ufll9ZuTsUOMkzRl9emmnUY8BS1x8QeKb1Hl9I6yVRjWoIXNWgcQwtAkZ8IZ0Po/+6f/nTLyudmrcuQ4RxjtkyJSTek6UG+jFR6n/exzL7Sf/8WPtYuXr0u6FcU6XsMferuMEqWDJQNdkpW57GdOQlTd6nvFSeDzGUna2nK7cf1K27Rxst1z950Sgdm1Y1u7cf2qxGoIZKanJqv1bEUICe+Lw4HcqiSkZKThLGBDJidIMCwOk84ct2HOd4adn5v3YbuHg5W2uAYTOXON4pt/d0HOGQY3AVzKjOwTB+CWRNZnFo8mWWtsItrk2CrsKHsHRJH3xWFJx70g/fBRlOkir4s+RmXbsW3+TA8q4fXd2NQKxJ1UuQvEdtz8FzvxXi2Nf7Pvpf9eqMTsjVkF2MpiNbnQbWF8BgEHb8L/k1Bs3bZNgY0Z/TU/XRPl3KpFABAbffnyJelu3HroVpU9VQ4sJxliGQ416myo67Gu7DMCG+4FhMNBQuRU7WilFifFuEL6SgUxJes8b/nNbkaAExPzgpwEh/CdrNtcK5dwWB8FiiSwBIJCJpbayOnDX0Uboog7FToW6QKHKYm+qr3EUJrc5bF2ya65+RhFXVDNdhbUV/XkYc2EBc8G4CGpblA9j9p8VSci62ABNBJv0RPZNA6zWqk8bIIeQBPG3LaRCTvu2UOA4cqlS+2VV15p3/j613WvsCvf/e53631eOn68nTp9SmpBRHy33HJL27tnT3v1tVc1hlMZe9XNU9PIlDZnesVsL1WstBwl64ujVeyv+0o9NCS0YktHbrUjFRV80un9WlHKmWsy8h5e6R13uAuZN21YToSKIrgpMKvnEscfEkrav3S9RSjhQMQQcXjYTKyBW54MOTvYs/PjmRvO9K4RB6oytmEvq7LsblO7nBO+Rmcw+G7JQgZZGaJCnQMflIZMXKuflNiRDA/lmdLLt/yk2fuWaQzhzM9U9f8av6g9rdnSRi0gzZBNaxAD0XntD2csVt8zz4BH5gl6/A/jXIMKsadTukmZyspX1kCQ7GOxhNV3vLyiQBJDdPrM6bZ7z+62fecOGZ09u3erxLN/3z49Z56RMiaUv8gOJ6ba/NJK+2f/4mfbp//8L9u2HTtbG6E/G4fk8gn3Igi0uAN6XjXcp9Mwr3p6+sm9D51xFl6i+jg95Dhz4Gq0ye++87b2T/7rn2l7dm9v8zeut8mJUam+8Trqz5DY8M/EsVzTxNTG9vVvHG4/99F/3S5dvq7hKdTPtTs04S3zCQofkNXrAw7DpR5mFIJbhJtyHnHkxKP+Q/Cx0g4e2NM+8P7va4duOSDiG44eR7yE8l4ZaZ4L74HzI4MMnKxnKCEjRoF6jjZLyLUA5eLgyeDDcMcOKIOtLqB++pdbLIVwVclFzrpZP31oUzPcSEiKAs9SVgQBKsiavUM2ys+ov6Y0Wiezy+JF7KpMN4kGTkIKkOq1pv1ss+q2lBGjcXFF2a0JrMkqdZKrSkgWyp7ERju7XVbAkqw8tpzP0ZmkZ1tOe1KwP+pwKnMChVfZgRIpa3Hu3DmtK3V60FGu28GLWe6UXdUqVkRtbDPv/eijjzWu+w1veEOHYOAT1Fs/NlbSqQRVE7J1QPqyU0kiq4VvCLmbmc64VTTwbRPVDocuQOleROmTZ50Wtoi+8Czd90+Zckm8K54dNgc/qBJ2EfbiH+NTR84effL1HTmTqBBzL8MiqLxUy3pD7a3A4hkST3uMXQ03LgEDsm+N3fTNeVaxnUtIGGx2Fl0TsorkZqio2ok039ujRS16Yoq/6w6GqWD1kUEDNUljd3WtHTx0sN1+2+3txaNH20vHX5Izx+CwsXmIOHmu58yZM41oTQGFxv05u+6yW++6bp42wQPsQj7f/c8enGLIxS0MdqxeG7VwEW0SlVaNNwMGcBZax0DKYcd3dZAajqKygNEIt5740Ib4luwvTFkZLsRLSvQFpif2LhFfygmslQg4gy/dV9V+mLVMFNrDYSa+qW417gwy2WuIkQkOBaOXmR8GjD0pzcGCaoMFp2vdioSnUkD2QP3cQUJB65WRyXB3Gvt9zU6Hr4KD1OqGQYiZvB6Va+NptS2+oo/sdUIz2foAPEPWPxkXv2PDRK8pLOBS6pJD8x7CELs+vqZsys7fAa8+q3pZNQGOcYwLC+3I4SPt/IXz+h2Cy0OHDrXdu3a3bdu2mgRDVD7FmZqQJCUZCeeCQIhr2rZ1W5vZuKktMidAvJCRdnV2vn3pK4+1n/u/fqFdm8VwopyGpCbKV0uC17kuE5OMvmlCVU16Mk6cVq7+2WpfShHFf6h/Q3ZDU51ui3vecJsy8lsPHWirKwttcf6GsnEydrW7YeynqPHTR74q6P+5bxxuH/2FX2qXr9wQ+35x2dk45F4CKdZFrUUl01rRYrG5X8+RV/aent9VnMW4R6pOtPY33/kt7W1veWPbuxu+ywYpvM0B26pkZx0GKbghcTw/r/VWtqVSkbWwN29xnzUtaZzvhfmMgy5IthITQbwl+OEeZZcdI5iSs805Yy8AnUe21N0dKU/6npLt8W+pyNWQFuEpZTvdmzytcx3yXAJQBTfqyHHt2yQv165l7ytgU2dNdXc4waOXGy6Hs9YgJHwuzhX0APg/LWt8Pg6dtWIvhZuRZC+BK2c214sjZ197DrcTGc4wZ/fqlavaq04iTLwj2AiLHqcoQrRKMC5X2Ca1dvTokfa7v/d77du+7R3tPd/9HpVM4Xexj7T+grvd+quELfyR1dV24cIFreH+/fuFZBGU53yrRbCQaxMIHSRHLyA+JT7SyAZBpYOYTh0USezSteA1SWRTyuQ9sV3c+8jJ52/SWi8okt5aswcjrF+s1ZsmoSUL5+K4EUdEnicuB6bBEkXiKUMr3eGqWbr+mz5gexIRAIpZKBhdsqR+38WFeRkWnDla5WTMLP47vvVb266dO+WUn332WWXZLDQOaO/uPe3OO++UyAHa46+99lo7f+6crpf31LQahBJK5YjPTgaeg+BscrBRa045y0XLGe/BtZkt7j5237trRVmDBD7cIzUZPQwIgaWrLtZ4pyteRtO5bdem5PqJ+/tDvMjhcvAwYGynX78mkMXpOqo3RO6AxXUkvV+Jrng6lAlC3Iz7uh1U+HeMyAzrXcO+bV9LVXxfJyOvGyhIqRCG7nX+aUfaqzVMu48gqJv0zBOHDOviXUBQz4OnmNnEgbNMMnIWze9KQ1p7wRkzh0tjIEuwRllHDVJQSUUCIDWSsti9HvjjrI19h3CFFaNG2623HlIG/fhXH1eZBiOHABDGAefLVKc7br+9y9Z37NipPUYm5zqsg0rUstgvyrYqQ00NXS2Ckr2cb5evXFNmvnHzNjnIL335sfaz/+P/1GZvLEi2lYlpOHL+SGa0iI3KIiRqory2vrwnO6Z7cvHBuGEyXWB1nDkZOYNR7rv7rvZTf/8n2oH9e9rIGsHKvDJ3oGs5+2Va0LTz1es+Nb2pPX/4aPvoL3ysnTl7qa2gEb9mcp60uMcsGyoNgGrDTI1+WPpYn5HbgGPUgcqnp8d1HbDVpydH2w996H3tXd/+DmXmSwS38zeKzT7SEI4xcRf1RrJ0owIwuvmibWppiax1SaIniKOolosKIecmkPX4mJIRdbyUIiPXrX+vkkHCYHeNO/B9lMZClsJxcI+upVbmXn3U2YcJ0n2/XFv1I29wLT3nPkSutEL60Dn0JvDn2rjfTE9zK5nb2MiY3amS4ooJwkb0LE6UAJjrkcKk2oJXtHcz6ERdOZWkAJuLV6W21kUFTIGeJYxCQMV8b8oLrCMs7uvX29Wr19rlS5fbtm3b1aIHUkt3g8+1W+MIfrlUCdxozKlFdz796U+3J558on3kIx8R74n3w2+Q9fM83LlkbpWIbCo5EYgt6zPTChZfQSAVmFz8pTqvshtFpO3tdbCsvozH52bLriYAACAASURBVCm5qQQvr+2Hw9iw6hoyTvU/5chlgEtft8u0c5QLy8/Fxjkouymmb2omLBwGjQcUeEEs7gHpwRvNgQM3YZF4w+Q4XuAJNj9w96FbD7WFufl27tzZ9sLzz+vnOGyiR6IxDGTqvvxMNanlFR1EZXKCDWu3DpyeYSg7SEHjmWFbZK/Av4G1OAjbtm7VghLJSY8c5mEx3VMrNbGjn2LVRWElXNH3aBcwWS1IkvrUcXBGmgg9qIgy68paTUJKFhoxg2L819hWPSPBUoa7tcEKMdCGrjJKrmfIbcj40s6Wt2YWaKERqafxvGxUB2Z/ULYZrvt6mN3PJE7bXApn0sm0dUhKM2C4HoHD+dtPdb3eekd81BSi1KJuHlNaJC3n+dpPcCcgoVFL3Lp1S/XHuoUIJ2mSJdG6OQwe5VgZIhBgg5xzvcuGWBuCTrJsDiRGaLM0p5e1h9/5zne2hx58qJN/NepgsSE+x5OaFkotzBrRrhO7e8QEKFAkHGiJxMgxwACHQLSiXm3Gmz7x9DPt//i5j7ZXT6L0ttKmZsj2qBW6ZU2wZIbCmJjRqb0JbR+w1/vWtTJY0mmn3qcGOLWZHdi3u73xofvbB9733rZzxxZJtS4tzilzx8mLTCeSnslu6KqrRv71F9ov/OtfaafOXJBEK9eOJjvysvyt3uZyGg4YY2gtRBVoXW6mgtt0M0BIhKk+MmLBmrHRlfbDH/pA+/Z3fktbnJ81o37cHIE17BN635VwqFe6yHb08vPJm7e6pxd2t2rNK6tyVuH9YPNcWqtzV2RWHEyeH/t+bv6GuTxFqApB1UG0y5SB46NFjlPjmbFH2IeRPOa2sb2qpVaNWyio+sctd0uQQAnAASnjPft5CX1GTqkg6mZotbturrHDVT5SkoXjLeif/Rm/EcTWYi1mvYtDBZmyWkl1zZMOVMUTovtn3pyAjZs26nqFeFU7XiB2i++YcY/z5ndAHAhuFWRQ+pNENbXy6wq66ceH28A9sNZ8BuWqT37ykyq5fvjDH3ZLrSSgzbNIcuTBMh5FG1Ja9paSGimYujU5SZ1khQlIBnba9g8JdFqYx+Rr2WB6JjWRL0JjHbqtfnXbH4/W7kdLr8/IM7mssnLgIusBVxRSkEQHOVcWJ0UjqR0Z8lWEWr3FQCg87EjJJQvKwhBRuNZhHV4WGRgRJzkyPt5OvfpKe+mll9rx48d1gyGayPAr6nOfpcgQ2khWVssGlgNTz67bg0yQS+tUEWNq/KKi2XFvjLTfpNYveLFgUa5D0oAzMNTNDUi0rMNWAUIgcP4eZskhOshYC86qKDjkiAoeUutnXZXBFzTbKX4VbJx1D6O/g62j4DaoU6dmHaMgsf+w1icoj5hcaOgy5Q+3wQRF4bCHRasWFM1vd6Q9RAZ6x+/gwf28VRN39FdEvn5SGU816EXgegUVgzJD1tUCDt4HXZkBpnDG3lapJ2iKAw4Po+H+pZ9c+vTsT+5LTlra2zZsQLccfomdVKSs66ugwDyAkU4GkrXkvQjunnn2Wa0TsChDEw4cuKW96U2PtO07dkipCUMomJYe4cxkhm08Oys2LAYMI93zT1yC4TB775nFrdoi+wOIHwOFzoO0zkFN8PdksjjHMU0Tm19YaqfOnm9/8Ik/an/yqU+3G3MLgt9Nbi6FRC1stQIWAdPPq/gOco4VbGZWg67ODpw/ZOa0eJGNv/mRB9t3vOvbNBo0am/ie4D8EQTL4E7bUTeud6J9/fkj7Zd/9d+0k6fOiQDHtYMYLCzy3NlLxcb2paR6rz2WliIHwxXilZ6+JglKwY4RvaNqOdu/b2d7+1sfaXe/4fa2trLYNm2Ybtu2bFJtnHV0SG24VRlqSTgL2tSMAT8X/vDseJ50uvAsFHxHLY/aOkFXaUj47GaYk5XdSFz4HZAcG/p+Ch/O4ML5CyrxHDp0q/YvdeJbb71NcDWlRTlwdQgFrqddy+1YamWsVjnsNsjmlctXzDqvCWyxHyqb1UhVCUFR42eIzcpKu6FxrsDcvvYkEth9rpkaujkADkA1TEgqmJk97hqxB58Y4QMBUDIwFEUpGxalPLeDkvF6pCqJI88jk9icRIzoHNACuGPHdpVa4YzYDhtlVEJXHSBpB+V6v/b00+0Tn/hEe+97v7+97W1v7cW7KhhUUCKbZ8SNdcF/Xbp0se/EGXGiwx+XOx2wuLTca6UL8e7a0Wz3hjyzdDZk5GvIzkEGbcOM/o6cefGpNR6INiOwqYZjMNe4jGyx8VgMasIiOFTNQXB6qXllow7r5WJrV22dDcewj1OnTkvwfu++vWKCQ2bgRoG7Nc+1NfUtEj0dPvyCpuUAN8Ie5CEwupHhISyezE7QgTqu3+xITJQSVN45gziT3sGGF+W3qWlQNVAl0ZNtF8e5ooiCgSN4Mgx4XO92u5h1tJ1hej9UhBcCXcHqZW8qr+zd4M3/Sk1F99+J15TKWQmLdMM9MpGqXtvXt9zvHGnDEMN0vUB9qZk5jiwkI8NexqruZAa9nGhF2XZw3rRssjDuuXMPDag+7VrmDCIximJVul4eMvVzq2VZiCOkOt87BwRDwKExKWdR05VS5mH/YUggMjrAsyoeThQYzsiJNfv5N8ZQjj6HrGrvXBfGE7GfaDWjAQ0c/vLLL4s1jhoWxvC2229rt99+h+pnu/fsUckncHyyFN+n+RNcSya94QTOnz8nY71t+3ahAWQXhh9HyiC5jon3ik66VJ8WuS+vUWB9DI1lQdlWlEmI/smIRtr/+a8+2n71136jbdm2Qw70xvyiXqP3Vda1pqlgZL0w17ssV5O+1PFWjr0nFjrj5czV70mKdbk99MA97V/88/9e9efZ65fEAEcSdUKokt5d7h8CXuaSP/PMc+3nf+Fj7cKlq210bFJkN3rNYdrTrqakoGtlXE+4G5NdyJjYCvZEWDQsryCEiWxja+2ND97f3v++720bplH5AhZYbJs2zijoWFxAJtlBrbM0O2bW38xhr7dKPWXcOWMuAzrxwKnCYcDBQaaK7dq8aVPXcsgZS7DOz9nHHeelOBZkmthBAgTe5+KlS3Jie/ft65wUjkLKb8VuJ/CIo40dSfIjxnMNOkqpisBHpNZFT5iLaJWuhf7ADiUal+PltQSQLoU68UP/gAFJqc1v37bNMwDEIXE5UTVfIUxL5YTNbFfQNDqq+7Oeg5M13suoVwZoue4cRCD2y0OosDs1O1wl0AVdF51NqnmPjDSPXm3mHpQyHox+DgrP9bOf+6ymSX733/5ulUpAGtxa7FJC2tpcSl7SWjgjN3pq1M58Lj9bB1Z8NvaF9+Hcg8apTAEJss7ukNGeAD/ZebmQKn+U8iRByUvPfmktb8qNxfApS5OBtFi9pees35vpPTwMHDw3RrQWWPLEiRNi1zLt5o1vfKNqfiwC9UDIZiicWZ1ovu3Yub1t24ax2uiDURkug0Nop4kaEi0EGAl9zkCjPVBZ4u6uZ9JBeJXN+v5zkYsGM9Od/a13snaOPSs2zq5zwoFvB5KecfZGku2oDRG77ztDSnr42DBgx6y+yVv3ecQ3O3Q58nrf+jiHH7LWDhb6TNkEuUg45l7iLDsGebde1XdZtWHVuCoYEbyXefDp0S20gbWWYS2FqxghDrqdlQlkqeGlzOLAwg7brGL/8f0YcnfgYrKjeQzU+3xgDCmavJO2DA4PETiZDY5w69Ztbdu2bfoMMhMkJ12vG5FjJgBQLXsjkpQbO+KZlKQqUMJJv/baq+2Fwy/IUInd29babbfe1u69916NT9y1a2fbt2+/9vFIFOgqOxLBE8W7AYciwTM3+fhjj+l8MLlp8xbUnCZ1nRB3EJ0Ic1iGsNpq4IZw/4Ira8PwFzKiidpBvMJZkULfKD3BEyKW/cZv/rv227/zu21+ES1zyDiTys4hxjEGFTb7oiaBxTmbNujaVD+IJOUfD3Yxe1xqacDrqLuRld9zZ/tv/5t/3A7s392WFxnSsazcH6CDOjxOmkx8YRl4GXRksj3/wpH2sV/5tXbu/CW1nmmoigZ8e7qblcyMAej2wy+pvnKVnoQmepKb+RsezKLK0io11zXpqv/Dn/7JNtqW28rSvJw50P/8PCW91DXNF+L5Aa0TxBiZQ0/BSm3q76e1a+MGM52nprRXCBzZR2kpw0lbg9vwf/Z8+DqUCIFvw9EIOsQtqn9beheGVkVcg+NTBDKQH85h6vkdelplKvNgegIcZ8u93+a88OUZ4QQpdjxup7JNS82ZN1GWzVMp+dFhYpFAld+JoAv/9pjSvnuGz00Lsm2FM9aIj/FznBx+R4GUWtjYU+4i8fhQI4FdK1kZtSGkz55l8iKOEcEV9sHqstXoOEf8Pmpw/E0QYtRhTiRo2PCHDh70ZLcaqmU1uJoEKN109Baq1a6IadGlJylWWaErRTAj3tK42C3sQpAXl7eMFvCMQRYcODr44Q/EWfaNmO01JGbk5We+uOYIwAvhaN7tZWZXu77LQ6OuoOimNg9RCtk1DweDtkv16dH2wvMvmNVXF8Gu5z3vuuuuducdd+hCncm81GZvXJfohFmS3oDZEFZEC0HF8HjITlXuLsirb3O62ZHbI7hXT+/7/8ORR3q2h6H7Gqqy6f+UI4+6WKD1crb8duegyuB2wUGw4Q4CtOOOI7/531kb9dsXFOPocDgBzA4z75J6eBTLApFnDRMMJHL3zy3KosMlGcsqj5QmuPZJxupVK5z7RD1QwCS5ErMpUyumbQkqdNlGvVbs0kHboGf7ek+aWNa3tbkW74BFwVLde1o32I/SWd60sQtuXN/0mgA/ut3Rc4nDAE4vOap8BJyQ0aiVsy4gSLDG77zj9rZr9y7NQ2Z/0vtqqNVQm0VHyGbdPsb1Q7LBYPRtRhaDCcSvde9qayY55TxyVsjmOm5ElbAgphlWs4AR1zIJ0a6kQ4HaCWisToeOAeeHmtykdMpxhmTAr5483f63//3n2hNPfU2Q+8yGzeCy7dr1G8paqV9Lz7zGdkYQNY4cgxhGo5+Fs3GEXvw7K3KQ9Gf/o//qH7RDB/fJgS4vUSNfaRMii601XsXc8dHxKUHstMx94xuH28//4i+102fOC0EgK+dvAgxl7kIWugNUB90tc+aPWN7WUHs58oruyTQZjrJl88b2pjc+KElWCG9cK4EHf7j+cfrdK0jVHAOV15zcsN+dadFaNdMLrdC9Mj0leFk92BLWcTcMiQjvo6Rkerqei4NU+pThUezff0C/iyPRQJGFeT1feEbSyyg+TM54OlhsY2zw2dfpRDEhzevgAN/wdgdpI61awYEQM7VGwcSGLGZim9GCIuF1Y66N0DlxsGPrg4LiPclJlRDVoIyQc83vRrPBYioVyBfh2A4smiVuXRPDu1rR+DyCK0vIWnXRMH0/QY4gmzIFZzDX56FWLsl6D/VTG/FzKiNMwxmY0Ln1BDjbnRCNLdjjFkEC+xDZPO7U5FkpCQLBpyxavlal2BIgU0+9xH18feqTL1EylSxXESOaK37ApAOS0TElJ4Ld4X+9+vWvrAWedr3WMDtOOkxbFimSe1wcb8omo5Z39swZfTjGsyPopKc29c6Sf3Rd2xEeF8hC4cRZiBDchnBSHiC/RwSDcSeQ8EAAR5Z2dHF7hjyGjik/lV+r13c9yeVwdd/l8bustkaQKg4YZLpx5HGwQ9g9daJknf7dap/zpXbweiJcBxZDd11tVXHD6+qP9SZCST2TNtFotxK1xk6c+iln+Xna1yxnG2i9OooGg2mi5KVMWS+1c1JmUZuS7BY4SvBXiSiwQUPMCdrhWpLHHUY5TLmd+mupkZUqUunlp3RgPoUnOmlQQOk426jYgPK+OG307J2FX3cNq0Q1uA/uASMZHXuyXF/PcnvqqSclBnT27FkZLQzYG+5+gwQjcNg7d+zUgaFeTV3bSk8hLFVL0tioSTZ0U3AWNoIuTQtu4xkoSC3OCK/B8JBxGUK1gSCTYl2JsHEKlJcQxRBbfmlJXRW8D++pswMxSUaEfuUbDkaqDsvPtm6hBafGvoZctEKGjVY/Dn1KWfBLL7/S/uf/5X9tT3/tuTY2Oa2snMydDHhB5NWFmrZXJw14viB911q7jW0eBJVkZcT6qSRakTi95cDe9qM/8qF2+60H2kZU6aZgb9NOOi74+sbCSlteG20TU5s0m/zzX/hS+8pXHm9PPPl0W1xabaPjkyLmeZIw8DsaAM6uKQNo9kn0GRSIDqF1U/LUTqc6+YgGpIAaXLl0vr35kYeVkU9NCFjWkJeREU9DU9lDpY8Ezi4/so/JrLlpDKlKIyVTyv4EySSQdB130V0tBWUz4ZDsHFlPIVjVU6zgV4hWAjLzVwjiOK+cJ5cr+/kRHg6yqdP0cIZr5TgyyCCozmb5XQfI7EvOTc6r0S4QKoRY1nTP2VPWHzf06wEivh9pfKhV08EUz98zGNw6FlsMMgG0zX43n2hU18wX19MHHLYRBKDJQvnMBBmcD4muFGOej01AHuVEly8tU5sSJs+JZ0NAHU0HX2cTbJ4RwsDsXDu+zVLLbuWjjk9ZWaiFzhjIhAfBuFRoxLHvsDG66PXwBMv4Ce0NbEgFMOEnCfkr9T8F+IWgCHWs3ndPwZtRYM+18DPskjL0Jz/3ybU4hBhpPoj2DA7GiZdfVq2A2l3EWZIV4oQCm3Az6gVe8/QWRUUFWWYql5vpMSKwIJe1YFPTHoQhUfnKBDFkLKKymIJNTJQw0SDsP0Gv5crjJrvWqa4Fy24+/bqBJ+ISO8LZwJFr0QveWOfIK/gfZuS9a/W/QiJLFhmnlBq83qLTXI6jvfld/vqMXK+uzKybBtcFAz1cPySY6T7SwlWtMDbENUEtPdjFWHb07ha51AdDwuG9ouI0zOKztkNYrWuXqlvEYBAd8wxTL3YLjNvYFPgoc3d0jrHBiHR1J9WKe+jdzt6R8ZAoEpiSA4ZhePXVV9uxY8eEAvF5DLS5++572s6dOzQ69sCBA4LQcPJcG46Z+hVrID2D8BuqDTDxl6433RZTU/p9YDZLYFrzWoaYkoD6Xq8UjL9R0Cx7nD87du7UPn3hhRekOHXPvfd2hEvWWhoL5fTVfonQhdp0RruRkuI11EQnzrANTYRpNKJEWTYJrVpzVkbalWuz7cuPPt4ef/zJ9tUnn27XZ+fa/CIlFLfcpAboPnL/vmtWDn4rbk60a7QKM1Tzvcm++fcdtx1sP/5j/0W79eB+9W3jMEnGJybIglfb8tp4W1gZaaOT1CGn2kc/+vPtC1/8cpvZsEnXsgjMv2QdecoC9JPz2ap3p7WwethtR9IqWnVyOXL+bbgfJAC2+tXLF9vb3/rm9k/+8X+pmekQ4BiSAlrAHaL9LaEW1MXEjDc5letwZhtRoR6p4znMzs0qONy1e6c4EgRvQhylAW6CmBxjaYZHiMTkOM/jJnBUd09NIQyXyfbHanCyOaUEmYRGbVkTE9oXfHW8pgr8lblXIsDn42Bpb8QhxJ675m2kAI6Gna4RMva02sIKCWO92aOeSeFgnXu1mNb1tn37DpebimNk62Zjil0mA00N3II2Pt/KWMXxsNPkc9TdtLraBSFcC50DBDfYigyO8Rx3yiDTmnvBa3g/dUjJOZMEuF6uYAGVz2vX9N7+f89+yBomg7ZOhPvGPc2N15mopjkea6t6HxP8VlRm0WvSbVD9/woKqqzAz3i/q9euKVBh0AoBmgSdxl1SkP+dovy3Qeql2GKVDrdta3AtRs4deWINAsVrJ0+K/aj2BeHzo20C2T3VEunXLIgdtRxGEwpSAva0bm4WgE2ilq9qs0iNMU6aB4ThYmFw+BoUL+EZExo8oKEni4AEKHMvXVo+M6M604LQu71BD/RwklVB68oWJOBQxLc6BF2NPI56yK4eKITFV3YIQMG7+v+e/9ZFX647FSwfUl5Fir3rrn6eQVaezKYLNiqz736n3iscgJQA/BxqKs9NkL2d+mBc5eC5mZnvPmgNpqnhF+ZLzPtAZSSfCEO9dOwQ5hYkXA46bWNhvjtYqwNJrbr+zcKl9kgWm9nLPsT9HuslZN1fGunJBCtm+96Q8Th8+LBKNxwKOiBEOtu9S9D4Lbcc0CHjelBZo/+UAxHUicw4ZB8OTAdHlhayVAal9malwcCQjgPL3XdIiGua2e9CBorFDlFONfsSQRI8qLZMDAts3kmtV0Y1EtkTXKR2xnnR8IwFiyuJh0BpTKhF1MVs9FR3E9K21mZRoxsbb9t37lbN+fqN+Xb02EvtL//qi+0P/vCPBK+jZb6ifW/9AO+zBF6xwcl4SjmtVK/MCzHRjf5sQeery+32W2+RIz94YF+bnPDM7/FRulsW2/zcjTa/tNYmZja3M+evtCNHj7XPf/6L7fjxl4QQ2IkT3Hn0Ks6UYETlkqqVJ5DXMyhH7oFLhUyVIx8fXXW7mcB8/r3W3vaWR3RtfG9leV7tcxMTY21Gvea0+THAZq66KZCWdsKSTNFwdgm+IM3KxD7649cQ2XEvdjgaSl5AZOiIqEwV551pg5w/yjURJeIMktEJui0SmDgJJSClOnHJJZsljjCVV4N9zJfLLZFKrRG5a5YX5cyyh8xnteOycwscb5a3dL+rRdHdC07KtK8kpmRkIvwg/l96GlXbBb0lMMZBdfKiJcZElimovBI5bBjkVNf5cdCw0tGvNyJlcTEjcuG6kBiihGYC3or4JSHGKmEoW4wvgQeTcvH/x9p7QOt9lle+75GOTlNvloskS7Yly5Z7g9iAjSEmQEhCEghJZjJASCdlTZK5c2+GtMkEJpCskAmYQAohtGAMKYaEkIAxNjZgcG+S5SJb1SpH9RSVc+e397P/32dg7ppZ6x6WkHzOd77v/3//7/uU/exnP12iSEBR/eysWdeSW1PNCMwJVITMaMCUgyVOfM4wvpMkgXNoad2Mde4JVHUkvDLmWSfOc1AT7AvBzcIFCxVwERhg00iAQAkJuDJnwElnawOffP8filFkTe9eHRk1o5kiHyTTFNygKWSBDtw24H5f58Y58IaczOR01EQ7QEEQZAVo9JYCjoVHCiru62eWylCRH/Ja1xqKBe626A7W8XV+K7Teq5H/fzny3HvgmESNzjJ7bvd/Vbs25N6doYpgM+rOabiCmr6pZN+J7BZlpF65oBxEXUSX9fLffVK4KWsYwolsrCP3/vq5Da0HpuQg9jvybHAzM81LELRYE74wKI42HSEnauYgJlpmP2QecjIMT/KxwAqRcw4z+wMHzshBNnJ0jUN8i0Eie3UtzAYGpviDDz7Q9u7dp+skmz7zTNjia9qKFSukfsbnGFJ3a5nZulYg1K4pRImf9+qGHoAhMhLZuHgjDjLFRJ6eVtbNz2g54ZqA5DrYsFTeyMqFPtQ8Z4lalEFR4FJDUxLoOsK3lgLa/9u3bW9nnX12R3TDcJAJqOe0D0nhGXjClvX8BZGK/OAaOn9CRgMsHhkZU7/2/gMH1c6FUMy+/Qfbv37hVjHYIb6RecFsl0hMoQmB/RT06oxllnqRQjtH7lkBc5hiRWZ+whnumtUr2xt/4t+15csXa/LZ3FH63t1CRtIwMHu4nWiD7Qtf+kr70N98RHArjykEPTJg4H7Ea6xAN6p6f8h34RX4uWZqYmkKVJBNcjs0u7WRoYE2efRgGxkabG/9+Z9tG89fr1GqOHgEbObNHdGAlAPj+9TrL8Gf4leELRMs0LMT3Ausc9Q89THqfThyyZsyfKSY7hpBOmdQZRv2lTgM1YPckU+ju90N+nHtNyQ2cz5myemTpSmYKKciHXA9A+uIewiOy1f8PntJCIDKTlYMy3kIkqixucWHic0RmlojSg2zlypizSWIgpnR2Ik2f/4ClYjYg5wpHDlfvIfh5Zpm+bw535XYiMiXINh1/X4kLsGayW4mwbnbxCU7ylvsWQLnEMt4j5xj9R5Vt41V55BVtXKoxJQI1GuGO98zB8KEQNZh//h+lbToIFAd/SS6/Uwtm61yo4WgRrsyQURy2D+q8XfqeS41wLPB5qI98PAjj8jvkXhYr8DtcnpGs0wYDB+hvF8buPkDf2jgpurA8g/E6tqU9BS7DSIPgJtPH183fajk65IhB+aMPq4fQI8qz8LzAET26NNV14Yp0kHgCjNhfRPpL878WPuynvpZ2gK6w9ylqr2oPMFGXPO3Q+tVZ/82aN2/8Z0ceTLyBDzfsUZe2VqvLJAatoOfvPv/liMvY2VBkG8l+vm9vhV+Vhmi6/d8Phu8P6v1RjfJMevYf9Me7oFiX+m4Fwwuh9s3+UiSkTUFTj3O5RApz5D19vgYBamXuIGRHTNm+Xpuz5727DPPtC1btvSVcWa3tWed1S6+6CIJOKB8Bjs9MpAZCxruBmtB1h1CS28dXPMPKS/rlucR5IHvG2LzRCKfh96/xQrv5rqbA0KWQ4ZA1kUbGfAeRiATmHhKzp6Ndig4Knbqs9u2taefeqqdf/7GtnjJ4nb0yNFuDkFqgVnr3j15P6k3fcbE1AzrSE2UjBbGunqxEYIZm9vmDI22g4ePtr//x8+0t7/jnXLsMNtx9rSfdSJCtfvlyKK+F6JQ2Q6kVn1GavJZ9ZPjzM9au7q9+U3/oS1bukg18wXSMJ/Vjh9DNphBKQNt/NBEu/0rX2t/93f/IPQA+3Dqaae3oxOT7cBB2gfdosbyk6ETGGkvinD3/NMZ/YdMQAvhbaAda+0E8xl8Db/0iz/fLrrgfKm4KVNXfZ9WK17ja4uoi/cKMPuQlNympyzLSXZNtpRggowpULz4RhMT7bndzykbPeWU5S4BEbTSVibehfuNrX0xJBQMCHh4xCVK9hPBI+8vDgVtwINz2sFDzK32RC7WKkFuOhasOOjMPJwKC7uEMNbT9U9myn50cGiCW2x3iNCgXrL/Ql6tkBYHw+tx3iEuO0h13VzlsurgiCaDZ7obdtb89Brego1IfzbOPyU49rUzYZcplInWm+rZRgAAIABJREFUOGiuOyWoCZAryRRThhnuSrQEFTnLmLeUDXg+/Elw455vIxjWOQHGPqp1F1dFgj8n2viBA+3ee+5tCxctbJdeckmnHz9/Pqiex5IqQa0ad7pqxIUolIxOFZU2FPAzbnXMZd0qI8OTgQzYkQN5nsfcCcTvdOXET/7ZH/Tlm3FvbtdQP2jViwWZ9pEskgF28A0XJ9Zub1pXz0Hlff13ggYROyQm41njaZPqd7L9jjp1SmWVfSQyXtPLdnsTpeKJQoTxKNSe+IKvpdfKFfg5nx/tc+47E2xkxEtYpt9Z9q8HD4qDlRq/IkExzD3VLDKmEb5nw7mm67m7qvlm1KEyqh7SISi7eVRhp91bYwODIkiZq0/Ih99PJJqo+VueiD4zzFk2bi+SnujmznNwkwk4M7Awg2CuElBJBqu+ZwRXpryZ3QfdGzGb7JZNjNGDiPLQQw9J+Ics+9RTV6gVK4JCXP/KVasEk/M9HBnkNhwda4WBk2EpYlAEJKLwJONYe1lMV0QrFtLWBdlsuoMZY9BkPGSsIdd4/rVgublzxWQnW0CDPiJEkqssI9PV+vugnNTMMmjGgVLJuj5vdO9JlZy4bpUfKDWdcA8tn0XrjGp9pT7oNh330ttxG0bnmpPBAcEPzp7TxubOU815DrU8nN+s2e3goaPtS1++o912+1fabbff6QErg0N9Gblr/DaaZuWzjurfL25CBkm4BcysdRIAMu3REeqJU231qjPaT/z7H2urzjhNQ0pw7rNngxBYEGT//oPtS7d9Rez5xx7b3K6+5pq2+sw1QlQ2bdrcNm1+vNjqrJmJVBIqrBY0KWLRIosy5DAdEO66AcHLBEGR3IZnt/lzh9srv+fl7dWvfIVq4UjEghLgyFGim4FVPotAy8iGQwTel2dMdj6rTWtozqSCUjsu9PRHXGemdxi0aojyxyE5qPB+eDY83/A+fLgN0wedqVqGnr2JbVa85OcWegEBcNsVASNOKJwVX6kjfZUhjx9TCSaOmJ8r+BhyDT2oWvgXZK8ubZrAHDIc15uRns6APYYzpCu1yCGXesRSxFyz4HCcXpVMcUDKLpOVFkqmfvAaI23bnlZU8w4gBVpjxPV0KZuBEB473if04rM0p7QmqDezrjjHfLllz4OTNAa2FBm1ruhYlLCXRMcq6cEhsz9dM7e866GDB2sNCXpnta9+9avt05/6dPvRH31Du+zyy3VdDm6c+SXIQCmScp0Qkblj6kBQ0K9RtEe6uekQezPDnv3Ftan8B1owPNzV3+P3tG8+cePbv82Rq9IpI9SD2k26KDg3gzCqB9HkDRMoQqV/vqNIO1QceUXumubilrLZGfAhKdWew++CgT4WtmQ505/diatUm1rVpE0qq57xvjGYIA2pGVry0pAmzkR9nkMmQPAVR65FzTUV41Nlgz4xFkPrNbO5SGW6t5J9TcuIMxqLxKSG0hFMSg9dm6icscoLGjE5xzWcElmRPGAR0tJ+FkEFk8dcx8u9KCOpvmvXrQ27+kC4P7zXEtIrEvB77l44JucujWZdk5nTfA9jg5OxwfP/Z5qXCC2lzsRnUCsjy96+bVvbt29/W7R4UTv9jDM6py2FJg64IEsfLqEJDEQQQ5Nxlsn8OFhuM2Gt077hXlULT5hpajETI0/ONmToatAP7yYUqd4jKIfhfXMqtBcy3KDaIg2L+vN72bU/Nz2uClJL6ZDfD8zoISsugaQLQHXX0mLGGD7yyCO61nPWrWuIagAXhk0bBnOYyB5HaUElGTR1mrhnV6+RgRxQxk37Fhnu3HkL2vyFizXm9B9v+af2tt/6HdWeyYYhvM2Z45GRVhhMEOxuB5dAzNpXT30NVQkJcEB7nCBjWrVo2tjmzRtpN7z8Ze37XvMq1cX5WVrFdu3a0z728ZvaE08+rfe+8sor28pVq3X/jzz6WHvssU0mJ8lxl9a/UDOTEXHeElHRGrtVkvNArZSzAFlo8eJFbXQEstaUruEHX/v9bf/e5+TEgdmnJg7738NzXB8ftjRuEMnYOdZtNiU+tdVWVls6B5Y+pa5tyVLOLdcXydU4Q9dtzW3wnnAQHwKbiGGM9yyxIDkgZecmTtr2WMhIgj8qlzlgdpJjcqJ/Bzi9avddCfSk1iuO2EQ0n2neS/ru1fbZr/WemnSkZp0IuaSTzw6KIBi+4H3xTiRzWy2KYrazxrRaJfxwRwDvqfkXo6PiFpD1YyOByQnK3Lfu0g8lt/Rg83usO39Yd5eheu5NZ5+BRCoveD1SSmDtM+CL85Kxr9SnlVhVDZt10pCUIt9Z+8S18ve+571t93O720/91E8JKeReEe3xaNk5DV4McLtKFEw5q66TlN2A6rk+uDvYE9XTEdkRMfyorgPbYk7CLPkDx4EzbeDm9//375CR97Vy9LEL02/XsbYF21Tbi5TAygEH+n0eEN3n2qNyhqOBiyP2YvoHn+8MQyDSTdgbKaDAMEWVSE63ZGJD+1cWWgxorhERGqRaQ6aKMH8FxJVtOFZJltMj7PlBqt5YbS6CK/sy5Tj13uSxut4MGCnnQ1bHpiGb9HXXDNrShu6RB8kMvOm7+m21oHBQokcsBKQvI3c9y7/XyRHyqLseTjunHhEPJ2Zj5INmCF783HL+kE04lAglsH7Ll5/StTYZYrYxggfBb8oYSCzoSNu69RlN8OLf55x9dluzdq1au4KqIKIC5MgBZsoRBxMnqPrb9DHVAKMeyOejTYBACoY7ve2K1CW+MaGfZy85cHGtmAg4ZDKRUzAMGkPqaJsASdHxhMl9GBmgNHEC1ILVU8iKAUjGi9MA+jQRzoZVLFZJu/r3UttkUbnHoAI4SoIT1ofXxNC7ru+pfhzYlDz4vgh46qM9qbVSbzHnQSN8nUFjvK3Z7QxOgXhzjRlYenJyus2e43azIxNT7V/+9YvtPTe+Twxx6uNgcuSBBWJ4/Gu1vHBiDW3adGhOQQ1B0t4rSVfN8R4ZakcPHxKMvmbN6nbo4Lhqz2960xvbpRdfVAFAazt3Pdc+/vFPtE2bHm9TU8fbi198jTgCcaLsrbvu+mrbtXOXgjBr/VtdLK2MJmna2Ol+a7AFRptWMEocoAXbnn2q/czPvKW95c1vah/4sxvboQP72zXfdVVbOJ/BNLPaCZF5jTRNT05IB9twOYH+kMR/6J9Xu6GQKc6AuUCsPYaW186dN9/a+RWsaT/OzLQtj29R7XT1mWdar79GlvJsgXBDpFKRomrVcRzsp54kqR21+QSWhlbmXbKuIr4V0hb0r99xhXDKeyijZtZ3ZaPpHJF9lB21sJXFSNxDjwPn/nF2/JC9piwe2L1kkF3usfhSuFWu21v0xMOwPFTGJcmeIzeyOawsViSyql+bkW/te17jUu+AeDauq8OnMfGTz9AgFyVODLRya1+CbdbD09mQOc4MECcvrDnnUftJLZugIEbHzBUARZktu+N5G8fbk088Ic32a6+7rr32ta/t2tT4GTaCewifJs8m9lN+jY4A+QZPV8xX6vuB0rludeRA/EWv/hM3/rfv6MhTq01GHEw/ByuZXor/gpkz6SrZ8PN8t7MhbYpYBx4+dcIaMp+UzlSaLhootlptqEDqLuZ3kWmy+G9VYauQxX8VYSl95F3GXn3k+czUjL2pXWPqrl0HxkQ+E4l6I0u7Dd9HTFDWUm0iGATBohXxyoF0OspGGSL9x7V08rNdf78PDutn5KBmaadDoIxGVOmyJi5/4Ox8oKyGZiMEdExWjcMk4IlGPZHywGzXriI3yCbyYbPTIwsESgOmYpPvRH5Xdbtjbd26dWKMsyY4TSJsdPTJLNEaT3bL+/G+UkaqzgUMQ8oTYZ5qZGRfJ0I2dFd3KoGItPaQXYtUVGuP4UymmqxcPd2l1Z/eYDnZ6r8FRk92oedfAVH/PsYQudbmHlTqZgpNq0VOxgeijNSxXBLJOESR26obJDCnWmhqTfg3+4O1kf69YDi3ZIrPVhk9WZuGb4g46D1r42bypYIzZXGDbUqw3ywpt23bvqvtem5vW7BwcfvCF29rf/CuP27rN2xoCxctbtu272yHj9IDaw6Dga4a5aiaZiElRfLMcBfVX0G4FIxNy4nPHRttCxfOb6edekob37+/7X5uZ9uwfn1btw6BqDV6/c6du9uXvnRb27V7j+7/BS94gSbAhdDJs6L0wnALnJ1VyAa6borA7B4XWfMPBgfbGWesbOvWr2/nnX9+u+WWf2xTk0fbm978xnbRhRsF+7/nT/5YIcuP/+iPtNGRwTZzfLodPnSgTU2iuHVMQSOZFM/XDGyPfLXG3YA1AYCd+yBkTanThK+jqqXzJei4/mg9yxbFttjIW1MhteXYAmfYadg3asO9p45t6WK3hUG0ctuSZwrwXpmEx3uQwHhON1PtUiZB/hgn7nZGa4nEHpXUaYlg2RE6cJc0a2sO4CsY4VpxbPv37ZNjdWnMdlIlyiq9ZuKjCc20pI6q1qwgFIJglSeCKnAfnHXuiXIL2StESN6/S14QkCpSaEa5psaNA4ZcyPuoBFP1+wQD4QMQlONIeV9sgxQZq9yZQVG85pmtz4i8t2bNmWod5fUEHGH93/KZW9qXv/xlDWA5b8N5vv/S4fAIV/sNB3e9ufQq7ZXMawIRcTSYwFh21IN2LO2cVr+Bv33vf/2OjrxH68rkLZMg8ic+OsbI2WVNler1aXXQbv/vdvrbbNDjron4YmuzK2LqwZk2dia3cJP9M9ITaEQH2rCTYe4wL9m4CjQq4okjz8PTAQ3btW+yW1jY3JtfW4S9IuApby02cr+TETu/ahnhEKhOVEziONpOsCMetxa1CygcDneHWJkmEWuxTyN+0NXQqv9ScUSnMsdoQUPnbIy0lqFMFtGGnrCDjUSYqYxo5LonpybcF10SjWxW+p2JLNeceWZbtXq1JtNB7oK5SabBF4Yco2v4l3YkG14NXiiBCgxG6vMYHIIziGGst/s1rapEppyIlmAhNUv3p1rPwHvQGVmCJcudzpGxIerOOMegSoEp0x3Be3CQWUMOnDL3CaMn+dKBHmTWtGuf1LEwLgQb4wfGazLaYJuYmhQJaumyZd2M4RiFZOnJZPt1mNkzCVQwFkges8YrzzhDmTvXhtFljRwoGVJXlE6WUJ0K1IQ5azwDtgSw+qJFS9SydfDwkXbTJz/dvnb3N9rP/8Ivtce3PNl++3f/W7v08ivb/AWL2j333KsRqDj/lIUEpxMsCtJ19pugw0YqssRm/HvCGHoQJv2tX39OG9+/r+3Ysa1ddeWVbf36dZpWuGvnznbg4MF2xukr29atz7Y777pTz5qWQZy5DagzNZ4fxlXKbGNjyo5Zk7379tXMZ/ce830LpRxvjz++pX3ta19XQDQ2NtzOOmuNkICjRw61yaOH24Ubz2tv+JEfbtMTR9oxEfEw4rMlHjM05PsX1DuG9CpZnzNgJxwO2kTcqu4b2zFL4aY0hFPgHLCXxHOp8pYdeROEzFpypiCMhRtiwRQH3C4bWEGQ30EYhAcP+Qv2NJ9B6UoogYh0HnAieeu+UqBLar5G1dknaEm0KlxHfC6yL7ZSym41m5vgor8cJNj36FE5dZ5H1+pYpY3YR847r+0nfMmZSQFxQuvE/uGauQ/X2d0N5SDUgYP4P5RWT3jYEEE/vdQEAu40MXkUlILfw6ZAFlWNXT7F76c6OzNFqkc/SZi6l2aazjRrRBscHTKcwfXnrm/Lli6TGeA+uE72Ho6d34mULM+X96GW/pnPfFaf9YpXvMKl1JL+TkavAV2RHCcxjcS1JoK628YoCh0HpU1f+v0hVypQv+nPfu87OHIUkJwt2pk5Ko9xCVypVpcSFxBZAANU9WQ5tspK0u/cOZdyMq4D1QCRjg1bk6XqYaXW/fzN5wzZNYPootvhRf+XxQ5qwGb0aLie5KcMUJHmcq39KmuOMB286MF08pMWm0hUxD30RFl6RBM+P7UlkbNKIAf4GGNkVTNH0h0xrYxCF4wUO1iHvdrq2HwhjKRyEWUiRfpVE7ZzdH3OzsNa0Gw2SCg6dCULiDNU36r6ZScFK4kZevK4NurjWx7XSM8N525oK1eubMtPWa7aFjXrtNBAuhHkTxtIzfBl/cj0iVTp6yZb4BqYFyyorTLKMIuBxblP9WvWpsc5hkPAtadtjYMTaFtRbN+o1+xFDm+enxTfuJ6RYR14ZdIyrvSkmxXqMYtz1N7EcyWTxlmrnl0lhMwUOHnC+yKDGxKECnYs4iJOnetF4EVnJQhOtbGl7SdEpARK2bvUddkLCNbkPnp9vtTp3CKkITUF9fH8hbZMMfSCgTCuv0ogY2i4TaGrLuLWWPvwRz/WbvvyHe1X/uOvqzb9W7/ze21kdK5IZtded33b8sST7a6vflX7hQ2kOm4356BH1GOduWfvOTsaEAQHmC7dALHTpjd3LgSoIQnjCL5UCcWa8SOjtCCeVLZFF4IHgBxR6YD2QmU/ixeZXHbyuEiHiPyQqQhircEae/ft74JR7pUgDvLTpZde2pYtW9J27dyh/nJq4LSbXXbpxe0Nr/9h1cgnj7gMQACiYS4Q3yDtjY32Om+K+IZj9whmiJdHFKyQuZvYZiSFQ6VgS1PUrMURHQMcNlLA6Hmfc846IVb99lCBaSU30i2IdkFxW7hnuCaPPvZYW79+vdYIpxrky8NebCetLOcZBRngYXEtI44KRMT9qDZgCJRl09mHBDAQLaM3riCyBGa4LhAHDwmJ9kFvMl5Go4owKfTTLZNCHKs9OQmZBGWqtTXfE8eghnNhn9jbrLEJv2WjC+Ln/SKbzNrHgZvT5GTMhM0KxEpDI4TIHdt3tIcefkicnVOWn2KC6bx5bfGixUZRiuiXbirsKveM7cIWck2HDh8yWlNDcrB9vCe2E9uXbi33w7tOH2SOZ07iQfKF7RXaVkiQ7UKVE2rcqdG6423gb2/83e9AdiuypkQXcFyl8PUtGWLgAl1ERXCR/vSGdPtBsntlkBUBhYMQw2DxgF5UKKdQUZzruT0tcderHaV0X306551DLghLv1u1UrOn3fsaR67bel7O5e/EQXAfrmM4K5AUY9XIvSS9KWoOJuzQeLgcXgk8FKvZWTETgizwkdpPevTzsES0KtgyIzMzaJ7P0CEt+D1iLnEIGjlYDpsNn5q52Paq2TrrDTmMZ8D10L8MAQ2jdPbZ57RVq1e2U1as6Aba8PlkmCKgEHFntnIf5B34OS0wguGPA8O7lsn9c01hmWN0pF4k2UXaTnwwU6ohmk4fLgIJabkQQaZqzyId1Xtw8DqeQnOEL8gSaGrCEq65jggNqUbIfG9qksVL0PyBqguz3glKcEau5UNkGhZSEJa/RovOGdS64jxcz/aB7gWWFrThZ6n5cU95Fqmp5/WsA9/DmLKmGALWiQCb72HYxGew2F+3P3HuZvc6E+zIbup5RYZysn36729p37j3/vZTP/1zbeOFF6k3+91/8p72T//8uTYxOd0WLFykP1ufeUaZjzoU1FZoXWvtMWlYT9QkK0th8pWzQhJw0YUXSDL2wQcfLKldi0YxqpgSzMTRI23//gMNB0y9OS10ZM3cBwEWzp/7Y5+Oj++T8mSY32JQH5v2aFfWuoYlmX0NjGyGNSWdxYsWCuaXNreGqZxoq1ee3l5wxWVtwfyxNjaMZoKRjWHq3HNHrW6Iw3veHAE7BSsPmrUeNTmVv4oIZycUNBM76fpw4HIR9comJTB1b7qTJGeKKKlNac9xn4LOCQpV9rMwUSR8Od/aSxoOBIQLWjWpSX/sQ02RnEWZzWpqsmV9g5B4vUs4wMsMF2nt4IGD7rgZyFQvE8XkSHH2NfZYTriY6TDzQ75Vq2nsJqhotZpZP95cl5Cpo+cRolpvP1lrnnKeib4WnNHo1Y7AN1NCRh7kgjN1pm8UyTbffsXB4AnVtj0TfUAjT92y5yA1aJP8kEpGJvXNmz9P9hP7vmA+wk4nhHqFYCfZVTkUl5E5MwSC4dn0guEmGWb2gwLFckKsC8/UyGRvgFdsejpenGibrD3wyfd/e418YCZZ8oCh744dDXuVHkjDocm4n1/Ptt+OI7d/fH6fer/PfJ7TrQEtPRj++YIvzrBNAEnPepeRp68ZiC9RVhCBWqAcnmxg/W4ZSjPh/cIwrpMJ68ECcSSSy/zGujcNLaie7sgrxnjzHppQUwQn6RuLGHOySgTodANhYvCdFZupSGRb7OxCHrrRpNWqkZa4kLNiuAPHJNAiSlfgUPAzD5++bA22mZiQPClCKkzxAqJLtIvDS22Z90obi5nqHldIqxivy+SnBBNhffI7MC4xQhDOkDHkkITcxefh2Hgf1gbHq2EGZhJWOcVBnOvZrs+x0SEMWtIRUldvvK6ecznisOxpAyLSVSBQDGsMAREt98J18axgxobgwjWDNGCcIv8oQplIZrPb/HnuS+U8cIg5iGReOE22KoYn0KW/Z/UojDHXH515DiYGhC+EJnjOXKcy4eaaI1kbawnvINAj+4V7V6ZQB9qDhnrymhJUEemLTN1MZvrEGZzyoQ9/rH3q0//QVpx+RnvZy1/R3vimn2x/+cEPyZFvfWaboGHum6AkA2xs5N0uQ3AkKcmUdCqIxUiSIfI7zzzztJwCBnl01ERP9hTOm3PMM4GhfsbKVe322+9o+/YdMORZA5sUFBQhVAM1+mQjPD9+tF1zzTXthhtukPEGYn/44YdVGtj8+ONy9uydlHeQXF04f54cNOpyQ7wn3Tknj7XvueHl7fJLL2rHphlSgib2kPvIRSyiXxzFrpEKXibFSCZb43vsOe1FnFORu8L9YH/E6VmgyXA1axinTLCroE8CIFWi7JGFuo6hOBlsnJE891KLN1FZIK/BWUgLnrMJ2XHAPeggGATiiCel7KegoewX546gG/QMJIk9SjAN9wNkLYppBBfsDZIUfle166onswf5WRQ6Y8t0f9UVxNkSSiQdgJpnXiNMCd4OHDjYDZbJnHSdpZppIIEndRm57S1lJr+Xp8Kprl665t5Hs3SOnnzqKbWyUpNXEF9IHNcfWWiptBU/SAjblHvhWSsF3mXPsXNCMor178SODiAHcAT6aV+WnSronzMtm1RoA5+rgTDil6QdebLiAfsB97GPyp6y5thTD7bBkf8Z7Wf96mXOmuMgAyknQ0gDPqm/9J5rYlo2XyBAZ9Mm5QQu6tXdS30pWWf1rNjRqsBb7NOwZg1J+auo8fmvvoy/FyD06427rzyj6lg4QTxpOTrp4QeuUbqdI/WkZMIsbj9BSYdJsoyup3T3V7CREAoNqJh2fbckaXEQZKC8P/Xk/gDIjFcrB/HA+4fQ5CCy6WhBkpEnwivRAtaNjIPNZwfJXGrr/rLxGQry7LPP6DWnnXaqFIOAaxm5uXLlGR1cnVYawfA4CdVYydbtiAXrlyFirbk/Ilo2bOpDCR46vkQymeMnXOukfa0bR+jJSI7QJ634Jl1zvzebVEIYaoE72gUYIrJUFqBovptOZaEN95IXW7Yb4BPxCBuNlGVwjnwWMGecohn+LtWwz3HCXBv/ZrwuxhvpYBMXyTDcs5zs26UoqxJyDgigMCgYHV5jRn5vyp/IWTVCkufG67lfMiKuif2pgR/VQywHUVrO3Xlxsa8rWUjStti5CoIweCNjbWJqut399W+2P33v+9qhIxMaRnLiJGWmptYzWOscQVrQGEzizNABtDsZDI0SfKr+22b0jPjat59M2X2+7s83aqPAWM7GbPpjx/jZlJ/R8Jy28fzz2ykrTm0PPfRIO3ToiDsgNGDDmZOnjp0U3M6zy9x3bI9Vr6zoaBZ0zaMuBA9jn8xcvIvBAWm9zxtDqnNEbWdHjxxuu3Y8237otd/Xrn3xNfo5PeSqkc+BQIiy13DXvhiBHYIk9g1IANdhjX24Gl6r2Cw+14GtA/gD6BCg/FfqXsrKh4ckkf3Yo4+2M9esEXeALzPwB9ohSKQ1YSuBelDKlD0VKJbmOc9A+7c6MbgkrkPBYyUkgXMVyFYZhvPA2cXG8G+JkeB8y+5GdCUzA1S6E/fH7VR8YYPQmSdgQKsh5ERsphjsZJJVA09NvUfULKdeGg44TEorstspEZTKIx6b+6PEkfvKNDDgbWDyTZs3KUnB5ingLW6OErgijAWF4JoJqEaHR5R1Y2u1jmpbM1lVe6iQQ51l7FSVM03MPSFonWfLWVC/+kkTfnHC/L47a2pymrgWTgTD6QpKIhtSg3R4Ri4vG6kx6lRyuyQJN7//Hc9DlVOX6JyTGKuuPeuNZ1GDoAZkFp7rQ0cL+nNt0ZOixvQ6Ryjuayyi+bfJlJbfrtfFkafG7UPRuy4z+GRQyuDqZ30tbd1rq71BkH0fw5xDxKGoizP80TnFCheokZesoWtINd61omCumQciQ19j9chgRMTLUI+qq6cGopaxItz1M6bDnO56FWvEIZtI9euqBRlqO9kmpqZUsz5c07PIRqkbQYwi02ZACNe8fPlyQeTnn3+eInDgNYtRVG9xlSzCzHTrk9vvDEe5M17PH4WjigSl0dypxJ1wHW8WDseTuYgcpe2sDGpABo7PSD0okHUyChl4DtAow3pMQlEQhJgMh/6491jq0byPNvFxAhsOsdu8NEyk2l7S0aCtUbWt1Ann0YqWlpgKHq08Zc15GdCqodtJn9R1KcCAdKSz4L5blYo02hKIz4eRDMRr6PoZ1y6NdElTutThINfIl+DzTknKcpP8PI6bPcC1g6Dce++9cpyXXXZZtydZYz5H/cJSZnPZycG1IVggayD12YPD7Zv33Nve9Yd/3PYfOKTRoAMIrDDAkzaqIZCBWZpLbhUzi2ioZETWWOsjoqakkl12YA1w3tKJH8bp+XxaLMYGR+iOhGtmtYkJZ+Se0WwZWeBjybIOGDKUHCWZXel5q+1szL3F3KNHK1NasMMLZG1Us4+vUgp0GtAxONDmjg23sWFYv2SMeCZTAAAgAElEQVT+x9sQPe5zR9r11724XXzhxk5Wlp8tX7a4jYk0dkx/gwBYHY194ZGmahMqFTBN6qvMDmeAgxIxje/Nmi2URkH2SXTvj1ZwZKY4a0FQwFoqC4QNXkQ6O91eoB8muAMXnxfek30d1jkfLISglMjE5enjkjgvKp5Rwc4QPWOncFg4Z8Hn0gQwgsK1YPt8xi0f6vPqLhHsA3t093PPiQtxxsqVOsfiB6k/HRlcT/vjvXkP7BelImyZPrNvxrk6OhpKf6XJfnKmG2gE0c0w9CGVBtkv9HAzW5yvPXv3dl0eEYHh/hI48zmxsyrpaRhNZp+7UwSSMrvJ/oxpg55oFj6YxYl8DjjL7A3ek7N+4lj8Xq8FVXwOSIwSmppd3Ip52iOpm/M5rHm4S+F4sVYkgzxjODgR0hn45Pt/v0rXwZ+TD/eMDAfGPY7O9mx8XKcBt0+WEYck8fySVNXoPpEuXGMxPOZ6hVmY/cIqNoq9ivW3Z9/Jmvtr5oY1zFRPzh4DqTYDDLCMa69+p6gm2XQNaY9GsYKWvvnlcUp8JkaZ31PkVw4sBAo+SAavWoo0aOEksKnh5LTopLdXoicSBkDf1+IbzgCNCjjTnm57nttT8n9mbALpPfTww23f+H49F7JFHi5kFxNTRturX/1qOW82VLK3ZMn8HdIYm0/DN0r3PhErWSeGT8akHkP6qVXLLs1yfle13mHrEwfBkSBKCaNwD3HknXRr8RfkeIsU5VmUCts6Y9nN2y3UhnVk6AFZN7VpBVjVshOBH7XRqD5mfetIrXINoAsYiwxZANrH6IiYWANczCw+rn1jlq3vLeMjQSvYX7wuDPOeEai9DSu6Ah/Bkwg6tIGO0IQhAM0wLE+Lmtm6EvMRYdClFZ4fz1XtfsB7GPw5GHzLd3Idylrr58lA3b5jQ42qG21kzGiGzLZ337gmnX3jm/e2zVueagsXLmknZpqkWnHgZO2IxhCYSjXvqNtq7Mjhi5go6D1tch8fxee4ppu55NGjsEO3BC0BTU9jXfrx1U5FbzvBgALLQk0ctBlhk372LBtEjCrPXg6EPmDqxMC8CGbQYleISuBj9jz8AmRZM90MSJ02uWtf8qL2y7/81ja+b0/b89xOsddHhgc7zXVg9uVLITJZJS6jZC2tSrY13cal9jUkFIWzaM7FjLQX4DEg20mA1FP98iTHkCATmPKcCcR5/uecc47Wn71CosHzDmkzQ0YI1Gxvba9TdmJdAudjE8kSeS60SqnmDlO9yorOJKkDO3gUisRwH6ZqDQzIpvDcVS6s+QrsV9V8qxsojpz9htPWudTZ9Hnwvna/uJGYoa5EI9swOKhOg2gSEESAzkl8pVovQw7l+kAvsIUEPiQscFf67Q+fmaCC9/eeskOOcE7U9JIo5hrZSyrjFuckYj58T2hYFDgZIzrX6ndBxiKOlcRgbAQ5XdsLBVszM7LX/BtkifsgcEBbI76UZ5Mkx9bQvtmZuv/Ns2PN7GtOQHb7rzoljmJ9YJTq46iLEa6bqj64EJFCRAtRIzBSyF5hYmeGdD/ho8e29cbx1Jy4YGfE/XX1ZOxpGRLjsKBEB5XladKnXo7U2YCRrg7WPH6sqwcFrsDQilBVil+GZ21IEzHl+nFcfCW71Cbta6WSKpmIINQDneVhAPgMjDKQLP+toIaBMJBRpqdEKAGazKjQZOcwcx966EEZBH4Hxvhpp5/e1p61VnUe6tvOkKlTTUkNjNdeffXV6g+Pg07tjnt2+4vvjc9Jb7Ii90JZ2CgcZohFrl2Pik1M/ZoDTkDDa83QNbQZiKiDqOszWB+pXFHjruAlrHMie9Zbm5MMMlObatRrf/+tSI81DEIZHu9ZbFY+G4ND3RwSFVA/98Bz40vGvpT8nOW7RokRgLByEBlIOSvXHSXoweQ9zUufpQyANeP5mQ3fZJy5bzJwKdLBAlZPKLV14PEjZZgcoGKMgWK5DpxjCD3cS9fSJkEcw5QQ0ojEWWeepYe1WNCCNdZzq6EmUb/KmF/uzxm/9cFx5LDxycz5+9CRSU0ZY/IZDpza9K49e+XAee00w1MEtTuL0/86UmcFWxImOqYgBclQAg6eq2fOz+j+2OsHxg/oHk47dYUc0Z49u1XrRgzo3HPXyZET8EN4Y2Qyxo2glqMLLCu4ftS60jwP+rq1hkdAAg/IVpnUaIMZFr+yVvZgIQsmXIF4TKm17fwN57ZffOvPtwsv2Cj990/dfFN76MF722WXXNROW7G8zZ83qrGnEOsWALVWsKVAT2RPiHnDCng45xjV7Cux8EeMpuG0eF1g7hCqCFqCuGHYA8GHz2IxGCMa1h9we5+7fYxC2C5bz5x9ik5DSnFBp1gToVGajGZiKPsk/60aryZeDqoGzl7iLKU2LX2Jal8DRcBJmUxmVMoKZfA0UMg0vC5RnKoHs/44SfYyDjrXw/vIjsf5l5CNEKXqueZzcORMNXx8y5Z25urVYpTLFhTiSd2bNWNfAMOrjbX8Fa/Tcy9UyYnigCB/7k82AXi8CHBcG+/Ls+CLcxxURF0qRfhTEBtpV3WpTNZ5syJfyquqX1dLGdeohKFmwWNHaaV96smn2tfvvlt67ZdccklJ37oFNchiV8KeBVpGomHFwY6J74w8Pt/JsG66WiV0N2yaUl4zuciRsOo8BTk7DkhdqGNpdE5Z8EMf1OxFsOEr2elyyK5pBxIN092+3dcZmcry9/H8FYj0+gz1eb6h6r82US4PIQMHFMWmPU0ZgiPJwCT9Y/70YGrT61BVrYPNAzTmOdHDisppRxHkW33Bup6TJwWpwR51uOJ6ML20Tz31VNu1e5ecEQf8vA0b2saNG6UvTuYoopzYqq5dh6iXjJ/3I8pLXYnnwUYNM5aNyyFlQyVD5jq5J67NbFk7Ce6dw4gi3jT911V37g/MBNnWEAaxdMtA+J4dCIUElj72vHeVEc26LfKXdavNsnYW5hpYDm0yfCEvrrh0ziUHnvvgQLOvcNT8bmQZHUiNCfVQOejQobZg/nwFJl0gS5BWrGwCC9ASOfID44LVFcTVyFHWIrAv68nr8oz4ftrHPIWth87omqo1yGUrw/ecJamGNUPlOWNBXbh23nfz5s3tK1/5iuB16n+po9nAe2/wvHg/te2IDEirzpx28CDkw6k2ffxE27V7b3viqa3tjjvvaruf2ycC3Pj4oXZU9+J6H+/DfuYrGYWImWqLcYkLY6QyB0iJ2PjD7fqXvlREn9u/fIcyeTgZL3nxi9uRI4falsc3t+3bt4lQRk93JxjSgXHWSweKffTRx0R84lyhfUDGy+dEfjdsfs7V2NxRsc0dvTsAsWaSS28xiqA8XCeff/V3vaC9/GXXS7L1t37zN9qXvvhv7a2/8LOa1nbyxHQbHaYDBMTJdfIEdi4VWGjJJR8zzVlnOasioMmhFFObwIPzGX5FAjghPuq77klic2YTiLO+Qgg7ASzbY+l/VxsmAT/OEi5GpHnZ4/mDc2f/46ixbSk/8jviZIC2FroXXQnQOH4mZjRzFdqAnmPq7yQ1/AykRO1b5XzVajsx4VGt6pwwj0HEspIVdWuVGfsQFDkPXDuvR2Tqrrvu0tnE/qnjh26J0kPnmnjudqxGIUJc1vCRKsek5BqFzzhsMdlrxjx7tUsE5fytzEiQLr2L4oFw73LwpajGNQTpzFrKBxSx0KWQnoiPkgnxWkBoXTcHUaAEzW6FoX7zzTe3++6/v/3MT/9027BhQ+lhuIyj8q4SIXfFeGKe5zDID33kf/wWpPTQwztnadiYyKKGmVRKH41t1VJJ6QvC1Kxk9QUaMoozdl8gEbq1meUkNQ7VWbQDfiMBqRl2CXbf5DO/1oIwaafqbwGreKN3H+Xec29iipdj6DL8ki9kk3CQomYUaDyH320XRN42AMk0VFvhDzWvgj/cm+xBBWQqrIscU2U0GLedu3a2xzc/3kmaojd+1tqz2nnnndfWrF3TFi1c1NWb1YvImMKqG3Ko1Ydaet+c7oiD8EBTB2aNMTodq1IkK/eLYthx0IJmi3jCPUImymZU1gEDO1KcCuac4fEcuTduGcEVKUX1BXUKAk540IZFFwyV6+8+RMABomcr2xCPae/ActazqFKIYEfq1NQXWV8CD2XnrmlFhVA1pmKDp7yT+mvadqTXXSxugje+BFNVJqGsE5If9dcpRiAaXXHLh6NtmOU8V3qG8xwysldGsiK0BCO672pJSccC3yOA4JnhsIyCefqVyyo9xUCepTofilGP8evqi4EuS9JWQaP4KEZcuJawzpXpayQncO3JdvDQkfbU1mfbJ266uT39zLNt9hwcEAgGZQmGe5jws2//uNsVNava76s9J0SpieFMcCTCU7FwWT/NCBico73GGeAM0ZfNulNzXr1qZXvJS17U9ux5ru3evUv3zIAMOhhe+cpXtcuvuLKtWHFq+7u//4d2882fasOMLh00Q1kZcNXIRVwdGmzLly1V1r9y5ekisI2P720HDozr37RgeX478OZAG1Q5iLa2OZpwzrSzG777pe3qF16lujj/ffTIwbZowby2aNEC9a/zWmWv7B+JuxDw2IkzqSxBduQ/OVs4WM5rWNzWAfAZSn1Tz6nas1LHxlCD0hHYg7Cdd94GwcfsPTgCDNVhHbG/gn6r48UoDSTEJpGUlD1TlsEmUNLBeYJc4dg1v6BKgsrYqwsEQRNxeSC0VQZM3V/lm3q99lmdd/ZAB+fLiFcLZznAlEkUh0tHY1j+5u5vfEOOmfYvCLjcJ9fH2RPcLlvgDDz2iYBIgTPCLRDIJibUk897IsWrDLaI2Ow/7l+E3JJt5Z5wUipB1fwM8UFE9LRuRyRo3XbpbgSdOyEMzpiNEtt3eW+4Rh4fxvNw27ALv1wTolnYN2rtguqnCaSOKnBgHT78kY+o5/wn3/yTHdqZmQ6cqwxSwWcpOKEM2Gs/S33SHjAkn/65ydHXVZRZkYBh4mqFiB66RBBMkDO0UfVxsVetHsTPXMPsNcT7k2t6WbKtb4HO05fnIKMnwO+yQGbZVomggg85jOq7lEZ7HztcGVVpYxuC8SQiHhibAgcD/MuGAdoMQ1I1q+PRtbZ0JiQXjL+JR8fatu3btLmATlhwiDpAJ+euXy+lLrGfUQiqPlIetJxUycAGUehaUkqtLggDm5o/yVoN35ooAuRKNM6GdzuVxw5y0ExGMgOTzeeebmpqNlSB3IlOgdMN3w4Us9uj/eSryjF7oEtai5zxp36r+d/lyFP3Vy2r6uLhWrjeanJcCHeBUtkTbOT02oMqcCAwQLn3wDI8v0Swrke6pqQgTs/luJ6hGM8VqPIaiVb0KQKGOBW0Qm02IrIYsvYZ8HQt1jT1OxsnaxS4xYbhBoZVsybhAGBQReSZQQzF/cqu6TrLmDt3vj4PuJmALD30CTx27d6t8geQttY2WUCR6JIdSHNAxgYDBInGeuv8YXjKgw893B546JH2wIMPK1O3BKnZ63J6Cn7c5pZeafEZKnrm+zwT9pGyvlFkZme1qYkpZetzZvfOk+N3jzlF4OW6a18iR75z5442NQ3y4znkF118Sduw4fy2du1Z7eFHHm133fX19timzW18vyVwgfJZK3T8eXYYx6VLFrXLLr+0vf51P9SWL1siwZepqYl26OCBtn//3nbrrV9smx9/sg2PzhUasXvXzrZ06eI2PTXRtj27tb3zD97e/t2PvaFt3vSIauUTR0BsxkQQJXChF57PcauQVdo8AYxs2brh/K3SYT0LSgKcgXQemA+DguGAzpZh20EPn6kzG6TPA1jMLcD+ZMiG+D2IOSmQMGoUFngCUsH8HfHTTiTOhowXJ83EQSUoVeNlP7NHcWgi9ZUDVWBYpTOd07pP8RAKbeD7YZZ39X5NzXNXA/fIa2GGU6bi2vh8gokMSeLaZYuqL56zw1nqSLLhPZxAlY+xxM3oR9+9pbuIsyUYu+xef7scv+Pxt1b/jP56/FvnR8QF67ViOyFBQhaitGdZ+BqdqKS0w74UWiUdd3reZyyBy2TB4nzgP3kdLWi8jwmclj4Gubn/gQfaF7/wxfa93/vqdvHFFytgDBkOVCoDtFIaGPj4e397JplDYHXBRekrLIOdB5noJDWHRJNs7F5rmHWI06pmSVLD9Ram6I0GVF9lwRbKhpz22P524+ycdfE9RYKV4fv1hllzvYoDv0VKVtCKlHy8+Mm6cAQ+eG5z0chDjV4cNfO6sjc5nRrAQPtRr6ZsJSPYxI8++qh6NDVAY8F8weHMzFbrw8qV2sjKbmsyGJlXB/v36f5CxuKaGJEpBjTyiDWnmIhSZrCchGEvC2Fwffw3kFAnmtLNJXdLhyFqR7a6DkQvysnwPQ4MmQsbKRC7eRL0YFq5ifXur0/xvjlwOByuWfPGy85nf6hnWFrSVlWykchwl57UJ/chgl7JsgaKk+AHz6UUnfh9giaMmYInYO+KjHWQYAiHZFhZq6HmZHR2+N4rBU/1icyw34BAqWVjNBQMlSCQAwofOqFIJcwgToTkU10vF7RfKnLmTdAC5mdIRsd6sUyUN9LuZlgSUt6kSgTS7a7Z0A6yXI7ie7B0+Xv16tVa10CHMkRF1DH0D0ROEEOHwWAb1EjKMbHVEWH525tuFvHt2W072g+97vXtRS96iWRlkXQ9eOBQe//7/7w99PCj2ltuMSKbPyjk5NiJ43JurBdylqBJ69eta29645sluYrh/tznPtfuvOMrKh2RkQNV83paIS+5+KJ25PChNn5wvJ2coSYIMjEoR37W2nOk+/7ww4+2u79xT3vqqa0qOw0N0btMWcOzojkDrMm8eQRotHiRLU1r9vnrfvgH25lnrta40ocfeViO/Nlt1FQJGKi5z2nXXvtizSX/u0/f3O6847a2ZPHCtn7dWW3jeee2OWK5oyy3SNC6BvVIp7xaNMXYd9nBAaQlUQnOGS4kBKqCcyGKlZvh3Akoc555ZuwJUI+CJzt+B/+dAL2TaQbJOXRI769uiWqRVeYv2N/X424Jd7Wwx8SnKTGsrkbNoCPq+XM81SvtnUkwdA9VR+7KeIFcq04edOHA+LiyTUhgIKacnSeefFL7hn0qhHCOyzYiirK3q2uB6+nJqJq8jI1UAF6vVR0cbYMjR4opbgJif71aHQ9FSgSR4TwSjEleF1j+0KE2fyGDl2y/uR6R/MhsEcsRAue6uhBnzg6tf+lGgitDV9aItSfor4edbx/irFxJ1mjNgz8BedD6EtEqkbSzlPJgvzu7d2LqpDOzItQSd+x4W7Fiha6ffWBStodaBZmTI0820/0dmFtTyZV7ZW91BJo4y0CclaKZuCCoyO1BkdDLxKdAio7QTJJKlswoU0eH9GGTGZAJWvJRwUA56Cj5dOzYWnCRSSapL7s9io2OU1mydImFOmpjqzVg1E4h8KONvFumQmBCBEFCABV84OCefvqp9sQTT4pZetZZZ+kPzhrijogiyjadsfLfIV8YDjQpRZlNsfU52Z0aWR986+txxmx5QmeB6hyoedo8RK2j0BEL2iRbA/bldUB7Eg4ow++DMyiDa611bx5lVcUOJQs0KW+o5tL7oIQUw+Ym4GAzQQhTv/rUlEhKfE7qVBgGDEquKQcjTkeDGyi3VAeEApOqFXKYOGi6pppAhiPvn4bGemhIC7Cu0J7eMAl+xppTAuDeCIy8L3uTl/jv56NGkfx1JM6+45mDbFhrmrGMbslSQNJlYg4GMQIEK+nUUH1dBD7vRdaJFkDVJNV6ZO6GZXrN/M7YUJdBqme0Mg63MU1o3aVq1SfvGNZwgjXOmUQzqmZr0t+s9tyeve2QAgyymVER3YDWN23eotGlL33py9oVV13V1qw5q5162mltZmZW+4+/+uvtrru+1lacuqKcgCd8MYaUQGXdunN0D5s3bW4bN16ggSdrVq/Rf990003t4EE0zUFpSsaVvuqRYRHOGJoyPT3ZJqYYgjHQTja3dQ00EKRjbd84mZXFbI4coYVxqC1ctKSbuoiBBuFCx/3WW7/Qnn1maxuT8Myxtmrlae03fuM/t1Urz2jbtz/bbrvttvbNb97fnnwKVjiEJoL24fbKV36P6uPvu/E97TO3/H1bvnRxu/iije2qKy5Xq5zkZeeNKSPn83C4Gg5TNV+PliTgNszuLh+Py1RnTkHARoB6tdMMXorTSTlESZFaGt2mFslSbM7XvvY19d2fu2FDcSmYQzAhQmBqyKCoSRziyJNNKgmJOFEF5tgJEfPqvAaFipPApqeF0OUET9wTCjXQ2uLFS7QmZMFPPf209vXZZ5/dcYy4l4i/qN6u8k8viFdwWOUK1kKoWhGPlUhUC55mpRdz2zyWKNx5uBNn3ehqbyKjy7U+89E9QYODchOdTEpMqjVapTvGxg7OUXIglAOeTwXhJq7ZeVq0C40Ik9zYl+roam6ZdIltRu8Tez895RIrDlzzPYocyXpZyEnYgnPYslNGZ7BlDhDkjZWUORnqEANJtPaxUiuY78ht/XKCivQrAktjmKN/j+xMVNFPHvjW7FgPqvokMXgZLqADUOxvHliIEGkd4L0xpkAKZsXaWWqm7vHjqqUoWilJPjayZAvFGB1Slszvq3WkoEfBT7TtTE8piuahBNalbvn1r3+97dy1SwvMLOOVK1e1yy67VH2RsEMzk5n3jwEdrL5YPl9wasGR6g0+5ilDbExrURcBp1iO0UaOmIkIHAXjpm5lKVs7rcBuXQBWkq5yKJo77V7UTEICOYg6EeS5QOwZq9cf2ARSN6HG1xklJQ4emWocqNjoRfKI4YkTywjBLvArSUijKj3VqS6zV7bKvHDXrjUhrtYg+0ZDGjQm0hOK2OzUmMTRqOxYBDpEbMqoCU6rdpmTmgdgXfDUPDPKUPwD1Qhnaw1d93QfsGZ+T6OP7DnLGSDCe6k/lj5l1NyKJCadgzLcztyNdIVMSksQ1wv0qEgdNKIb22r1uh4RMXOrrfak2cn0ko6Pq1MB9j1sXp9RR+tcO2ds585dei/IbouXMDZ2TO1m9973QLvzrq+3r9x5V1u56sz2gz/8OmjIGpqy/twNbfHSpW1iYqq97b/8Vrvzzq8pI5+WmAvryoQtB3eICmG4L7jggnbrrV9q//Zv/yZjBfyt8sjQcDt1xantqiuvEoR+3733KpPWEJvpKf3+8hXL2sTkkTYwi6FIQ237jp1tfPygYHYCkNao95tDwPVznaD7rAHXAskNGJ3ggnCATHrt2tXtP/3ar7azz14rdvsdd9zevvrVb7T77n9YGTmOfHhojur0sNff/cd/1D73uc+2yy65sL34RVe3a65+YTtCaWBodjv91BVSgxN8WolDnqfPaJULiwvCvpWkqFr5+CwHkSLb1pzsbiAQZTlN3BpTi5zOdcHcYYbL7hZ8H96LiK2lZcF57a8hK+hEf6KySJISkil3PpgvxAXFRmSYCfufr/7fD6okXfTqRec1T2/dqvo93BrQB4hwZOTp7QfVJMBwlm+Z3Ehlc3ZFIKuEL2XSOPK0qsXnyJ6XipxbKj3hjb/DGzKCWtW0qllDOA4HJ2cJXEQiPoOe4mhNBPNtktDI+ZbATkqC3FeCrLQOKpioYAO7JC7CiRN2/vThD1PqRO7VtfOUClz6cKtx0O60yqZzRmJANSoce0vSxPNLGyxr00HrH3vPt2TkXenLcGey4CxonEbPMPsXMuPamUCvd7cH8XgQuuFbU/4l+CHym+uVgqbQ6i3GNDBaoj5qCBgEfw5wofW7cdTpo3bNGSEay3yqv676AYkWiY7478Dz1Li2PrNVko5sSB40nwMERG1u1epVHXGCQ6mIVzN+S3GpX2O8DCjCHnxuWj8kjVk9nVFFYk0F49e1UFsPGTCCCP48Z5jabAUD83P2an/bRL/DBwXgHp/ZulXrQi85UBKCCWw0rkGTlarVg2fXsU81rISZvQ4WovUu+LrGZ/JsiVwzBzeER8l1llCMGcHewLxHoF2TIB0B6+AWmTG1ehwczwCjljqhoLxq00tQw988O9CJRYsWdjB2jF3IKvy3BrBUgKdJQ4Va9AdI/NvtHCYJqZWsAoI44Exv4r2VDZRgRUoWyfxVPpAwDNOPPI5VKlGBxVASnHRGrh784aG2fNlyBZjp/TZiZP31BKYpUaTnnzWmNs73CdAINBHC4Pp41nv37KnSwmCNiPU41f0HDko9jda2/eOH2rPbtrd//cKt7Ulg6/9JxPzZn/+F9gOv/cF2zrpzBbvfd98D7Y/+6N3t/vsekKSla6qz2sQkAj1kH2Ptupdeqzoe5SQy8E/edHMxs525iAhbPfScBchn7oM/3sbH7QgWL1morHf2HO95arTYh2ee3S5S3jQyufMWCG2jPGA/VLanapmaoq6zSQZGRn56+43/5/9uGzeep4DhG9/8RnvggUfa5s1Pti1PbG27dm5vp5yyvG08f0O75urvahds3KB2s5s+8fF25PCBtuKUZdKJP/PMVW3BfFoRHbCCyqSrBQcqRnENP0qZDsNNGx/7AYPOnuHMesyoa6s9gqSnkfG8CcwCo7P32OMQDTmX7GXmDWDnwhzXMBXBxQe1HtScMfrAvdSgWSj2mtjj3TkweUz17nL0megGZ4cv7Jfkd6nzTnFdB+SksWc4kzNOP11nJXZYtfpqs1MJqUSnuCeSIr5IrFKeIshOaYsSg2w+dqM6QowCWEhMyVolaOwfOdM+OB1nrXr0xISCJ6EFlfl7rrpLg24RddePbERl18ly/Xk1K6PmfPRKkifr+q1MmSBds9RNJulKedg3AhgFctO9wEi+R1wdgjsjOtiFoCeB3TPKljVxEOFBO6qNz5/Xjh+dMMJcQSPXKNZ6l9HVP4h0O6PZdW88n0rvM9STQs2ITzvZ6gsuNnAiGo1hq3F8qhGNYKzo3zZRgAeGgU5N2P2AzlTIAj371yP7NL3LBacuE+OKWCgOV/r1WCzIagxszbAAACAASURBVGQtTPECniKSBmqldkYWg9MW/Ds0R4xJ1WEZTFH3EeZzSBW5Dgym4LViX+KIrOxmvKKL4KpWzSbqZ/nzer7XL87SbSamA5WOeCA5sd/LeMmhV+89v8/mgvHINzH2ZD0MiWDiUzgFWsc6KF7n2c4G1QLobcABYKNpTJ/6Y5kcZ9Um/nAtacFJHVYkkRKTMMRtGcLIO6p3vDSKuX5JPxarHYfIYROrtIRm0uoRhCdZrbKEIiGqLl/94V2rW4mUKHisSFdReI1wxTCxp8yyJ0OYMrO1lJYSYHC9fDbGkYOW0gQGE4ftViD33QbxSWtWSh0gMCa6GMng/rgW7p+9y/oqGKoDjTHjdzkPRp4IlpzB6D37INkYG2eE3muG4Qfk1HmuKFsREAHvEiwDJSINCpHtuJACGLTDctY3vu8DbcfOXe30lavaT/yHN2k++e+//b+3U049tV39XS+SLO2OHbtc4z5pWH38ALoGVnG87PLLxKpGB57zDwnvM7d8tj2z9VkjJGRiMzbkblk8bjGdY27nw6EPDw+2tWvP1JhR2YPhEdXDn3x6q54V0rH0v+PE1eZW/ARatLxXZ6ulk/cEWqdWDsMeTXfq8N/3mte0z3zmlvb1u+9p+/YdbAsXLW0rVizXa2mv3LdvT/tPv/6r7crLL23vfvcftQcfuE8kuJ/49z/eXvSiq8WIp0bO52BYNe1raEhBE/s8w4mMJpEEpSXKwzd47ildkXljU6StrUlfCA9FOZDWKpjuk12NnDIDTGz2TUp0+/bua7d+6VY5rUsuuVhz07Ff2nNVZ8Upu6RirXmxo1Elq30V9rN0yavjyGd3UraEM8B5I0gUcmVj240CDcEOKJn14Itzj73A4SdTDSStaynGuhDFaqvKHAsF4kEh0+Eibocll8nwnVwarVNbZTHW1R5bUylTuuPnJC3sN/yCnpHGMruEFz2TdM84mbQOhO3MiGv9IoeWSEzV7SMYZhtpLZEQDWVXavJkfJLU5Oo6tFbVYu115QyYt5QxzBFKS6tZkIzA/A4K3BmiRO5j7/kdk90qO5KjUFZt49uDB3sN+I5g7MiTBYWE0UV41DWVAZtc5nqCM/EYHai0cmK1GI6yMoaOoQbWJ5azGxlWtIkyEdnz/vFxtZaYyDCmm4IYQI/tpk2bBInzOYyfQ0Rl1aqVqvEtXbLEzHMJLHCYpmXwMAi8jzLlUoOLLKE2dNVklDkX21sEhqpTqK4usQnXjTIUnmvnwGsNMO4M4SiDTjCBc8EwGhYGuiKDj8iGp/tYscob3/V714NUgzt5UrAqRjLQkVtXDugzWV8i82QEHfxcfZtkdfxeZBnFdKc1rYQMNEZPEI9LJ6mVVxjnCFbkCyJWz+g1opLedGsOsCH7HXWiYPenGuEwY5XSB1rPo4pAVY+C8EKZQm01DGhxi5SJXD3VQMGRpYon5GFsroIGBSA1Wc81ea8l1xSIMapPevazYBRPqE2QXlYCIpMpOx6Sdr7gt3o/CbDUeEsFqyfJXBYIhg8ZClTo2W3PKpggszJ86fY2S7sye7oXrIlYWipujrHJVM2AR1jF5FJ3a5BtMl3shu/+biFK7FPX/07KibuUMKzMFieIQ6cFbdv2ne19f/Z+9ZGvWXu2VN+OHGU+9Zx2/sYL2tVXv6i96pWvak8++XR722++rR05eliENBwQsC5n/AUvvKpdeeVV7Yorr9A52j9+oN144/uUxbMWhpT9DE9Ve9jKtn/f/nbgwH6xpwmmTz1lmZjik0i3zsy0hQuZsHeiPa3Ja4fFsB+VguFiEfEOHfYgIJwqz5nWpYsvvqhNTUy0L37xC+34sSmptkGYHSoUiWtuA6z5iKRqUZgbHmIv0bky1X7ll3+pveY1r2oHx/e1L3/5S+3z//JP7fJLL1FGTqsarHicGjKznAueI0Il6pke4v0cxIqLM8CgFRBEl6ZwcJTveG4gEP1IURIfzgLr5d5rs/IlJjVEn7mnb4lIVsgZ75WBJOgccEYhRXGfmh8hVTjIWIct6lQEXjl1Bc4I6FgvgufBemJL2FZk9P3lMJBK/vD5rgnPKR6THZTao4oQJlsn5KpKbhl6I2Ei2wUlflV6is9QEhMSVybAFQrKz8IBkG0Sh8WcBE5BbEE/RE9AwvNh1Cv3xlAo9qeDAHNTWGtPkPO5U5lGBGBn/pmMlnIEiRrBfdrPJMBU5NNIRfP8NUpYXAcP3KJMl77ziKjFlkYBzyRDeCTheptknXuN6JP2iwbsDJYe/HAb+Oj/MLSeTE9puoyk2bxMQgu7Wu05fXBysoT8Th4mN5kMDmes+mRIbKiBhS1+7LjgwMWLlsjIs8iarFVjPg8cNFykpv8iA/Dfzzz7bNv8+OZ2zz33FGnINyvjPW9eu/CiC9v6des1vYeIik1n0oHhJGCPwK1xtKr9VC8vDxUjj1NLnfKUZcuUveK8AysTPfJ7gqGAQ8d8ALseedWgLD6i+d0lMelmkKq7luMy+d69iInwot6USC+EGsHesz3vmLptatv9WbFqPQqmPPM2ZBJN0BlFFKXgnQoqeE8CBmmDHzlSghlz2oIFDC2pvuqabhSERWzvavnjenBO3If6I0vVDkemeb1Hj2ofqbc4wVLtpaAQ4j7MOFBSa0uRcjRGV5rfva/EkZGqJJN1bdhGRuiHmPyWReTeUv9y4GIUQaS6EqlIhpC6eVTkeK9wAngPZYAKzoxk8D0FBanXSu0LkSEbAz4vkpZpQ7PBSVvmoGq4PE/2P+NRLdrx/HPJumt4C20rBaVanMWTllIOkJCM2M82CCJcCc0Ybq20uXHq7Pjdu/e2j3zs4+2eex8QEW5oaFSsdhzQdS+9vr3m+76/rTtnfbvzzrvar/3arypjmjd/Lj0oqklT6+ZTLrn00vbLv/Ir7fOf/3z7+N9+osvCeXZk0JzzCzZeoDV/bs8eMe4JxMmGr7n6mnbuOWe1B+67p+3bvUvrQJaHMA1qXrDnx+bOK+U02uYQqekpuQXuDot7dBhZT7gzVeJRW6E7WxrBsnTlgVDJomarR3zVqtPbT7/lJ9sNN7ysTRxFBInMdbINzmpqX3vqyS1twYJ5duRCtjwqGPKX95FHreK8LP7DXGlkWqtLo1rLIrEayFSdI2X7MkVM9kMKeUZweH5uNZvd9RDzfaNn1qnQ+aiBPHQRsH448EzvE9lMQeGInDQQPq9RcF2THWN3OsJyCWpJHbAyaRHpihOTchN7GTvDfbMPOU8kS2SmmsBW5VY+y1odmV7pDBRnyPexk+n/TsabdlKhTjVzHgTPAbfbVWOPUptPLT/iLeYqecpZesuVHZd9SXLTb5eSiPQgfk/+jERq0FFLWTtxgQCc4VzyiUpIPPFR44RLVZQzzhfnlOQFp28E3MQ8Qe1Vng3SQYITkrZEveSfjrRt27a3vXv3tIEPv7sHrffD6XLY6gfvEXZMdLAxTQYRaJCfiaCWiURlc7NIXBw3ACzOHxFxRFSrAQQlYuDXD0jdh8P+6GOPtSeffNLOcHRUdUHk9diEIrHRi7jI9UFgTuA3Il4WGANHfQmDAXOdSFaRYOUyivCQrqxapCUR2SQmQXEvHkDhNgqu15m8mcjSTi+oN8HQrEG/XpB+aXErqyzGvXtIa/hGqTU5unVA0A+FpdZrOM1kGg+ZMIs9B6qD3muj8Fk6VJqnbF1fRXG0sVSvOAEJmwj4mEyaAIjsM9m+9ao90tV9o9YOMOzr+d7hG7g/m/pW1UQhhFU0rsMrCUP33GK4YMwHGjLRw0GMEIcK3Pg7EruBkjEMrkea+MVzUlYRUZuaO5zaW4xPT5xhQuvCdeb6ZBAK+kyYwPsHxhcUfOKE6t1paxEMXlOMuHczuF2LUxBRCEagL+5ZUCX9wHPR3Lb0aV7H8zp4+JActDIGGYY6FwU/so79mRrrGU5CWhYxBSBVGLClS5Z2CAL7RsNMRkel7DY1DQw52Nosxn7ub3/zkY+1hx56VFnuyBgiN4ganWg//PrXtze/6S26lnvuua999KMfaTt27BCsLvnZk2QGTCM7oGcIciFuiuqyE/oen3vm6jXtlFNW6GesA213+/fvq4Bxul137bXt3LPXttu/9MV2aP8+BUoUukESIL0dq772I3p2QyLsifBZyJjOW2nvq593zpx2/nkb2oUXXKBWOJKJ6cnJ9tijj7UHHn6kffPeext4BUE+Dhn5VURgfvEXf6F97/e+qh2bOtoOHRxvBw947vmRIwfbE0883uaOjbYlixYJLTJC52mJ3CjnYqSCQp9lDDtjMXt7SdK9ky5pGSEqmLo2aDJyZXBDRpQ4u6wl99vxR3QOB2VH+XCe/0MPP6jnRCktYzAzwQwtC/X31xkPY1q2tuBpcZaq/sx1hXCsVqgShZJdkTyxSar9bV96BsVEd4Z+TGeI88l9cIZ5npR+sKUpF/E7rCXPnNayyNKm5S6E3Mo2OzGoBOtB/7iu8f375TgpQyTI5rrS3w0656x7sHg4lvyNfYv8cdAQJ3cu3SppS1tzTStLaUuEtyp/8XrxWSQJa7smOW6GSpUiWzg5FqkyYbQ/GLcAVvX0V8bP2sUnKaFjzG4NcREX+cPv/m1z1qvh3+Q20/UNm7qvMBEID099d7VBdRP1R9lzjcDD4QLT5IHhiGWws2l52FNTMpC0LeGst28nutirulsUfHDeEJrWrF1rXeyFC2XsIBLwlcxSqlEnmcA0aSdfrUtVYu8IViHApdaiQKX6LiXdV+1zIRdxP2xqbeYibCQLj4NhbQKTmqHoACis0bDLVZepIfYawFBDVxxQGHY3oc/CIx6X6L7kOGuTRUouszLQEAoVYJVDCXTHJuKgywkVoYTrJvjJ8JCw5ZP5Zz10D137m0UwEinzWVwTvxP4hwPDe7v+WbXpklbktamxR9GM14oAyACBg2ZwB/FJ4ON6vJWvpJJ0/HjX88q6UQbgesl4VS8dGVEbTD85LxE7pRfgcoI/ghYMR+p4CcSCMnEdUVDjwMKKd8btka38/OjhIx1UmAi+V3pxMCghCORGgYdRyWLYTmlkY1hw6BhtxlRaInNeX23U5QOeD5kU+yCkxygJRniJzycjRbqVNbju2uvclSDWq1uhcC5kthKXmDqm7HT3c3s10nTLlqfa2Nz5YCadGMwb3/Tm9ta3/lIb3z+uzBIFwne+653tIx/5sNaAtjGY99nzqgOW3KzLZSamSo98thns/uOShJ91azfc8N3t/PXr2pf+7fPtuZ3bjMLViNDTV65sS5cvVz85WTgTtR586KG2bccOabizB9QjP830PAsu/fiP/VhbtsQon5QoyRBHRhS4Avtv37mr/cMtt7TPfuYWPQ8cOq1lF1xwfvuuF17VfvC1399OO/UUEeaYNfDc7l3t2WefFsMdp7944QIH9KAhsoUe09oRgzUNq1prT7j0IVlOBfiu5Xb7rTQV3JtuwpgFlVDWYxKaYWPpTtQZwPby3x69rPmEWleR6Q4dUtJCmyP7nd9hr0etMFLBIpZSo69ABJvL+sXO8766Dg31cR1YaFnVZJNR8v4iz8rh0G6VcqPnJoRollKUyMtVr/Y6WAek/9ynJm3b68+W8IzG4LrEJongOkfpcLLNNzdF4jZV9rOjdULCWcKhqiRWgaARHa8lP5fQT7HZRVos9NK93KM6S+FNgbBgp40YFmJdrWcK8EopkbXJl8uURgVTVgja6pZRI4oEirEr8Slaxwrujx13+67Y7R9692/NECFlxq+Mnpy4HXqiAA6FDP5J1xESQZ191tkyoCwwh4XXs6Ewpvv2WU+cTQfcw0B3kc4ef1xQIl8QidgI9D3j/IHDCRQw9kuXLpHR1UYhipqc7OZfq87IbO9S/0lEyOaUShaTkYA1Syc4WsVx0O5T70n/Ec0auuyNERRMC1uUmoimp1l8IQ48ZDQ2cQa5pIQQpa/e03N0xnWqFYMNX3VMy1q6ZzgPjPcTkYmHTj9+1dr1fKrPks/w+E+L1xCdpy2KDR2ntGPHdkFci5d40lfIKWFQJurkM9TTr358jx3lmaTGLUi6gjrxCTqRGx/E1NC5H7IIDgyf4Wle3nQ8V2Q3lQFMQujpMYCtSVBs9i7gq5pc1+LnulGgd0HXxejXOkrO9LDWGudntIWZykMibe1+bo8Mx5IlSzVdiuehw6IxhFbz85Q/4C6CqGEPV6D1JNKwhUxFIzwwWgx1Di2Gin3KWkUbur8Msqev755AgYOt9iDg3yJHBf4z2oWsZM8xcy5YU4IEGWB0nGv0LY7GUJ8JiqrblWhItNfh12zfsau9/wN/IaGU1I5xopDL3vCGH2s/+ZafKiU18zXe9Yfvah/92EftJMuRMOzHqoGuLdIvq86KSdo6D+uePEGOIMyM/JwDDP+FF17Qzj93nWaDb9/6lFStZAuWLWvLT1mh4UArV61uS5cukw355899TmgdTpn71ihKla7m6bwcLflh1v2CCza2Ky6/or3ghS9oDz7wQLvnnnvbnV/9qpAF7B78GQiutBtisGlVg+nOIBWGpExOomw43QZmTrYd259pe57b3RbOZ0zzSAPCh1RH6xt1eO59KmQvzrb4PkVinDIEz+E1gzya8GI5uMulkoUE1uxHCSNNum2M5w26wGjO7du2i7yLc7nyiitsJ+TMgwJ4rDABFLaV/aX2WrgKIpB5HjoOXva+NCw6FckSyrL9NolOyE8F8BpUU5wYTQ0r2+CgzaUxobU1gASH7LPkwF/13ioLwBVij2qmhSIGEyBTG+YMCCXI/iptiiBt7oB2Zut6tQdDxffYvlbvd0lEu8xqP+Ngmc6gXiaczJrEyqjI0Y4PZT7E8zUeYv8cqJoRbyleywm7lFZdFsxwKOK2ynlFhGO/4rvyHi71uXavhAnp6JMnZcf4N2WeqL0NvO/tv96FCr0oxdE0DxqDh8NkIy1bvkzsSBZFMM/kRNu/b59gcIw/vaN8PfnEE23LlifaE08+oVoMH07fNf+mFeq0U09t56xb1y668MK2cLEVdqIjzcI6KqxG+IqkQp7AENqZWRYvmyFDXQRjVJtTD/b34mYxk2k58rc2PO8fcZuMi5PT1jSrmhY2ixYrf76cXy0s2YBhKkf/3/r5cRZyvKU6lEEAvE/EQQKrx2nz8PrrtWy01Huiva4ASlCfI1exo08wgGC0a9vq6kms24CDtEiD9gc2uTZeH9a/BEpqE5JV8LvRKE/ZJH+zrqlNO4gyqpDyQwfxF8vagcDxdkKkEpTbXPcUCVGIDYcdpjJ1Vk+/4hqd2c7R93AUHjtqnWccucabipFvKUMsA0QjjeUcGhb8zHvx+4poiwiHjKnGbUaBr7KtoCHcZzLLQKppW00fr8okkp8tFS212yHX6lkEtKJZLYoef7dDEnDAK8g0N2XQ1SEgdmtN4eO1MZjiQ4gIaEU/ZWmDnkX9xJNb2pdv+3K7+pqr20UXXVgZuWcdi6+CExEpa6bt2Lm7/cVfflDKbROTrOFoO/2MVe0l175Ufy6//AoL4syGvby4vf0d72gf+vDfWPzo+DGd/WQnXNvrX//69obX/4hIppSyMHq7d+2SkMmf/MmftG3bt8uZ06fOum954gll9fPHRtrLr7+uTR49rJnrBJ6UMBBbuuLKK9sFF1zYDh463G6/447213/91zqHvA9Gm39zPeK9HD+hpMRcBDsA0DqetRS6ijQmJvzJE7on1l+lntKqoGZ+ztlntQ0bIEfNbzu2PdP++bOfaTd89/Xte1/1yjY2QnA/3OaOIsdLMnC8nVDg5/Y3nBRSt8fU+mSjTWDCOdKwEHTqRWx1OU0oUzk5bCuoJHth2bLlsjHUtL9y51f0OhAHDUWpLh6dt8ZoVbeI8qwee+yxtnPHjnb9y16mvnQlDeGfRBJ20I4+n58zHHuQGnK4MyFgeT65GezuAYfR3Rv4Yl5AU9aqNrQMjjpmrpC6O2oOvdpbZw3IVvH5qvmX2A7+B/5C+CsK3iuItVhMefyaNQ+z3zLLLntybUyn65WDnRThYSMYw8OKLC3fCyMc523k2Gqk8SOB6LWPQDOqq8kKpqWXX4mIr9ftZpwBdwgUakHvf0h/KhFallrojiD6kMiNxvBW5nlNtaOTTJ+r4TqlJSJi64eA1iVG0dppp56m3umzzz5HBlk1S+qy1ENGR9uhPXv0IIBuYIfffffdbcvjW9qOnTvEklZWy4g29e56zjC/SyR97rnrBY0D6RJZmoDldgOzYD1YRQ66lMpwgJmw1O/Is/mcRVmcI/CLF97Sm3GEXWscrHLqtFVj5QEJvilWeTLtzAjnPTlQEhspUkb/EBBl3zj6adeHY0hs8GerZ1R62yWTmNnageEF4dSYvLQR6JpmmySRTcR1RK417x2nbygbQ8vkLCMjHidoiVDaVFhnsiACMdaXTImAimclLkGR4ewQfHjC6O6GlJyEHVz9njWS0JBhyRmWpjIbF0Pai6wLji599xivCFCoDxaGqDI6Q0q8hzL26h9lIAUGN1Ev15ns2CMPzYiWUAt9/CV3yOmgnsl7Uq9UlFzqbzloCdr8rN2iY5jN9U/WVXB4MWT5t9il8AIqoGC9WGvekzIQLY50VtApEY4AWSP3h9HyiNNqY6sMh3vInGb2DOQ6D6dgrvlEp34nrkN1RSCcQjRPhI4BpRbpfWEYsiv9HDeDeXjUksR2wLSmgWacbLMGUS6jI4Q+dMpjc9q8+Qv1bwyWp3W59v3Od72rfeSjH9V+l651OYaLLrqoveUtb2mrV6/SPR4cP6B9xvre+N73tn/5l39xayiT96anZWd4X7ovVA+kfnz0cFuxfKmCfPYQBo3yx2mnnyE9BNTMNm3a3D74wQ+2w0eO6mzxzHDoJBHYEIJBkg/unX1CyUIlEZ2HwxrSBIIYHQL4NNgj8w3Mh6CODVGOZAL7A+FtcNZAu+4lL24vuvqFbVSOfKiNjQy34Tmz2zAZ+RCoAO2xcxwEE/RDKu0bYJK9rwAsBEmNZO7agLSH7rn3noaAC2sKKpGZAtZwd3kiSE3gYfY/30upKGUvHDj2QUlajabOvogaost1no3B/upaqxQsYNeArH0e08Uim1RlEoteOSGKTczMbt6bfZlgWKx3aaRbzZDrdsLkccDhvljGuzLY4ilJOa3IbYLlK4rWWcVm9PWm2/YX6bXU0qQiWr6l0wWpAEfJVueDHDwrgy5ZW56B2kFLVbGbZV5kRDnT6nZK4oZCoQKZsicGEi3CE58rwZ7SE8m9qdyowVsuW8k2VUsbP8sY7PTYc54HDj9z/wwRwxz6a6lfUKyX0Z1pM9P0i463TY9tksrZY5seUz1bRfaazhRtbYIA2kgQCmARTXCadF+2InMLt0hHu3pq2VALFy1QZmGRe49544bcBjAkhixGaM+evV3/t9iD9UDSJidFHUUvFpTgAKpnOFFvZfnacKpTegayP8vG2VEoM9LtlM1QNIs/KABOG6OdARHUZnGSQPJEcpmvza/qUBTZwrCrW54SZCSz5/scGK43E3F4gFH4wYkpSKhJOVyDDm3VfiD08SUGZV+dmRoZvb+sIyUMpBT5O+NM9awx/H3XFsPMZ0WOUAe/RrBipChxROSGiJ8XSqWo2KSq8wGtK4gxZ4DrAtXh34GueV/BjDV4wMiBSZbJvjH6vEfKKz7ovR5UZVJS6PNkN0XlxZ3gcxIwRA8dxnNXWqh6vtpCpLfu5x0omPVh1jGsUDIqSDQgS4qaTzCm9EDXaYDjDirAe7D/4HOwTiBR2vtV8gFmpyPDLOJRlZ14DfA9s9HjhNhbnDOcug7wnCE7vhpaAyFME8eQh5yCSOVATFl8Bbm8Aeugaxqc3SYY0tJm2pCQJUPoE5MMoWHO92L9PTw8JvGVWbPdnqRs42RrU//TWfzmb/5m++CHPij5VqFjs2erds41b9u2TQYKo7fyjDMUAD++eVMRp2xUYcJf/7Lr2yc/dbOEmDhjQtWAnsXetfwstXyQJrfmOTjPtDNQGKB6HAw/CzERlrY+v8RmEqinRc9nw3Mf0GsnKAMNiO04ZflyPXvOMFmjk8CZNluBE4NaBtqyJYvba179ynbu+nPawgVIMA+rJKCzIqU7i0aRjacfPlmlSlRTUx3yxHpQZoSMtmrVKgWr7BGV1FI/JiusgT8J8D2Z0EhcCHCZSpaJWNTKGQHLWWQccrg3RtdKljliKUq4gIpdXuAaXR93WyqfgW1hbVRGqoC4S5QGihdU3U+R15YCWUZ5ZqBWVw93bztrBUoUdraSxmoLTguYIXMHgawlCIuyZWXd7r9OYN4FLOpa8dAVnKKG25SiY2w5nxMehQP33qhYl5cLoi8RKZ6NkINScQxRzYlWzY8o5btQeJ2pO+gxQdPlUwVgxTPjd7k3Ai5sq/e7W5mxOyBGQW3Y21xnSpAdyrvj4TtmhOPPzGgG7AMPPti2Pv20oqVAGXyonGIJBBDxgs9Tz0aakcia6GGwWotYHC6Wxe9EB9TLayOc6NF1bZzYkN6Lz6S2ajjZN2+EomCcahkh+sbxaWhFtcTZAToydM3Ei0V07SEGRMwe65n2MH4/kWv0zlNz57qcNTmz768hmRxoEk9qJcoSIb2FgNKRBx2FcT39ko6pl8TB5+dEsqw7GbnkaScsDBGH1V+b4Xe1+fq+RNwosgSTobY+vdUExLlzVU/jwPN8QkqS0EAR9FzL9uGSqEW9b9TmuoOLLGJN7lI9rA5pav1hkfM8CBSABgnUEsgpcKppYOwrDAsZuSFt8zJSm5YSWx04ZwDORlIGInNjM+c5Ykg1hKBqdtmLGGcIW4mks97R61c7WSEfJppYbCI1rPSqEvDxfRF7JKs5VyiTEQTqmXyOmasYWql17d/vzJUWoBLkUebcX+Tjd0TMGhZMypppbcRKtgHj4HO/CYTnFBEQow68LCIOWfCMmcCf/9fPazbAS659STvjjNMVmPr67wAAE5VJREFUUCsj0MAZ9tnsNsOUMkhwY5TOTm0DA4OSQsXBUzPH4QHBU5bg9//L297W/vzP/1zlttG5TAVzD3xkaUXGU5CJhKpJtJnCxfcw2hDlxNCuISGafiW41uxzjBZQucl6AxKaWbJkWbvvvvvcalMjfVlnzgl7mxo5ymPsK8opli6d9oRBpEKB4Ws8peFjo1zpLOH5WNIZ22UHrgxKbZQzqpED9TIm9Ud/5PXtrDWrBamvOGWpYPYjhw96kErtDU3nG2OYkTMunv2WLVvaPffeK3Th9NNOkyYGiBx7U7KtFVCj+8DzltBRTWQModWQr4mm3LPtlUsuJtO6ZMAX94Jd3P3c7rZ08RLZ7DDI44wEUKuN1GdLtfoi2brejb2OjrwlTVWSLFvPngyPJ2Te2CS1XjGhsAa4pJTJ+jsxsWx1HKHrwb4ey5A6Kxe5tEpIhr+NVIWvk2AzvAMnHZEOt8iLBFdqrLJr7ZB/EZnpleySVac8iD/js+KIo/8eeViehUt9Fjrr50zJNpceC2fD5SnfN2uiJK5QANk00B+hy/AW0vnkFllfF2p0KJ/2bLNsWP686QeunfFovR47GKdGO9fKM05X5E2dKEbamTWi74523C87pdm5PPRsyFy0H7rVwOK88m+MiTKsUgViUeQMJYGJIe2JxHMIea3JB9SBTTxLG5QnRk1IZtKGZNBjR0c9gtBOwtfCopKlZKa2Ij5U2Wa7DaJzrrBSNWvYjo/7DQwfNmEOVYcSVJTIz0NoEHRdLUceD+s+ymgRB6Zi3Tl4fD7ZmA4x9VHglcrwXa+xUhFrHSevunoNrHeNFXKNIzeyPf5N5oRBS60n/UmCSIsskwiaDc6BxAFnQEfn3Ius0kMFPOBFz7Km5lm5zb39fHZ/PS6/F1U1SVWm/lUz7s1ydbYmYk0NuElW5bpUcRVYwD4CnOddW2gma+t2PGRK6XboTUsSWUQ65Fy/ocG0lWRNyKxsP/2O/PzEMVjiB7UfCY4wqhHXUKud1KHMZI0qE/fEQeReUvOPIE0gTfYKZwCHbGXDpn0tgyuVPTJqCw6RkYtAWe17rBfnkGWRHkPt+YheANGDPHD9cAVw4MznRmxlZHReW7yELhO0qWe1iSlgTvSiQQwWKENHJ+F3fvf32l/91V9pdgFnTxmeoPxA0jY8nF0FP4XsaP8razFT2gqIs3Q9aomE1V6CGD2SlMlIltYc1F7kc0ymdBeB2/WM4JgPAcluUgNZNpx7bnvtD/xAW30m0+EGJNzCs2Y/MgwHkt7999+vqYWQ50IWMsKDwAn2CZvmVcYnr1i+TI58rRz5MTl2hGIYrGKux5TIbyCIIA60yi1butTQfRloEBjugc8BnTHC4KCFNZB8culzZyiGnmWJgMhOFtrncNt7IB1FIY3itHkfSJAKAKpFTNkfI1STXKi8aCEn1pU/vAb7yfoTrKb+LjsjkSqrxok53ld7diBh5cPYKmvLl2gLgYD4I/YHCcxLYaxOrP8y2a03SCvIiacVeqiWx4cOV/JiBUQ5PwUBJsDJJhW7GxQn5S52rpDZ8jvsH71eIjQWmsL+WzAGpnpU3IzkSk+/0ATt5T4ysDlXIHMZhuKpZtmrsu3VCucWV4/1NlpLR4SRI5PwPBzFPsRlRJ5D1E01jOr3f/XNM4H41q9fr6yNh+/DxMhBE0okZNCnD57aYRTB+GBlCsesRc0GIGp3Vu1WHtXHJidqUsy06rTz5pmNSfQYONVtDu6TDukiDGkMOyxyHrI1wN2fjBOzuAcP1aSrtHA5wvMiJdtKLSe1HTnXEsMJoUqEO1qsSrIzC5+hF10mUgS2wC7q8RvxuL60SLgHESa64TdBSAU7pxWkP+rWwS7nT9YYhEEPreRBedCsP9lbYGpHtyeqNu+NrGEpbUZscdi5BAf9Ck2aAV7tKBzA1G14nhiaCCsE9jNMVKSSvl7LBEFkGJJlrZ5qqXqVwlSuk2fOPUqeFWZuDRzwdTlz1jOqEoLg0lK1k9qSel3nKBtmv2F8kuCKsVrP2vVtXytOSwI5pfnPM1BAByNVe86fa8Kia/U2lO6fVW1PzgI435rpWZswY3m2Gn2KlKtIb46aebbiLOzbW2qDp+i604EQ8iFZodUQzU0RNAh5Cja4WshgNxfZpavlF7GnJiKlrMTf7HvD/tOaSa6oHzW5YerlGGECF4wXzgNRpsUamkKNnJ/t3bu/veMd72y333Gn9oygPBHtbMBlMEMSrNYeHOnxaTQXEBRaIGESExQH5VTpFli6fKkM0tZnt0r0hcEu2BqMXxAHj4O09rfr1RYFUq25SgSU7hR8le43rG7KPVdecXl7wVVXtUsuvljXgDEONwfDTdlp+44dQjjopLn11lvl3EPcIhAW96TG+KL+hk2aOzqiiW3r153dztuwvl14wflt2dIlYrOz/6iT02+ODeKLZ45z4xrMrzHSmP3pZ0vyYnZz2hedyAy240I7nMR4SAhlQIsMGZEzISvaBoFa+blRHxkRybnSJXH99der3EkSpQCJltSSiU0JguvGJujnNVgkmV8cLzaE606Zh89KgtBl3CUrHHSL14SMy1r1dDtsEyWaUhwfXUNB/q6Vuyaekmogal5nljqqiB5na39jP2BYPtMdTaDlLFGaUQZfyC1n0UTmIqcS8KlbyByc3DfXnYzde9F19HylTc5InzsUHOBbtlwBSnVDYWdE7i1hseztI0ePGsUAWSlSH3ue/asRrhXYgzBDNsWvDjz85b+b4cYwShgOXkibkiDw48cVBWeqi7R+S7EqD87O0ZBg6k/cRGrRTmQcTWSmrTc5xt1tVY5U0X42tECEmrpxNpdaA2q0abJKOesSznBW7clZOfBk7qqXy3G6FixCV7UOxGAEKWDRkuUbWXBkGYZp72Gmhk/2YtUlGceaMZ7gAIOeKDL9+awD98k9ZNNmDSNIIGdcdVA7l9mdgEnqy2w4ka6oXzFpSpOurGLGv+kLNaw7ruyJjcu1iqHNxqoeRjY816jJXqUCB/RDxM5zoJYb+HjJ4sU6vGhad2iDMgvDcsnIBbVXthiYi+vi/dnEcfiCnqoHlx3CvWFglHEWT4H7y8F0BdvnJhwKAiaeE/VqD80Z7frIuS72E8EC98G9AsMGmo/zVdZStVoOiUoIhVJwuHlee/fs1ZpxeJJFq5ZZ6msi7YA8Sc/gZJucBqU64BIMyl3z3MtLYBQRIzkkOAease2BQrxlhqoEyvN1uubn1kDXMIExnBWM6Pv8XtcVUeUgUINNmx4T0fT8CzZq/dg33CdjS4HNR0bnti/ddkf70z+9sQ2PzBWkjlgMGQ3ZOZPHNH2MzKGMswLKypZweoL80jLJkIeJSU0LO3XFCk09Q+/8rLPWVsDudsQjE0fagYMH2r3339cefXST1sGa7k8rOGc/JRngvlyGKbGjkr2Em3LG6ae1NWeukZTqWWvXtnXnnKNZ52TCGEv2plohS3BIZreyoOf2PCcNg4mpScnCSrAKYZsqq1jV0jDvX/3lX7RPfeqTQirPXXdOu/DC89uZq1e15cuWSIOdP5xLlOCwGUDZ2KOUkWJnCCR5ztyjskAFlO5HDolV2armpVsIKJA2z9vS0SV1Wl068FHYTymtRfGwXKCJZShWUl8/7kCX+2Q/y66W5n9IvX4fZ7jwCOzcS0uCALfOt9CdYrJzHpSMVOkrMtjI8ObaUtuW7auW3jhlXoNtGJrja5IQX8lW2wbQjmfVQtfELV3oQVIDsnfijHStXSdLZdLOfWS4N7Y6/o1743PlXKufPKXEyO3GPhopNvoY5DEJVpIO1a/r/sU5KGJbAqE46/yebH0FyHH0CcI6bXl1GpGxl2BZJ+TTa3seeOLuz86IOSx40SMjMVSeE84DYwFGZCQFlzIzuebkJttOrdbBg3/Xte1SPpL0qDMcRZzluEVWKOvsunXBB4pEqCtFX9yElkAxygjFCjX0qEyaz9KC+BoNS5OH+ov6VqDYYK7JbFjUlAAMT5tco3Wo4CGscn+WsyxFxTX4JOQ/oni3EhiG8cb1IHocYqCfwChau2qTCQzj+kpPRS/XFxiTz1JWLrlEIEnXjf1pXguyVcGdU5Mex1kztFOnF+Ht2LR6kDnMOBtFozVZridc45ngbCJKFA6CTIrhGeE4XRue7CJywZw1kUgT7BiiUBkEnwu0qI1Z5EIFkCVGIWKKWsksnRpYGWNGf7MhO6M8Rld6EK4MQylFERSQdZEdsfdwcvPmLxBhLUaL9dKY1FkDInJJUpLMsZTdONDRG2DvePyts2UZlmrD5P5l6EogJ5F+/9CU7MnU9XDSHaeg9h/GyERRpHWtIqh6bnVyqPbfp32g6L9EL7g/rkPZT6EKrtk526FOunXrMzozY/PmtnkLFraZGc56k+O+++572kc/flMbP0ANnr57Z+zUyplJjkO3A6zBGcDNYg7zHieU9YHrDM6aJT31X/i5n1MvttCBEmYR81mynbQ9mWCIEqLvAUNFsAeZ9Gj7wAc+0G6//faOQMl6E1iyxgRCr33ta9v1L31pW6X6+eI2f97cynTdrjNSE7hUTtNeMfSpILGIrELUKF1R71ULbCkHzpmjzwLJwLEAA/N+H/rQX7ebP/kJ7amLLtzYXvayl7ZFC+e3hfxZME97BTheM621r7xnOMuW8LXtwEDEYZqYaJuZzC5cIp67SLgIHo1YVloyrkzqg6FPP74SJMPZsWGuGaclCl0IK4GZBAoszL43ZM3vPG+ASLG0qdNbqpnar3/X0L7Xhk6lJYutsunRvG7dDIPcYjNWh9Qoz4KVlVVropm5QKkVe1ulhcuws/44Uu4Y7EFUub+eDXG4wj43q7vKuBWxhTymzhX5NBKZmm1ACazQBAt0eRiLOqMKXuf++FxIZ3xOpqx56hp1covMRDI2dpjI13bavKU48QTb3HvsYhJRkSaLRxM05PgJP1/7HdufrgxU5dOBx7/2DzOJyEKS4mKpoXEBbO4o+gT+I9tzbcTj4QQ1V8vX/6kjt/O2UcggFk+Ccaafeoey+IJWuCH3bPeINu4rd591V0ctJKBsTwKexAsdRPn/lyO3Y3i+0l3axggQVKaoCF2HsYRFknVnzGccuSL4ctoJlryxe2Q+H0azypMVa66tegw9gCUQGw4wwRhZOs6CLgSYkZFylYOUOIOdE5tVU9yOH5fTDuQso1FRrFmhbk3Roe4EDGbJiU/gZBQtu76m2m+xzcVaRV1rbMzEkf9NRy6iTEFfZE+CtA8fFnrEvThCNvOezyAjxwFQs/w/ceRRNowTdxBajhynq0E46Jqbf6HMmoyLNSziW2prfoaevNY58g6RMgyfjg/OGu/FfWitJBphgQjDi2jSV9tNwYDA0s7o3Mpj1rE7MZ5++um2afOmdtElF7cVp55moY5BrnN2OzoxrX7yJ554un31a9/QSFOgdoaqTB+jvESdr6D0MugyKnHmMbbA3wMDInL95//rP7VLL7lYa+XeYwfaZtvitI/JkfOApmg9m5hWS9zhw/w5rD3HLIUbb7xR/waa5jNBBcmaX/e617Vrrr5a2TJOk0CdrBY4H52KUbWGWbErNW9JLqOWVWxt/t6+3bVx2rxSaw4rWyWnKonhAP7iLz7QPv6xj0oM5pKLL2yvuOHlbWiIjorRdsryZaqlQ4BT6awkniMgFWnTzAf/To7cksQmd3q6n2v/nGM5cgaEEHSqL9zCV1y8xZ/s7GL7vpMjJ+TljD340IPtgfvvay984QtV6jD07bIFsK6yaqkJev66H7md0v/b3t2mRBDEQAAFvf+VZUmqo3iEgrd/BEEJL2Gqd3o+9pvsvLRnX4n8Tg3vnQDZv82xKcGXb9x5K9jXd+5GyXF+zkTl7ok99r4Fzt2LfYuS/Py7DS2L5Sze83jcHO8ToLmoMIuny43UfVuYe8ZjZmXO0ryL5fb6mLelloeG5X9kS3cWeTkjO7/bt6a9+/7nupi5BmE+M597Z8j723vN8R6bf/4/AfMWH7fwv63pC/I7jmQrJU8tvFtJs8+f4+t99liwW3g+BAgQIECAQK2AIK9tncIJECBAgMDvSWYUBAgQIECAQKOAb+SNXVMzAQIECBB4AoLcKBAgQIAAgWIBQV7cPKUTIECAAAFBbgYIECBAgECxgCAvbp7SCRAgQICAIDcDBAgQIECgWECQFzdP6QQIECBAQJCbAQIECBAgUCwgyIubp3QCBAgQICDIzQABAgQIECgWEOTFzVM6AQIECBAQ5GaAAAECBAgUCwjy4uYpnQABAgQICHIzQIAAAQIEigUEeXHzlE6AAAECBAS5GSBAgAABAsUCgry4eUonQIAAAQKC3AwQIECAAIFiAUFe3DylEyBAgAABQW4GCBAgQIBAsYAgL26e0gkQIECAgCA3AwQIECBAoFhAkBc3T+kECBAgQECQmwECBAgQIFAsIMiLm6d0AgQIECAgyM0AAQIECBAoFhDkxc1TOgECBAgQEORmgAABAgQIFAsI8uLmKZ0AAQIECAhyM0CAAAECBIoFBHlx85ROgAABAgQEuRkgQIAAAQLFAoK8uHlKJ0CAAAECgtwMECBAgACBYgFBXtw8pRMgQIAAAUFuBggQIECAQLGAIC9untIJECBAgIAgNwMECBAgQKBYQJAXN0/pBAgQIEBAkJsBAgQIECBQLCDIi5undAIECBAg8AEA5N41hAg8EQAAAABJRU5ErkJggg=="/>
          <p:cNvSpPr>
            <a:spLocks noChangeAspect="1" noChangeArrowheads="1"/>
          </p:cNvSpPr>
          <p:nvPr/>
        </p:nvSpPr>
        <p:spPr bwMode="auto">
          <a:xfrm>
            <a:off x="276225"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data:image/png;base64,iVBORw0KGgoAAAANSUhEUgAAAfIAAAHyCAYAAAAQkUzQAAAAAXNSR0IArs4c6QAAIABJREFUeF7svWmTXdd1JbjePOScmAmCIAgQIEGAkyiJEilrsiZagyVbHmr82FUd1VER/b3/RXf0h47oqIiOruqKbtvhskrloWSpLcu2xEkUSXAAARAgZiDHl/nmoWOtvfe9Nx+TlKu/IeKmlUbyDfeeu885e+299nAKyH9yCeQSyCWQSyCXQC6Be1YChXt25PnAcwnkEsglkEsgl0AuAeRAni+CXAK5BHIJ5BLIJXAPSyAH8nt48vKh5xLIJZBLIJdALoEcyPM1kEsgl0AugVwCuQTuYQnkQH4PT14+9FwCuQRyCeQSyCWQA3m+BnIJ5BLIJZBLIJfAPSyBHMjv4cnLh55LIJdALoFcArkEciDP10AugVwCuQRyCeQSuIclkAP5PTx5+dBzCeQSyCWQSyCXQA7k+RrIJZBLIJdALoFcAvewBHIgv4cnLx96LoFcArkEcgnkEsiBPF8DuQRyCeQSyCWQS+AelkAO5Pfw5OVDzyWQSyCXQC6BXAI5kOdrIJdALoFcArkEcgncwxLIgfwenrx86LkEcgnkEsglkEsgB/J8DeQSyCWQSyCXQC6Be1gCOZDfw5OXDz2XQC6BXAK5BHIJ5ECer4FcArkEcgnkEsglcA9LIAfye3jy8qHnEsglkEsgl0AugRzI8zWQSyCXQC6BXAK5BO5hCeRAfg9PXj70XAK5BHIJ5BLIJZADeb4GcgnkEsglkEsgl8A9LIEcyO/hycuHnksgl0AugVwCuQRyIM/XQC6BXAK5BHIJ5BK4hyWQA/k9PHn50HMJ5BLIJZBLIJdADuT5GsglkEsgl0AugVwC97AEciC/hycvH3ougVwCuQRyCeQSyIE8XwO5BHIJ5BLIJZBL4B6WQA7k9/Dk5UPPJZBLIJdALoFcAjmQ52sgl0AugVwCuQRyCdzDEsiB/B6evHzouQRyCeQSyCWQSyAH8nwN5BLIJZBLIJdALoF7WAI5kN/Dk5cPPZdALoFcArkEcgnkQJ6vgVwCuQRyCeQSyCVwD0sgB/J7ePLyoecSyCWQSyCXQC6BHMjzNZBLIJdALoFcArkE7mEJ5EB+D09ePvRcArkEcgnkEsglkAN5vgZyCeQSyCWQSyCXwD0sgRzI7+HJy4eeSyCXQC6BXAK5BHIgz9dALoFcArkEcgnkEriHJZAD+T08efnQcwnkEsglkEsgl0AO5PkayCWQSyCXQC6BXAL3sARyIL+HJy8fei6BXAK5BHIJ5BIonPrU9yfABJMJUCqV9FupVDEajjAcjCShUgmoVEsYDvsYjnoYjvooVwool0vo9jooFIBmcwb9/hCD/hCTSQEFlFAolFGrNdBozGB2dgFra5tYW1tDtVpDtVpFtVpEa+Mujhw5iP/h3/xrNGoVXLzwHv7sz/4UF9+7gHq1hlKxiOKkAIwmKEyAYmGI4aCNw/ftw9e+8gU8+OAh7N83j/m5BiqVMjAegQ9TQBmFSRmYlDDBGPpyYYwJH9R/Chw4+HE+v/2mb1IqAD+T/dx4PMZ4Mtabeo/jKxTs+5JVCRwuP5e9pu7k9+MH+ekP3TPGlf3sLq/xe+PRWNfQR/l/vAH/n56D//B9++H4knv/t6x5l0mpXNY1+oOByZbPXCxKBqPRCMViAUU+91hPtfMOk4k+G+9TLqPRML0G5T+eYDQeo1qp6rPD4cjnYoIxrzkZ699qtYJyuax76vn82pyHkKfGZ8LQa5LTZCwZlbm+iyWXkV0z1n7MsQ0+ZBjX8rnOzIUtlaln9XnTfcHv+idiXXG9ZKQz9tc1P5kfu7RLMrsmp+cus35jnY5HI801943JaYJioejPxL+5FmzsWjdxTb9P9olszcLmms/EtT+O57bv8vO8j+ZpbHPNsQyGQ3AsFDHnvlAofmifcWyjMdcPr19Ef8h1UUK1XMbbb72JQa+Ls489ilG/g9U7N3Hx/Nu4ff0DtFbvoF4uolqcYDLqoTgZgru8WimjXOReBNrtDjrdLsD7ai1wjVb038MR7zvBoFBGqTGDQbGM1nCMjf4QnUIR9cUljIoldMZjlOsNFMpFjCYjahG7kh7cdWaxhGLBfikD/koHYCwZUPSFokmZ8236w+bWtqXpF4lfr8cM2J7W+zFLvhfiI7xqcVyQauN3x1xvfLFEvWTzzP8ucg1wHjBBeQJUx0CV3+n18cB9h/GFzz6HPfMLqNWqNr7RUGO/duM63jz3Bv7yr/4a2+0eCoUqNja2dM3ZuTkMRkP0hgP92+n39NuYmUGpUsZwMsby3j3Yf/Ag9u7fh3qjgUkR2G63MZpM0Jyd0bxLl4Wu1PNJOWq9cF0Nh0PU6jXUaoYZnV4XvW5PekDrZzTS3/EbOjWwjOvd9GMBpVIRg8EQvV4X1VpV8ul2u5ovXS/2vu9j6iS+XywV9T7/5v14LeqV0XCo8VH2vE+5VNa1pEsKnIYyFuYWMDszi0ajjkJJy1xYxO/1+j2sr69ju7WFXqeHIoooo4xqoYqnH38K3/zaC/h3/9v/jvfeehfPfvJTuPTee3jt5ZdRoO4bDzEaDVAqmo4qPPLp35tQsfIB+QIHTKFp8VDBjoYYjgYYjfqo1SsC9cGoh0KRC9Y2OMddLJZNMU4KqNWaGI0m6PUGaDbnUK3WUSiUsL6+iY2NTT0wwbxeL2Nt9Tb6vS0sLMziqScfx5OPn8Wrr7yMa1evYtAf4P777sPczBzeffsdgfmepTlsbtzFvr0L+NpXv4CjDxzA8tIMZmaqqFXKUmDDQR+TUQHVahOFScmAdweQ2ybcTXkHhnJSBSiwjRkbzkAjNnIKxgHk5UrZJnrKONgJ5JPkfR/IDhW947O7AW9cOwGWKSBPxmcGg+bSNfZu1/7I993gyH4nNl5iHEgZc2GNEyXOBSF5CLT5ugF9qH5tVgc12xi+kfy5AojTRzd5cePwelpzRW5MKlD7lIEMQZvAQeOqqM/EJuYYhgMamn0UXR47YTVsHVOC+r4/B69rCvVDaJt5weaAa4PrTQpZ989+xCWQnT8H0BjrboC+2xLQa7sAOeXJHxotuwF5gEUGz3cdY3p9Uzr8fKlUljz1jIboJl9OwoSvmVLmT6Va1b9hlHGNEBwE+m6E2hqZ2HwVywnoEkjeefscRsMBnnriLEoYYXNtBW+/8RpufPA+ttbuolktoVKYoLO1LjCnjqxo3m1sgyGNizEq1ZrWF5cNwXuoMQLD0Rg9IlKtgVGpgm6xhNZwgkGlhoUDBzBAAZu9HoZcA0JM+7dQcGMoA+RU2AQlXpeqplQ2nTMcDkzv+CLlVPP10A22DG1vmlxT+fk7OxwJt9ATuXMday1TvXFXcBpoXwegB5Bzv1DOBJzRGKXhCMXhCM1yBQ8ePoJnn/4E5hpNGcrNZgP1alVgfPHSJbzy6iv4wX/+L7h9dw3ErObsHBYXl7Bn317N23A8xlanjU6vh8FoIOCeW1xAhUaBj4lroVCiMTSWMyDjrVRCr99Hv9/fAcQjdx5nZmb17MORASW/RyMgwSff/4YlVTMeB303IMfCsBqdxYq9ZypxgsFggF6/i6H2ien2wZD4Nsbs7IwMDn6X45IxOplgu72Nra0tN1g5yWZs8IfzTszhfpODRsNEjiT3YBlLC0tYXFjCwuICRuMhuv0ONlub2NreQqfT1njGw7HmcDIaC8QP7D2AR088ik88/iT+r//j3+PGB9fwtS9/BW+/+QZ++pMfY9jroYAxqmUaQmasF05/5g8moQT5wBxYhdbJeCTE52aiVVmp0KsCarUy5hfmUK3RS4MGRMu7XKni+vUbWF3bwExzDpUyvasy6vUZeeitzW1ZWaUSjYGSXhuP++j3ttHtbGF7exMzzQYWF+a0pBu1OhYXFvDJT34SB/buxw//7AfY2mxh355FNOpleeTPfOIs9i7PYmamjJlmFY06J87GTk+8Wq5hMjHLTk5JIbtRdlGPvqFMIROMM161K/JpIDd9GkDJZwqLW7Oa2tcZz17Ws7nNUoUyiHyxZUE1GWF42YkHnvG+/UMfAujMvX0VG9Dt+tgp0O/AHQeLsJi1LiZUgsNEgXMRc8ETJMnQFIulxAMJi1n+MT21jEEhL7EAfY/f4Wbk5uFc2frQ1ssYUPTUB3oG27imFMObjQ0UMpUHmTGm5KiQbSrR4DTQz4KRjA0H7/DINf/uJWSNvgBnbaBEYCmQTwox76nBEoZLGHyxNswDST3Z6ekJo/GjwNycMQMXyjiAnPMS85b1yH8tkDtMZKbKjEGBmF1T3gi9fQdyApd54oIVyZ1ekxShG3i8gK1504Exb3zN1oJ5ztRpo0Ef751/R/rn8cdOo1YqYGtjDa+98iKuX7mI9vqqgLxcHKO33UIZI+37WrVMZ1RrikDNa4tdHAP9wRDb7Y5er9bqApnepIhhsYx+oYQOirjd2pZHfvDoMUyqFWwPhhgXSw6OxrJw9Br7h4DcPHI6MOHgELjsW+Hr2SzuYABdd0wDeeKHf8iATFk4zblQ2+QpJlDgPTEw1xv8XwEFWhk0SEdjNIol1Pnc29toVmu4/+AhvU5DOQwh7nHeqT8coLXdRqlcQ7U+A7qVnNdOt2MMAw1sMl7cP+UyFpYWZcTxewTqbr+H/qAvL1wGZrksQ4d7ngBKIONrcn7GE1TKFa0lOpYB2uEJ83u6Cu0vsrU05AmkJcp+jHanrbXJa1Uqxt6VCVpi/cbSW/IhxNqMQadrZmZG4+v1+tIrMsgmY3R7Pa3xeqOu99rtdmKw8nWtf8oz5tP3BV/gvRv1hljqRr0pLKvKOOiiy99e140HM2wJ4JMR2aUxSuMSmrUm9swvY//SXrz64ssojib47W9+Cy//4hf4i//8nzE/00S5CAz6XezftxeLi4sonPzk70yCwgkLmShPbJHDjbEAvFymp11BqVzQBpMl4PQwFWyv29dm4XqpVklz11Au1zAckJ7oYavVRr1Omp3eupFUZNSGwx7Go4Huc/bsaTzx+Fm8/NKLWL17F3Ozc1p8vU4Xt2/exmxzFg/cfxCNWgkHD+zBk088gsWFJmZnyti/fwnNRk20g3yGMZUalQI9xqEmrVgyTzEU9Ucpx4TucjAIhag1JEBKN2QAuRQZvT7RiSlcBsAmHr1/W5ssQ5/uBrC7Anl4cFJ8QUW5Sg33NL7oHnUyxqBYd3k/wD4Zh3vNor8ynq5WhBZwUH+28MMjD/A2edA9cJo6vA2/Li1Yfkb0mZSIeZIEA24E15VOoduAzRCZmPULYwLEIHroIAkxZFAoCV8IdM0jzrIruqZ7kgGq4ZGHgkgAP7jmRH7ZeU6B3OgzV6RZ+to3fXbdaTVy02QV9rTyDhI/S3+7HAMY4pmyHnkWyI0Gn6bW7cJBkWscUz/mfZv3EvPDOeIcaH7ldRvFKIPZNol56E6bGrWeMXJ1T1Om3C/m1ZcAeeUM0Yxw8cJ5KaqHHzqGcmGC1voqXv753+Pa+xewvbEiWp2/9NardDTKRTFyDK112gYyhLCylDOvXUK/P0CPrAwNDBTkiY/LVf0OKzVcX9/E9gQ4fPwElRi2+gPQZB0TGIv2PNKHMlic1dPoyQSk1LoMGrNNLCyUocu1LpyJ4Pr1BelrMvSKvzy1UGwtp0yIhfTMk7NnpEdOX41A7hNLz5Xj4ffGEwF2eTxh4FFgPttoYM/CInrttlHONJI5p6ORAVy/j06vjwH3CIqo1OoaFV/XGiCIivH0MKODLddDhaGwSkUeuPssSfjS9IrpYt6TT0xQZ+iL6yoMed5Lz6ZnJcNSTcJr/DyNf4XreI/xRN50o9EQCzgeTTCkx+vrmvckxU3wbm1vyYNX2JDMWeK1p6yJ6SZbL3ye0G3yogkulCONhRKpfTMYYm/wmWq1ugzJUrEsbGjTs9/eQruzbdfz/Uhjo8zP0NkYF1GaFLFxdwPXr1zF5soaDizvxXe/9S289/bb+Pu//SkalCvHPB7jvkMHsGd5DwpnPvv9STZOEVQ5JoyHcvBD7Nu3Bw8dP4YrVy6h3d7CgYP7MRoPtGH4eU4WLQ9ao9THnIROpy/wHgw4iQV56HyflhaBnYJjTGZhfh7lSgkb62vYt28Zh+87iOvXr6K1sYnJaIT2Vhu9TkfUA2PmszN11KtFPHTsiKj1udkqyqUhHjhyCM1GXZt/QjqGAilVUCyYtWfUeiYe86HYo8etHKCmPfJgKyIGKA9DsUGPu7uSD489jV+b9xyK1gDTlfyvA/Ls+1lQ9gWzE8j9PraadgBo0J/hBe8G2km4IKM84ntBK5vSNWPGANp+qai5AUUb0hPyuKfFRVM1pg3lAMTPcwNRmdl9yAQRwAuiYy3uavK1X9s09HYiTiXDzD1mM4wCPD2S4AyTeX8mEwPuoOHN41cMP/Mb1Fnsi6DWP4RydtXkJ2FFHMhT1sUVdAbIw8PVckiYEg+DxBUzgP5Rnnl45B8H5PTOA/BTpeVsgtsiYcTsuI8rt51AzrVsXlCEQKjYskBOUA5WxRSWGQM09COeru8yx4JrhYhXpKFNIC8LLC+8dx7DQQ+nHj6ueHi7tYlfvvRzAfnW2goqxTEqhJbxACXGyOWlVWT4k7I0R4EAYPkZjI/TKxTFPzIDojsB+oUyxgT0WgO3qWtKZdx/4mHFyFe3t9Glx1SYOFVsQGrMjRtB4t3J5mSB3MMzchzSmLhpet//Phat2CROzvVpoOcrNl1cTtumQB65MTYfyjMgeDkbZMOy3BjZ9zRkxe2P5eER0KvFEmrlMhrVGgbdbuIdc70zfit2tlrFzNw82r0eWu2OgDv0iNYA7+v3Mio88qpKRhuPRgJWXoeMXuRO8MFiLxL0CGZa/WGUO/vD9aL4crEo0KanzOuG40TdwetzLD1SzoqFB6jy2S1fhD8G+haWs3lh+MM8fwK6QneeA8X7mRz6lidSKCReuu7tetzjrPpvyoVYWK/X0Ww0UG805bhSn21ubmJjc0OsAZmFcsn2kAwNsggThoYYIS9j1Bui3+6it9XG9771HRw/chRvvf463vjlL3H+rbcwGfRtHum0OqNXePar/2LS7/fQJlgyzsSJbdQwN9dAo15Cq7Uu8O502wLeUomJLH1tGgpQdi8nvFITlc54+NLSXkzGBWxvd9BqbWNzYwvrG5vo9+jJT0Q50CtvtVo4cuR+zM/PY3NjXffa2tqUh16rGMgzEaDf7WFpflFe23ZrHfNzTTx66gS+/e2voVIeY9DfwrEHD2NhbkYJHQwH0IRu1JqKj0kRabEFtW7WdPxMe+mmvzyBakp7h0cuD8OFaN9PwiZOwE1R67sAbAJqHj9OiPhpoM+OwU1bKuRQ4snDuOLdDXAS4N31zRT4sm8HMBk1C9FB/JGSdi9WySaVcrJJOSgu1Lgf51l782OodW5u5kNwA2hxyzs3lsEAKKXBRaG1ye7UFeLJsiUxCfHajvwAp3W14ZwtSJIUPXYZYKYES1eOsvZdOcW62E2EAegy5KRMDTRCd9v6sGSoMIY4hxZbnvKEd/HIP2LakjXw64A8qNt/HLXud/Nx7KTWzbgSQNOjkiFkRlk6X5Gz4PvNkxEt8dBWOeUrDycMOSYKlWsYTeiZ9fD2W+dklItaJ5BvruOVX/wDLl94F6u3b6BeBOploEa2ECPFyGnIE9BJ63MN0qBgbFX2I2l7GodU7OUKBvTchxPR6vztFUq4vd1GFyXse+ABjEpltEivcq2UjDZmwhvlR2MyNQ6pVgikFg4yVUBAmuh7O4Hc9UQmlppQIgmImezl50eim0e+7PqZ3AQ3DGP9RLKb9IKDq+L6Zp0ZmDMZj4mfXN/ybQzgR/2B9Bm9VSYN0zig7OiRMg4u2lbet+WgKMxmmzPRd6EH6aFyf1JfM8eK+8lsCFs7XKuMXRPkGQbRftMvZWiOAQGQtyRob2+3NQ4ydcF2zszO6FrbW9vy6AO8OTY5FRmDPZmrTIhDLAI94jBEZPgZy6n1HfR5JkRndLqFmSy505KeufYtTm4GgZLnZDyaISljkobIgDkBvSSEKK+eY4CNmcItTQqYqTXQb/fQWlvH737rO5hvzuLf/7t/h9l6HQ8cOoR33nxTyZ0njx9Ho1Kx/KNHPv3NiTyUyVhxh0azgbnZJuoNxi2ZrQdsbbVw5+5tbHmQvr29jZnZprh5ThYvxOx0xsH7/RGWl/diYWEJ8/P8XcRwOMa1a9fR2tySN554P57kxAdqtTaVSFevMYY5xDOf+AT+9b/6V/j7n/0M5944h88++1lcunARf/onf6RY2IF9y3jssYdx6MAS9u9fwLGjh7FneRHNekVAPlICQcGy753m4STHYvuwYsxmKqdedMSu5RV6ApdhcuplJ7SMv+7k/Y4Y+UeBq13LPaag23cB8sTbC3UZXrdvJtv97olPvZZdyLtR+L8uGS4bAgh2IShpY3DMK6B3xZ/IRv3HJruF92TfSze8ZZVnktDs8RxYaVmbIrEsbfMC7RqW9JYAuYcgIvUsS7dn10OimDw7mO/FdbPj+ChQjTkiCcn9JJCSNZ+GGQy4LE4XmdyRaZ717pN77KDcIwXK3g1DTrF6X4+7UeuiQJNkKk+OiXyQKVYhI3B3HpnsZgZcxDKDqYh9oLEomcwS2ZhUZjL2+H2GWg8g57Nyfrk3pRSp7CpVUeBcN+feeENA/uTZM6gUJ2itreL1V1/GlQvv4u7Na/LSG2XWpoxQIZCzcsZDa9vb2yiXmYtTtkQ9UpfVmsB8QJav2xM4MVu9SCaxXEW3UMRqp69Y+ey+ffLI28zXqDPb2LLWh6Jvx5YLkrA8Wr1aJ5b3k65ZAnnKEblxk1mb2XUUIB1Al9UvQaGbcWxrO4z3iBFrr0U03uJNlqDnYB9mloxyjpE0dKUiQC4XiwpfKhbtDIkAicaQwMjCCpYs6B63e6x8BgJpGHfEEFsnEFhzT/Z7PXnLvD5/yLzNzs4agDuox94lPtCQp9PIz9PZs/cYOiCLW1PGOfV6so/jGSPJ1veD1mkkV7oBFg6anFKCW2Gi+ygTnvLgL5kdhQrMu6dXTudB8hkyOZcRHGf13BDlPFQrFWXYN5tNNJk8WK/rOmSAyAZwXXY7He0nOjhhbHBvkpGgn18pFNEkJU/Wawx8/cu/iflGEz/4kz9RSGS+3sAvX3wJGyt3MVOvoxy5VSef+eqkVq9jdmYGs3OzmGkyc6+Kuys3cfPmVayt3cVmawPb21s4duwoDhw4oMHeunULV69ek5LihikVK16aUlTWOsG70+2jUqZx0FTm3v2H78fi0jLeO38eG5ubUi5SlPol/U5rGej3ulhaXMCpUydx/p13VYrGZIDihBsGmJupo1rhhu8q4e25zz6DB44cxOL8LCosixPbU8R4MBalz0mjNUQrK6u4A4BDLYaXbqyfJbsFMGWTlbJKNjxPA3rGijKgnNmpkT1t1JG9sSOxLQFvj6ElcbWP+Gxq/u/AlWmKPEvhOvf8IRz6ONqWH474UGSHRhIYnyOs3wSgMs8XjyDDrbQzUSpeoxS4oUPpUo58j/fk4resZ8upMM/DYmrczMxKFVWb8VI4Xm0Qv3kSCvG4pLySTNlgAohTXrEpvojrGv1v/9sVbmOS7DssVXJKVdSeGxj8UNZLD1aHXsuvubKHZ/4bgdzXCOX76zzyXddAYkQYw5BVnAE0YVhFCETx4akYuVGZBvRWosh14/F15ctYRnmX3lmFSat1vPXmG9IDZ08/ismwj7U7t/DuuTdw7fJFrDiQ0yMvjYeoywGoYH52RjHyjY2NhKRiopLyLmoE8iIIQyOG/np9bA1Gio/TI98eA+1JAcNqDTPLe+SRs/zs1wE59ZKt4RTIpWO4N0wRJTkIwe6EMR3Z/iHbHbSwVwMo9EOAcg8wyjFDj0Xeh65NkA/2S7R3ALnnJLnBG54+HTJSu9ThyvBmrNpzGeR9RvkkwZelfYx3u6ca8839RS+etDSBjiDGn/bWtmVTeyUUwZ1Gg1H9Ji+rYLDkVq0Bsnukl0tWBRAxaRoBlBkTz7RnWDrIUlh51AzxmDa1dWTXJCDLy6U+cEaNCWe8N/cmQwe6Jl/ztajvkmn0cGCECpmwpzK00O1efhzYEFnrwrFyOQF0JoD3PcZO1rHX7SpPI3ID3MpSwqL2AysLWGZbLmN+Zgb7Fpfw/KefxcNHH2TWIV79+c/xs7/+Md55400lKu5bWkJV2FtE4dFnvzqZn5vH0tISVldXZQGxNpz14iwz63SZbQ7U6ywXs0QCThy9cZYInD9/AWura9okrB1nsgrj0padXrGacm6kcgXr6xvY2trGwYMHBe6kfMbDkYR5+L5D6DM1f3MNC/MzuP/wYZw+/QjefOMNvPn6m2httDDskTIfo6QSEHpLI3zqmcfxG5/7NE4/cgJLS0yOG/CiZrGyxjIUsFtYRnvZxEd9cgCEbUn3tH0TfAj1PuYFiwUS0F2vZ6juDwF4rD2nvcJ7EbC4RZE1NMyTsXKd0FJJclfcJ+pTde302cNoyCqOXR9jKtNdSsTLmCxOGlR3eB3+3x6fjrgpN0AAXmx4/mtJbIyB00syOYdlrbirezrm8RmvkbAd7t3Fa/oMqc6YM7+exV7t+2IIMjKR98KNH2GQbFZ7Zq6y8hdguZLhtEgJ7ihLs7BBojTcqIggWsxZlOjF5g/lEQBqFJ8bKzH/XpMt7zXDBk0nxknR28KJhWfPGM/nstS93dCyf1KzZNcYua+jisqpJqIFOYccq5SrZ9snZW4JvWxMBtcBc2Iiu9nub2V9nBsaaSwHVJyV36Vsy/QSS3iH1HqvJyBvtzZw6/pV3L1xDXduXMWd6x8owY3JbsXRwBLfyiU0WPI07Ks2l54bvfLWVkvhtUZzRl45qfV2p69kN2astwYjDJlg15jB1miiMrTy7ByGxRK6NAhJIauNBYHNEnQpQ/1qLVmym3PZGXqdoJquwah7VgzZaW/KUfSz55QEU5lUSjDm7QBOb4/yJhhafZy2AAAgAElEQVRETJcAlRicBFgHIDIIVj0S8Wvr1WDrI1M+qzAPn8MS4riutE79OhZ3t8S+FCrTXJQIP+k5NJ80SK3sivIPMOZaIdiQbrd+ElafHaBOCp+frTORzj1cYkKsNcaX6RUrCdVj9Bwj1x0B0hwBA1F6yqTh5SGXKxoHr8Nn39reFqjzOvT8uTeJZ2Foih3ySiVeKzLsKROGAAj+XM80WtSTwp8l5otGDI1Q3lOJsgBa7S10PeFOxt54Iu9+NLDQVOgjipihZJYBdtvbaNZqAvJeawv1YhFHD92HmUoVg9Y2fvTnf46bV65itlbDXL0px7rwiS9+eyIhlEq4cf0G1tbX5L0ePXYEh++/D63tlrLtmEBCz4EPb0lJ5kXNzS0oO3B1lVYwF0VF5R0EdTo5tECYtbewsOBp/J0k5kmhztQbmojO9hZm5xpYWppXjIwF71Q2X/riF3Dm9Bm8fe4dvPv2u7hw/h0trNGgh/bWurzxL3/xedx3aK9qzOdmGygwSc8bVHCBWq0gExm8cUWmXllg5QozBVGjBcMy+8eCeSRrZIuSdvvu7rHWTCOXVB9niM/0/fB0TR98jIc49f5uYYXdvh+vRdaxbCG/DykhWsNi7qj0mCnssTvFf73eOOLaWVDUhlLSCTeuJyMlnl5SgafP7GBH/Pp2LS/XSxqUpAmHkfSTrSPPhgVCKSbPnEmUmDaaQsmEwUEFoXiYy4FjMcXl5p+DO9cYqVfRdmZ6pQl5mfvpGcNo8/BAQsTG/GeAfLd1ZMyDx/yzHwgvLgTpGfs7MnTCMIoSOv9OhJJkBMh7tpimMsypNPls7k2Fx5XeOk2qC4o44p5KLgvw9z0poGdmOLOCaRQwg5hlQ6US3nv3HQz7PTx68qRKz25cvYJrly8JxFdvX0e9VBC9Ximw9naiLF7LWh9KUQrIKxUBBvdjSUDIjO4ixkykYgMaFLHNqppJAf1iGW2+Vq4IyJm1Tq+cMXKry7aSrjBd7V9zWeWg+b/mMVtCFddBGotlVNMamGjFuOcsipYJdM6aJH+7Fx7GV+wd7j2bG6v0sDht2nQpKgREh3s40Mo0jRWjzjbK2damAbnFcPlMVnVjYUSxOGYR6j1GCuQtl9IeC7FOzOYrWL5MpZKUk0YCWoRjwtlRoxfPMA8an8le2q/DEfrMlGe5qTc4MkfInABrHmWGDbFK2eEEcRnwxvqo/MyZMD0HvfAes9RLMigoRxo+CaPoicu8tnAi6sFpxNE48AYuHB8NRI6L96fBIYawwl+j5vk8mxsbWGttKEmSMpRcmSOiQgUaTraPVHrm8qU8Zht1LC0soMz7dnu4e+065hsNfOU3Po8Di0so9od485VXcf7cW7hy/gLOnHoUDz54FIVv/pP/bnL9+nVcvHjR6vgqFczOzWBhaQH1mTo2lIRmBey0UJRkNDcvS6Zeb2KBVkOnjw8+uC46fTIxj1xhGDZHEE1iGa5By1i9sXUkGpNC7XSxtnoX991/EKcffRhHHjiM7a1NlaEdOngARw4/gNnmHG7dvI133npL1ndhMkK305I3/ptfeh7zc3UszDWxON/AeNSXpy+hO92RLOqpbl7TQG5KKZNz/vE4uUO/mg/J28aX0m5xWR2eBfL077SL2Yc/66Ny7503CU9xWsFPg3UWoLJJVdmYe1xjGtSDAgwg52bnNWiVSsFQWXFDJeVbtiiju5V5nQQ8S3rh+gkr3bx3qw0PgJbck4ePHATzLCOBLYBccaqo8w4aXUklppgiFhZZ9FkP32TnAXd/+A8BeSbfITx8GSlJoxmL8e4G5MGeWCKTeb1SlB4TDHknFGsoUKcAd8ypA2xQ2WEA2JgMyHesBWcMwuAIqyiYKSkgB2cro4q1ZeCQjCnJ5jePLTwgY1hsntL9nM5ryJ5Kkz8sv+E1+dkskDMOyTFF6dqA16WcVM5TxPuXLqqx04ljD6K9uYHb16/hyqULio+zs5sAHGOU/ZcsHZlsUuv9gXX+EmhpDij7kjq6qU6dCXXDCTre3W1QKMkTZ+b6qNbApFbHhMlY5TLaUvgjjYuOtzvTLjev49ZaMt84Il5qHCNWz2La5vWlnd0C+IxWtwQyC1MM5ZnK+SBoZ0M+sTd8kgJ8Vc+cZeAiJJLJ4wmj0YwMy+RP4ry+ZwXgmfuZDE13qzdH3CfDUsXnRZ0z+9wz2XkfGlF8BoZuKSKugSgf4/0Vj2bfD0/45Noc6ZnJsFTkWdMQoDfMlRljIVAuLMzLOFFNthuDlKWFepmzZYyAgad56RyP4tG8Z6aJlFVSjK0UzY0UC9nZ/o3QB8fB52AeQIQFYg44+9Gchnlm9Phb7Ra6dErJHvE7ZH/0y6oqOgUl1Kt1ZeWLGaBBRpagXkOFLAnnpdvFgaVlfP7Zz2CmVMb2yhpe/8XLuEwm/OZtfOvrL+DZZz+Nwn2nPqXyM/7Mzs5Z29V+D7VGDY2ZugL/nAwmvPEh6U3dvXMXS0vLuP/+I1iYX1IHt2tXbyjRjW1Zm81ZgRlbtjJDlBPErjxqY1cpKzVfbepYTtDuqBUjPfBej9mJXTz00FGcOvkwHjv9CNbXV3Hz+i1cv3oT62sb6Gxtq3EM27nSAH/+s8/gc899CsxPmJ2pYnG+iVIhKCfNlilcp/QshmfWdJJRmnDhZi0pAzdaSk7FqnfzjFLF7LRrqh4TYHJnMlEAKXi6Ze8ZzdF61Py8eG/nXS2PJRPAyrwdczlNDwsAMhbCh7zz6QYypmk057HQUzCJ8ITdmBYrxx2xYGscYuxH5PLzu+YNWF8BZv6myWkEBUsMS2TpyVLT8o7PyBBU1ndap554kR6GMOml9e4GgpkSr6Cw/VmTfAfXxtPgHkZfxBiz10rodoYVTKdbPDxLk/vDBE0eGbhhVGXBWkCdGV/WCAhAiOVh8e808U/jzNLtmXm37HIreQvjSIaGG0FRG56AjsqhvJue2z7yvLivZdQNks5a4X3RcA+wlyg9NBAUPO+vmC6pdbI7VFos22k0lBjUaW8LyAkejz3yCPqdbQH5G6+9ihtXorNbGc1KEeWClaERxBluY700k2UlD89PIIjzl9fu9YfY2u6iPxxjgBKqcwuYVOtKdhvXmhhUqtiiE8BErUYTfRosYHtW98h97xmgW+6B9VczL1XtV5zBMG/c4tNhN4bOSZgi10VJZz8miXktN7uJKW7qYReCJIFQZVJMuvI9Tf0qyjnbLjoE7yokC+QyLp1Kt3JEG7NHpXbkQvjCsqxssTG2bwnciieT3naWIPYm55lUOGPSdPz4q3Iu7Q37N+mc5uV2vB5p6WF/IDDnfZXl3aPHXUOtUVf8nQ4lM9V5PXrAvLbWqpe+mgvmOpzhtaG1cFUXOtLZHjYwxsyMC4I8AZ9OCfVSNFaaBvKg7XlN5hRE9zgy1CYby7q37PQ+emxpjpH+FTPEPC+w30HdastpGRLQi5GjUEGtUlL+FxMQK3RWul3smZvDpx5/Egs0NFttvPyzv8e5V3+FC+fexnxjRol1hea+RybMIFxYZHY5GxMWUKlV1Be2VCmpUw+98vfeew979+5VWUCn0/Ee1uzAQ8+XSprWGIv1STXUpZh7/QFmZ+e9rMiSF3gPGgVchc260QhHDh/Gk0+exUsv/xw//OF/wp69i1hanMf8/CyWlxbRqM1gbWUN62ubaK1v6EHVyalSxBe/8Fl8/nOfRntrDTONCg4f2od6jR28rH3nWN2DrP+0ZYd/dIzc9n4s6t3Lz34dkBtYZD3yzDcSas4h2jdxeKKGH2mJzm42hDFMpqh3e/+jgNxo251gvuNZMjXYyesZIOeCtxBEKCyHRXlmKZCHkg6PiHelB895T6x7ZZCmHnlk+mZDHDQErHGQef6R1GJei3n4Ua9uRoE3dsjUuGc7u8UzpeEIJ7ITsPQ5y3Tdk5xVIz9V7ZBkZBvdvsNAolegGGUm3qjaVfN+ZWzErw/K4tZucGRA+dcC+UfUmYfBEeCukhlX6JZjEGvIO7EFqDsVazKPkqBo/2sx1mwdOOlCekP0unnNqO8VkHutdtQVW5MdS8CiAlNZkwMSnQUqVuoL1npz5115/7I88ocePIrudgt3btzA+++9qzj59sYqSpORMtbLhZFatRLISa8TzKNES/iprlak0gkMjOOSOmWcvIcWHY3GDFCtqyFMjY01GrNYZ1c6znmlIiBX33xexz3ydIfTU7WNpWXkXrkBuhmxpnK8l7rv/+l1afS1JWpRJsxBIkgRxGIumZTGKyY99NkEJulsRnD0UIj3tZDTRI/amaAwnNhxTes1QooO5GZrpHsg0S3u/RsAmlHBvUtvOlgZZnyrvt7j4KoLDwrfvXyt+R10v+kA7l2FX0slzDBRTnHjovqThxPBHCx2kssamQbeNteWXBlhCzPUkwQ6z4DXeOXQ2dpP5sDDHeZIRB2756SER540NvLa8h77oluIjwYt2QMyCwJy6TsLFw1oUJYm6A176rkiwC9WVK6oFnxjJngbHU+Zzc/PoVmvqtxbSd3MKRgOcd++ffjyc8+jWShh6/YKXv/5y3j95VcF5s2SJXMXSvMnJkxc279/nwXfSyVU6+y1WxSQ87CUzY1NXLt+XXEI9i4m9UPl3OmwVGCC5eU9ePjEI1hZWcPqyrrFonxxZz3DmVk2j68p5s61zrpPZjcSdB889gBarTXcvPWB2sCyCc2J4w+h09nG3dsruHTxMjrbPX2WljrT7gnYL3z9S/jqVz6P1bs30KyXlb1epEfOhUU6xpNSYjypp2ArNCYvvC8br9t1rmA/Dryz7xldwwVmr34oFj4F5PapbL/2zH/bn7v+0EBJMyh3PkcWKBLwSuqBP/pJpmn1LJgbfWvK3dpQRpmZbRg9s2eUJ+yfg1VQz0qocY9csSr3yPWYbgxka5EjSS42Ki1e83SMfuSG5DUs0SQ1foLF0LwmHnskz3ls0l3mTABlpzwD3ANgXRgJMGY8XNXoZpWglFUaZ9R6cjozMcACtMNonKLWE+/aF1EYH+G1JePw9bPDI/c1Hcl0km8GyLMeueSWvOfGYcbgszmwxjx0HeKwnEj0ijViHrh55zbkiJVHBUEaHnFy2srz3CO3hi3eEITKvVDA5UvvC8iPP3gUG6sruHr5Et6/cB4rN6+jvbGmuDgbQ801a+ruxiQ3Gu1s78oOZcqy9jIiNppRww/1WJ9gMCQr1Mf2cKzys0KtIVq9vrwXaMzg7ta2MtaHrJ7I9FrPUusu+h1ALg/LyHcxjjpgRaJIK2C0hn1OzEM1Iy6pvAgWgWEHshVuVGV1VYSyOC+qdx4z89sPDlGmtoF6xHHtGpSxJ3t6eVrQyzSqsqyb6GmvfU4S2sqspzeDISox5OmSuVR7Um9bmuz70F9epeBePD11Ad2Ih6HU1cpUHd3KBuRcy2Qc6HXzJ3JwJFJPqosEwQjtkOrm+hG74/IKVkNNYFQS6TXrrIEnqxGNvIId8rCBMX2W+Gc6xBiEJKEzw0bxXmQJGCenhx734b+brRY2ttYxKpDPsdawtXJNsfF+l61wS/LMyWjTaGOXOTNAGeNny+EiZlhttb2N+XodZx8+hYcOHsbB+SX0N7dw4c138LMf/QTt9U1rhDO7/4kJB7MwvyBqQZb1sI/FpXkdkvLexfNJWQG9cROaZQcOBvylp8bmMCxBoMdtcQp+htaKWW7sttTxrkXR4d+oPd6PvWgJ3OUKvZkxjp94EN1OG6+8/CLqdR6G0sAqm/aznEyxHZ52VFDDmmeefhyf+uTjmJupYu+eedx/aB+rRb3f+lgxG1o9OkRBtXsO1AG2O3psh3dlYBw0zD8eyNPORAkxnrpCCRwY2O40AdL/dmDfAeQ7P594lTsoU/OgAsh3xMP/fwJ5bPRsKdfHA3n6TGnJlXnsVDpRh5z17q1GOQyCoONTIyjxroIuc+C3Gs+dHeYsNp2irlK1fBPzX0v2icNbdmRCJOCTUOEOiGlZVYb3D7AMdsLfEs2q7qTRDMjnMqmr/rBlFqAso0Phnkzb3VAmiUXmXlO2tjweN6tAg7GJ93aEOOxFC8+kMXLR7HF6XRgnuo91RLRxmddFbalDlnSiWNocKBLc1FPAm2cExW1riXSwUZf8Lj9vFQw0uSEvmXqDivHShQsKvR0/9iBW79zGB5cu4tb1D7B+5xa21ldEp1dZdkZ63RquKtudyW4EctL0PASEIT3LFLcDPsb0hBQvH6M7LmDIyhq2aa010Ny7H6W5eXnkW6z7ZTtXJXxZi1bzYr1yIdg798LpbqaM35RHPqFOtcTIAG7FhSPJzQGK8xIGWFQUWLjIc0+8xz2fizpNXcjoUUa2etKV1c4NkMGVYSDDuFVCl2dvm5Fh1LRauMbaSjx886RL7GNfraiOPOLOUVKmUws9Oc9YFuuxbwkDngQnJ9DGzbWumLQnWRPcowcF6W9+n9+Tsc9ucAJ+Sy7jPQnSjCnzGTi/YszYsEoUv1XMsDyVxkg0YFKiIWn2iuV5RYc41ccz2TIYR69+MZSwfRI6j8l3lCtj2nLWvXxNus4rTiL7ns/TG3Sx3WOcnLXj7MTmlV1jtYDRrx2HZiwZn4m9EKpVOi0TFJjs1+uiPB5jvlrD04+exTOPnsGw1calt87jH37yU6zdvIOtVguFvUefm5DrJ5hTUKJOykwi6KDX66h9qiUlWEwsFqxhSAGVqvH9tD8J5Cw5O7D/gBbu2tq6LBUKj8Jm9zhuspmZpjY1KXZlwgvQeVpaG93elhrDsF3ryYePY3XljjrCPfH4E1i5s4IXf/GiURmqn5ugWS9h3555PP/cp3D6keO4/759AnVS77JIFYPhZjBCLKExM57Hh5J83Eo2tfsRbvEu6C4b3OmYSC5KC3yC2vaWrpm68elLGRCkr05TtyntlXrjQYVmgTy+l6WsdzNKstfPvh/lHpGQ9PHUum0yS4za5YlEp1vGLK1ko1qZAMkNbf3V49AUfjs2eeqZp01PEq8yeodnTo6KBB6tTk98s5IxPzIxWxrnnrztyvDlzZhLPfsAT3umVFaOdhm6PGEfnA1IWI4Mnb7Ds8rEqqPns4UpnM7KUucZoI5e8DtDEenpb0Gdh5GQKFUPUwT1mzyjT1caELJ4u33fDW+vEghmhKwK709aXRnA3qUq8Ugznk6yi1RXbOEZU4526qIUoRLTmFVeUCbv+Xff1f598uxZrK/cweUL7+HalUuqId+8ewuzdbYWLYtap0dOg4NAzqOWW5st1Js876Gi1ph8EsZreR8murG/BWOHbARDkpTZ6z12pVxYQqE5hy2BPE9Hg+rIGaPr83yJiI8Hs5ZQ6k6vuzcuA4cHd4hFsnwEglVQ0zLYJOIxin7gjM2RgZ4YJ7bspGPlc0NZR8KgMqPVqKRnzJTi1RbeEgDKkKP3HeZAarxZjNqAW4a/114nJxhmjDsBOz/AMyRYtUAgZRgk2vM6zZk1CJULo3VRUSY31wsBNPYxsYZyoMfN8TMRNsl05/N6nD8MvTD6I+mMsWbqCYIxX2P5Ij3aiHmH8lEmvBuMnANeZ6vF/uoMUUx07gdlrxMR1aDFWA1biybr6IUfjpeOyZbBYF3maHByHBZKKCnMxPExt0FxcpVw99nsANVKzfqsjCkfJnRWUeGxuhM7XpnXIpBXq2UM+j3leRQnbHbEzoVAdTTB04+extOPnsHmzTu4/PZ5Jb1t3r6rku7CA2demETcI5tsQxpdR80p+9SUdMQsoyYyspOpd9RXV9Q8T5SZ1eLVecAZL0mtDb3zlmI2YyYZMDGFZQB8IDsSjp3Z5ubquP/+A7hx4wOsr67g0KGDen1tdR3jIRcYkx1K6HW2UK0U8N3vvIBnnj6DB44cQJMxcjbvpxfmizobE4m4ZhaoDXwcgTJdwQIMwsOOphZmRUXiXNqSMhJTMk6UgUSiGIMK8IQMGkBJX3F7z6hLPxEtjgl1dDTlvdO++CggDtBIxpLJJssCfiQ9BTBoE/lBCDpsxhsmRFKLedBGI0ZvaIc5TzRJmYEscMXtFd+Ks4f1AX/uzOEFZstkDBp/5iT0ESWEmdLBUBYBzDFu3U8HS6RtIE1rZgyODJ1uQJd6VVK60aUt6Rznh2Zorsx4kRLjmcfKoo2cAjPlkgxzGRh+hn2AndpYmgIJ2fPz0RHOOnul5UJSxH4Os+J9fh64GUDpSXqRVKekPPfAJSM/5EZJS15KRnlYqMKPgvV9w/Vv5YY02uOEOgffaKThOQtUiHaAhAGLTKA4t35s8XSV4Xj9LMfLvyPxiU1byAqSBn7zzXPK8H36ySewcvMGLp5/R/HxtZtXsX77GhZnqphtVA3Ex3Y0Zo86yFt8WuISD0ohTPOscksGG6OkzPX1zW2stbuY3bMXhXoT7UkRx888gZl9B/Da2+9irdPBqFjGgLLXyV4lNfegrBmTVGlToaC+G1wfe/fsFcW5ubklT7BWrmCmVkdnm4DVR3Omqc9ZCZ8ZtMy4jvbGOq7T67pjrjh+sUrSlR4+4nxHdYcMCtdi6shm3fcUAk2yzS3kwVpt3tPO4TaPOKGXRVtHJYfpQTYp0S6YxDGuxqQEYPI5CGAq+4q2w5HhrVCb5biEF21zbQzpzlg3WRnbK+xTEu1+qVsJittbW8IhgijLzKKnP0GP90gOyHEn1K1PC/nRaVCynB20ot4HOkI34p5xdGxaMhhYGHtM50tE7DyTO6K8Dm8nLcM/imB8n/K+9MjVphcma8rOerh7HF8hDDv+lC1yqQNolHCtUK40yHjyF9dvvVDAc099Ap975hkMN7fw3mtv4Cc//HPcvXpNDZAKJz7xvUk2Thx/D/pMRmE7QivjoGUVmYqMcdvRk+alJ4kWnrk8NzcnDSkPS9mptLyjzCjMf+tHTAuEe1393re30dnuKHZ+5sxJfOfb38D8PGMoPVy+fBHvvP0m3nz9LVaYqOcLjYBBr41mo4rv/8638dSTp3Fg7zxmGjzSsCrSgm2cqLjk8UR8ypX2RwHgR3qomWYgO72zsHgNGeL7OzzpXe4ZHluWBvcLJE53UF0Rr4nrR5w6A0U7asoTRiAD3gF0okADUKYSuSK5RhuP5/d6kpq8mfAWbZAeG+dCJ2XttagRf94RI9fO8aF+OKxgzxZv26YKwyv7fJFpLSAoG1OUzVpPPuv3nk4qYlwqGztO7mlCTWSerRU3AE0Pe4lSrOzcCkzjhCX3OPm08kQiDp2pCQ/Cwno0Ww8HldlQyaslphkRUbYZ2fQCal/H/DsOXAi6mw9gDS08TBvlbn7GgBQplYnTkDJs6KF5Aw2VAjklmhp6E3Q6XSlTJsXavFuGV8QoTWeYcpQXVCjoOzJGvPQ0XS9eN+sZ32YMWkIZDRmLFwNvvHEO3d5ALVpbjJG/fxE3P3gfK9cuY/XmFczXyzLY2TOiWpqo/rzPmLs8Ka4Pc0ToBrH+uVKy2CtP8eoPge5ghM5ogsrsvA5OWe8NsO/oMTSW9+PuVhubnS5aNGB4nrkS3disxjxsthxVlYYyua2PAr1L6yJZSxTzoN2VMuZnmHXNsTHEGCFMzrcBhyVHKkGQbFUYUREvF6CbYav0T29WZWd1216Og1HMK7dPc3zUg+yIRl2sTolynMz4tKzstKGR1pFRBcZK8W9z8pNfMq3GxFhPCH5OpaUlKz8Lo48Mb5xOFmtJQ/dcmegSae3BU0NerVgTmtxetza+3gFQ8fyMQTCxZmXcR7wfY81qye3jo8fNhikKr/IAFA/jqQe/14SrosA7wKU8m2mThKzz8ml7BjscRQlubpTFGJUF76elWWMaMxYY/lB9OuclTkzz5lQk2StkhMpRi25d9gjq7KXANTHp9QXiX/rMZ1BmqGGjhdbN2/jhH/0x/u5nPzMgDwWYJjy5R2Itef384aGy1ikgdoDjA1KZsn8slQEz7uzYNouzUzHxvfBm0taUloREi4OGQLfbVt0nv7O+ysz0dTxw5H58/Wtfwr/9t/8af/zH/xF//Mf/NzY319Fpb4EGxr49+zHbnFfN6HDQxUyjiu/+9m/hzOkTWFyoY262pn61YdEIgDKx6o/zYLPAEQs1FlEAlsGYtf6bpq9j0U7fYzdwzwJ5AKh5q9mDOox6UVwxjoLMJGr8Y4E8DLRE+TqQy+rf5Z5BuymWxdIK/1w2lm9JbmZNpxnpRhnu8Li9Vta3RrI5YkyKlY7MIo0QgfvjadzWmQr7TtpJKqGNk37rBgbxTGZCGMNhcnVPUcl7OysYYiNEOCQ8WbO23at1j3x6z6TJMGZxR7enoPqsI5UZM+Eph3GWZCK7N5kAt5v51ujCAFCtHON1PYt3h0qunQK5NcYJr8Ood+45Pp8yzD3GTyCXx50F8jBIVePr/ex1WpO1Opb37gpfnoaX8ujsaXZrrNck+VhvPPkwQg9B6QcJFnK3xivGbrzzznk5EmcfO41Bext3b1zHpXffws0r72H1xhXMVVnGU6QrgypbtVarinuzHp1Abol51vqZHg1PiiLgsOyMID5hOLBSF7U+LFaUtV7nYU/1Jm5vtMDa8lK9oYYwSjDm992gUxKbrx9lOzMm63KlrEi98kAS6jgeUhKnkquxiGqp7axsrknmiBB81PjEwZNlWDyAStQzY8Y0GkQ70xs3I03d5uJQHmdbYj1bb30eHmN10/RIjWGzun4CDEE9We9uUMZBNoHadrKWPbuYFJUozyaZ5pHzknXSgo2h/ld5Fql0j23z7wA8PrtKtNj1Lamht3atkXHO6/L9qIZgNr/tYUseo3xJbdM4olFL/RH3jJwEM1y9/M97+9tBOuYsJCWywYI6elsDF0vqFcvhhkESgvOKFhpJXOMcg2TFpE+PpXO+zFgroFqvoUe6nVUDwbrytDQ6xOUqGtW6OZ3qgGnnotNIo3/DNdwolXDm+Ak89cgjuH/PXlSHI2zduoO//sEP8eKLL6Lw8DO/kwB5CkK2eTmxM+eRvLUAACAASURBVLNztuAGA5VFcNOycxIzDJszM7h544biUBRc1Dmqtm9stYJRS8trWBOZeqJQdRRqpy2Pm99Vk/1iCbdu3kCxMMThw/t0qtmZM4/ia1//qg5R+OWrr+HHP/oJLl14X577eNhDvV7GN1/4Kk4/cgwL83XsXZ7F3MyMzmu1Y3kLKmsJENrNU54GcO0XV47x+QCe+G8p10xTDgsbZJua2FVTAyn11j/qtfh+1uPOUjvypqV0rd2pgCGSYab+zRoPHButvAA4c6CM+pwG8gSkosY02qk6cEii7mDHeCwG7Scz7XB1zeyJ0EXMQcRxTUD+maTZSAq2ybMrmcbASDSVl8DYHATtbBczjz5tbmHPmmZSx/itX4DHNzPHrUYeRZjkOgQlOdN4Z1wjwhExB1prakJh56ZPv28GQfQb8JCMJx4Z+xK0px3vGYZN6sX7fDnlF2GiWGdZat3OgY452bmeOUbRd0z80mmBRq2bYeTlaV6CpoYcPm4LKVkyERVdtGoNTyXWZGSwqwVlNOjxbnjmsXhHPk+wIoDLM/M1d/Hi+wLyR0+dxLjfw9rtm3j7V7/EjffPY/32VXnkjJEXxn32kMSEwOAd4qxu3GLxVIIKTspYURAPJCtpV/QmRWzzBDQUMShVMbf/ICpzi9jo9jEpV1Cs1XFnbR39oVHjxbKt8V63ozAgz6fg85NNpPFC5tL2ZXqKViRqkZqP1qqk2mUgx3GbDF36UcCk5QPsFKZgnLlStmNXB30dgymdyk52jBPLY03DOJpHD7+pnWuxJL1NcDFv3EOC4ZGnFql0ZSRxcQ1YoMcMTyWqsadIxjuOtR1xbP53gDqfNYCeMuJ7BFnS5TT+KSeOOzq8cRjBSvHvOAmRfysG7UwUk9t4Db7G7xKL6GAyxkwcEj3NJMetbTE8TOKmzBgipkGTGJfeSltJahlHhvtToU03vCkP6whqLabDYYnQo5iH/gCbrU1nu9hsyEJMdID4Hvcu/45z4iPhVtdm0qgfYUqv3OL0FouXk8TxDQfobW2hMhphudHEb33pyziyvAftO6u4dO4tXL16FYUzz/1TD0V61yFXpmmGdwpxBG5ufiVuuEYmXcVjSB944AFcv3EDd27f9jiHtQQkPcDNbQdgeJnDZCLKh0lvVOjMkmfmHZ+YC2+bzWeKI8zPM5FuhP379+J73/sObt26gT/7Tz9Av8tc0iJmeIB8gZ9r4jvf+gZOPfwAatUJlheamKGlRCvNqRSWxLmBuYP6/nXeeeohpiU007RqFkyzcdl0j6TB2OnvJsZChCiCZlLDBq87nnovSwNn7xEAEf/GRovxcQ5C4WeNgwCX+Ly8q+Sc9fSQFwMzz8w3lPPKA3strNvIHbBn2xGIdkMnDBz718o7jLKLxLQA/+RMcm8ZacyFt9X1GG14sMriTZqwGPMT1njifkRCYjZG7hUKLpwEfG105kkGncz7p5n03rFtilrXHOt4w7QUKJpOSFF4Z60otxOdnUlsM2PFgDyJpzv1H8ZiNAFRXnkC1pl2w+zz7R2rbM4NnC2Pzi3/DJDHuCJDOmtEJIyU07sCcmYw+0EZsX5SVibkZRI0hW3lSZq/TIiD106oVR6f6Sfg8QwHUussPyOQM1s9gHzz7g0sNCqKkVvCm538xYNQ2PRFsTqPz1P/kLkb9buSO5Pduv0hekMmsxVRmWFf9Qq2WBEzt4BCfQbt0QRbPHmr20Njbk56jIm/pGjrBAO1q2WzEpa5VbRmaewYM2W92RlXZ3E74+pcl+pH4GV29LRpSMVcRtOXyDIndc+9xIQsysvOULfsfibtWe/3SXL2t+rydaxssAOW7EtKVjrVe+ULTOn80MnyFqXmONgqjzBVJOupi6HvF6kjMjylyM6Pfg7GSka71WBg7LrGzBkTVJU3TxBWpQIT1USFD+TgBZAHbc/PUl+xqyivQTnPz81ZfbbK1SzPIKHd3dCkAUBGg0ef6ghVlccaS6WjV11uZG04Vjuj3OLmwZIEu5Qa794kJuNEKXGxQGOKoV+Os5U4V0rmjfwQp+elx6zPn8bAEm4aWGzmUmQCJo/Q3eYZJyMsLCxaOV2/pwx5GdhkV3o9zJWrAvKj+w5gsLGJV372d3jrrbd5aMofaibNi0kpvFAi6l/tXZ+C5uDnuEHYdo7WKIXPRae6Rm/HGQvEMv1IMTAhxeoNuYisiX5NynZpaRFnz57F6t0VvPfue8BkhEcfPYHvfe9bOPfmq3jtl6+itbWO5eVFHDt6DG+88RauXb0uoKbnvmdpHr//+9/FqRNH2AoHe5ZndXoMEwXkkUv52xm7CY03lUk8DegGTJ4s59QhF1tQqPw7C/JSSH5yl+2JnZ551jtOTaMAtCkqOGJjGY87rm/PYp5a/GTvlX2O6b9jfNMAP62I4zm1kL0pTHi0YQAEwBoABPVuMki99N2AfPrpo9zOk3kyGdtZyzjo8qgbjxIaPUsma92S0izuaJng0YglKO1obeorIY6V9OS+kG9cU0ctltKT12xusx56GvLQmoiOgKrj9Qz0aNEalL8rOe0tHbiSrsuE1XEGIPZlgHKWWk+y1z1JLsJY0d/b5sqNJVeo4SXp1CuPkQfASuEnxlAaIOQllBjnSWxxWI2ydHtdo0PVeMQOwZGH5s0+CGxWL24K2EIu6d4JeasfNcuOxBKVcPHSZemSUyceBgY9rN+9g7d/9SquXngHKzeuoFmaoFErK6xWY2PqQlHHk/KACuuXbetgbm5WHjm7w4nRYXIRT2rkPJVrWDpwH0alCu5ubuOr3/ptPPXsc+gMx+gz03w8wSZp/Tu3cfny+7h+/Rpu37qO9bVV5deTlbS4Kw/foNNBw808ssFkhBGVj1p+0oCw1sZ0gqIfd3ICGEuTOBdcydHPXwyUd8Bzj1ilfnJ8rGVpvdlEfzBES2dyW89vgpXKqXx+xZLy1LI4pGY0UKyeZWTRqlXNlPwwklSpWEjV2pvaQSOsZqJXzjVJsGqqMsA84wBly6myOHfomWBt+Hp47HGwiBrXeEVUp91Ocjy05vxahjv9xPjh89AJDM/VjAfrdidgH411HDeVvXISdKwq8zY6SXghmlAlHROTpFHX40mzHUs4DF3Kz0eyN58xnkkNX5gAF2ehiyqTCS19wfLnMo1OJbxZgyt1yeM6ZG8DNlbSPJTVIIcymZlhFrsZjr3tLRR7AyzU6vjWb34FDx44iP76Ji688SauXLmCwvGnf0ctWnd4iuxHKyVI2m1oF/XyNG50vkYriieYMQ6us1qZ5ekxYz4cLSN68Kw7pyCYyJY1BGiJLC0vyoPvdjvYs7zHLLDNlk49WlqawcmTx2gCoL29iWvXrmA47KFWrWPl7hp63YF60i7MN3Hk/gP4/e9/F0cf2I/21gr2Lc9iYW5OTWN0zBtrLnU4wc5UhnjuXb1yp3JjQYa3lvDzU3iUTHSGjt/tutOytqm2OGYYAAEICu1kztjd8X4GyLOv7/osPtYsZRwEcVYGwQ5EXCw8JSlXf65o6bgTyA2QknhTpnbVbh0Z3kHv2t0Tuj1JpZkWqtFLURqTythOSrNEo/Ao0sY6yRw5VR30uRlAYaHHeghA977o8R0HbJsDU6i2FuLUPPtvzV/WIyetO90Myam1aOITYJl4op5Iw+fbkezmbTR3JLtF6Y+ayFjLydQwsyqCxINODgSypjDK6I5Mc50aZdS/6naVlOVAnhggtl+irJDPSorSqMPIZzCa3eRKqr3vJ5p5Qw1PZtPcieq27+nkM4+BmsHoiXze8e/d8xdUdnryxAkMO22s3rqJy+ffwZ1r76N19wZmawXUmYnOEh16i2otPVCtOM82l4c6AeZmWUEzRJeKkF7gGNju9FGq1lFuzKA7nMgrX9x3CJ/5/Jdw8swTGKCI7nCIzqAvw4Aypmw2N9bxweVL+PMf/kB05yOPnBLIb25uyFGZm51TGS/PrSCQPPXUk0mWNwGAAEwlPTc3r3nudrrKCVpdXUOLZXIj82xj/VBG6vzlMW510mO1QrUilqDNBElDPEy8RwLDk/ToaWCwlp5vM2/BDiYp61pkL3gtlpTJ6PHKmNCPZrTZoSMByqql91g51wHf03jcqya4cuzRlIWx42DjwvEI0AuvPbvbuQb43aDkY1+J7cjgStZhEntHIzhzeJDeZw6HGzQseaaHTkCMRDwZl2rN6vX0vk/CoFYdvGNiGKQysH3AWZ3JfRUd+cS4eL6Q1rvrpnBI5IwkusRKXPUMZItJJKnjkDl10Yue60ohguYMqpOJgPy3vvybODi/gJUPrqHm9faFE0//riXMOzVhHgLLNgbasFwYcXQpj4Gj1USP+qFjx3Dy5ClZSnfv3sWlS+8bTeGKJbx4E9hIyiKsRh2U4e0GSVfxKXjEKa3JRr2phJr29gbW1+8IyEslKjhgaXEO+/cdVKbHZMzfITrbmyiXJvjG17+E48fuQ6U8xMnjD+DQgQPabGMmi4jGSmN1sYB2BVUHrITydpYiFlbyeiS7ZRbRR3nJ8Z0A5Sm4SmQfgMBxRYw8PJb4TnhmWa96+nryxDzBY3qzJLHcXTz7LDDF81oWscemvR96ZJa6yZncwqxto/Ii+Jwu+pTeDe8+AfkA8myJXtIMxUBfSiaTWW65i+YpB8BnmQp5spEMlD3hSTXMXnMdzXTda41rJgyVA4wlkduJVpb0l94zHj4Feks0MvMsjddHBjvfMS/fvJaI+5t3bgxGePxJTa3HXDUGj+lFKMKGlpamRQkbr53OteUI8L7WxcvGT1aNsTzLfrZr2/ryNq4e6og++FGCqoxtP96WjFwqf8vdCCVq7Jwp6GBpyIxZcp+zN54IRdnqzGdmRFdruHTpMpgg9+ipU2hvrOPmB1fw/vm3cfuDiyo/mykDVXYbGw+UyMaYsWh1Hpih062M0lZODvXJVgsN1pJX6/LK270Btvsj1GbmUGnModKcxaee+zxOnD6LDls6Uykzjqu5JjMniao5zX/8D/8nBr0OHnvstGLwjJnfunVLzOKBAwfk+fU6HTk3PBSK+2VxaVlgwr9JnTKmSxnYqVlVGVpbm1s6x4LgTnnt338A+/ftQ3N2Bj/927/FexcuoLW9hU8/+yzOPvE4+iy/Ysvrfh9t1h4zkU5Oi/WaZ+yYBs2tO7dxd2UFq+tr2Gi1QH++wHUsqtyeU8eVCqy83CyTqMj1kSSheU02r0vZKks/EiPdqI19GI6bTqLzhN3wnuMExPCqQ9+EflOnON+nNI7kmXoCH/GE4VzuFxqOMugBOxrVmYDUODXQjv0Ze4KGSqz31PkJByNt3MPrxTgi0972noG26QLTAnZssh+A48fPZhlDJYJy31VZY8/mOMae2PKlZ26JmsJG5UeUVcJNp+Xg3r0o0jgrFPHdF17Aifvux2hrG3WdOFpE4dgT35ss71lWE5ebN2/qLF8KJJs9GEqRgM4bWCJLbHzrzhZeeEwurU+CfgiBC5UPQsqHQmTigTrsdDt6XUwE82yUZMfrMbmA9E4Py0vzeOEbX8P161cUI5+bWRBVvt3axPxcA7MzNdy4/j4ee+Qh/PN/9rt46MFD2Lu8rNNkeAqayhVEr6THLH6c55p9L549rL8A46zXkwX93YyDLJgmYOEvxvWDsjYIiCqQJA/RoCHj7SfxRvewEm/aPzfNNsT143MyFLx1aGxEWYJ+3GHEjfTejmS1oEZtAZnFbiMWNeqLUAkinhwX8rR+6DYHCrUEBesHoKge2neF7u+hivAQQgkY0Nj9qWT4t5Skyye8MZ045TRrnHu+w8OMHIQ0CzKN13p4w7ZV9IY3cNTBCn4vjikSu0yj2cTqW96gwyfP49SZQ3tcUfGaVj9tSaUx12G8JHS/lyiFPNM6e7PgLbHMexZMncwWazBq3qP0KTpS8R5UGOybzfEokcrr7zm9lrtAecYJXpYvkTTnkffBeGkYbFYNEXFI/ps03CgwKcryZSyD13MBmOXLU6p6fVy5clUVM6dPnVKbSmatX37vXdx4/13cvHIBS80q5mbqqLMEiDHy8VjUes+9KR6lrJPXVP7ax6jPM7FJiLMefIJacxaVxixanT5QrqG5sIwzT34Cx06e1nvMfm/3+uZBjZg93cHcTBOjYQ8/+su/kO45eGCfHBlS7RcuvIfDhw8nzg2P4iQs3rl1W6V4PGCK/TX4rGyURdnsWdpjMdJCCSt37uL8O+fx6iuv4BtffwGf+tSnBFavvfYafvZ3PwPbW/Mwq+s3buKzn3sOTzz5JLY6bdxeW8X127fUdY0M6dLiopK+aEyceuSUXiP4s0a/VKvIQClUyhiMR/iLH/1XXL52DTPz82I0GNc3IDcaynS3LejItCf7yp9IWubfBGpjai10kqzXjFOUdU5CN4VBHQ3HxFL4iWnh3Ya+iO+HzglgDz0oIPUs89ibvL6xxCnYZh0ZjdNzkYwJT0tQk/JXX9BWNmfnQ5i+TJ0bK/n0Sgk/HdEVgL3up98pZyd+Q0vofS4ya6ehXcUQDe/jVTWq8iKlTzZmNMZio4nHHjqOLz77Wcy6QVI4+9y/mMhr9vNhOVBa2dGtKQSaUquW/axifW+PxzHFBFIckcGu81VnZ5MTexjcZ5tXgndra0uHsRjda9+PM8T5QAsLTRw5chCtzRWsra2g027h859/Hv/yn/9L/C//8/+KX/z8Jezds8w0D/S6W7hz+yoePfUg/uD3voMTx++XR04LXGDuh2/sTLzKwqsr3106cNmzpQ31s15zKNwsCE8bCFmAjTvuZigkyjmt70qymwNok3/dM90B/hEM9ZvsZlCEMRLPFCxMXHcayKOzW/Z92xwRIzbq1e5lm4YbLTYZ34syJYuNphsqntc6hVnCW5i21vnLEr6idExZn352c3iP6r3Mk6qUqOK1ttH33XvDZ5kJtWv1wxEMbA2k+ZlstndKzQcwx5GUBmJRMx9yVAwx5B7VAJljEsPo2229ZNdEKJnwaBJjLPIxkvDGVDvepBOdXU1yyii1LFMU1Q6ReGreSgCwATW9eh2rqDK3tMxSQJ49G8DnNPsMZlxEHwCTX3xP2e+ZRkCccoJFZAOTAbRK6RKuXb+B0XCMo0fux6Tfx+bKXbz7xq9w4zKz1q+hzsNSSkBZ2o9x8YnAl9nrdBQYTuN9VfM9GujsBWaZlyp1AXmrzfaZQzTnl7C87xAO3n8UJx45g/2Hj6DbZ39sjqSoJDMCORtXVJi81m3jlZdeRGe7hYWFOcmZtmlkZDNDmhQ7jQbemyW1ZCoPHrhPHjJPjZTi9jPTwoHhY/Pkr363j5/+zd/g3Llz0sH8zv4DB7DR2sTK6ipu372Db3zzt/D85z4nYL/4/iX86s3X1TWTnuvx48eNISkUxBiQXl9ZX8Pq5gYGkzH2HNiParOB3niEv3/xF7h68ybKjZre69Mo9cYlNZ1QmSl1dFCPGDj3gCoP3BgLDzoSxjiGSESLNSf94sb/dGJk1Jyrftp/uR/ULCjpHJjmHgUjmf03CUspoc1i5bqn97igrIMh1gw49gSIR1jb1mv6Y+HESOaNslXb8QH4VtXhBrzCWNbyVuWP0cpZ5/dEcas0Z1JyKCB3bcSKCiXjTSKPoYgamSbqVuq64QiPHD2Gr3zu81hqzFhC+Tf/yf80uXPnDj64elUvcDSMr8SERYZ6tN2jVc0Bq/l9f4DFxQUJPvppUwBKrvCM1pRyjDInOwGNR6YePHRA2X5sB8vNN+gN0Gl30drYQK1WVGe3TnsD29stnWr0mc98Cr/7ve/j5o3beOvcO/ibn/wYw0EHtSo3zRaeOPswvv+738T+vQuynpnsVqtYkwY7LSudHgPYNBko68HG3xEfmlbEWZDMerrhXWcBMt7PAvU0aFuGY1h8aZZ3QgG7oo5DK2KTBDBMmyTBGmRfDy8/a61Oe+S8X9Yj39FcJBMnN5Y7ypriGEQ3xtwQMRlYJih/wlhUWaOXGMUGMeo8vR7XWiRehosnGiuTSW8xXyvzMo/RDjfQXCVWtFnPNGCskUp6qIXyR73LWeJGBgBFz/FoYKHYuhks0eQhFEjMedZgi9dS+cdRqtkM/lQpWfKXK4bk8AYPAdBIyhiScc3ozZ4aeba2s/H58KKzYRjVLPvhSKZ2jA7nn8lJZZ6zEbFMi2ubMjPD3kIaNNh5vViHSvYyyslzJtK4J11bHeXoytxKIY0ODaZGfbKVt8bObm8pQeiZp55Sv2l65OfPvY6rF9/B7Q8uYWmmipl6RbT5sN+2k9NoAjBW22j6urN7DntdjAZs2FJGsVxDoVJDsVwHylV0+mNUG7NY3HsAR46dwP77jqAxOy/zjvForkrS8ndu3cCDRx/AnuUF/Oynf4PWxhrm5ljXbB6f6srJirD5C0uj1IJ6C1s8IAoFeeQEcR4S8vJLr0h3fvKZT0rnXbtyDX/1l3+Fax9clfJXc5VKVfQ794HWHNuJjofYardx4NBBHDv+EB4/e1Zr+86tW4rfE/TUr7vZxNz8PB586JjGdGd1Be9f/QCtThuHjhzB7NIiCrUKfvXWOdxauYsJWQ2doFXCNuPrfCYHLv6r5C43wBQGmLCdtiU5h64xJ95zZfwYU76vmLc3tMkmCmeZySRbnM12/GzxuC7vFeVnXHvRbEUhGM51vSYMIcUeZ9yr7t37tYde5ecTfepHw5puNnURXrXtr5371T5nusRsaevWZrXokaTr5byZa0aznsRg8Pp/yUp60r11+9MMPFtIJn/qH2ass6EMkyQpC87HcITHTz6C733jt9S6lfuw8IVv/48TTgopE9WD8yB4T1rgg88vzCumZWn60XrP6gBV4O/xB040T1FjJvrKyqrGQw+ci5fWGyl7xtbZum5l5a689AMH9qvpASfi9u3b6j3L4+tIyU/GfTAscurkcZw6dQJHjhzGwsIs6tUG1lc3ceniFfz87/8Og/42yiWeYbyBJx8/hX/yh9/FnqWm6sgb1ZrOdbXJ2p2m3uFNZEBIAOA0cAK8pjV3JgZmAG5XAJ3ylMPrShXwTsp8mrLXIspQ7VlqaLc4+W7sgMVyjOYMwBEA6nSmtPY9DJBY9GHZS9174l2wGlnvOjVWgm61RhfmvZrhZ9Sbec9RycD7Gx1m8ecUEDgm31wB1NyIflyqbapoq+gla75Ro5Qr5jXYGMab1DmL5zhHmZvOXPH5zCTNhUectEalonaaPoA8eWZfE4lcM5UfqZGXxr9j3iPObqA/UTxMiT1K0koTH+PvmOuI99HzVelTUovsTxzP4fXg03kMxi6ZEoxTpJi7wvvYkaSWSBWsC1+3vAA2OrEM7dgbodQC3Pm6dRCzpCULtxilzlWsRhxqkelJfX6YCIFLCosMjBvYr7/+Jnrs7Pb442hWSui0NvCrl36BDy68jfVbV9Es+4EpRSq5rh2CwbXiXbeY/RvrnjH0Aml/eTlMeCtgXDBQn1/ej5n5JcXKDx4+iqX9h1DmMcwTHuLSwV//+Md49+230eu28dvf/hY+/xvP47VfviJgJ3NZq1etkY7LhSzlX/7VXyqp7IUXXsCdu3fR7fbw2GNncOHCBfzNT36K3/u938fTTz2tRiA/+sv/ir/+0Y8xHtgZ1ws0IryHOdcpKXJS46xlZ0MROlAE8ROnTuLYsQcxxxPDaOAKPHvqJ651V+J5GT3p2fnlRay1NpXARxBnglyr18H7V6/i7sa6vPNivapYOUMTzLQv+wlhitl6yM2y8q26gOOKPuPBxEXeRJYyt7wKY3z5bziIHGNku/Pv8NSzOi10XRjGEQ7iNcT6qdLBTn8LAzH2k/CwyKS9tBIjxhnVF+k+M8ckxYhsMq7rPq8UCl0cz5g4O8k5BmnozNg+/5HfmKQ0myc+BeQsQyOjRCaEmpSJm8x0l46m7iZgD4b0ovH06cfwz37n+0C3r7koHHvidydKZms2lRBBICcAB+XJTckf/jcXBRUlj2jjuCINP+jWKDFT/13vB03rkEkbD598GJsbG0qMs9o+WhJ9bLY2VLDP61Z5lnmlhq3WJjptHs+2jU9+8kmcOvkwVlZui2JvbWxh396DOgntnbfOAeM+6rUiyqURzjx2Ar/1jS/i0MFl7FlcRLNW0wErNCQiVpIF0JDxx/27m4LOfj4LnNNAnjUePu7vANCgm2KMWiweN47Fnk2e2G3c2fHG+2GQfBSQZ+8X99G9I17t1mMA7XSIIhR65E1YHgXLRaxTk2NdEqKIwwe4Buz0Mybe+pnfXpqkDekHnEjGSXzYSuJMb5ohouQxZk17D/F4X60RlQtgxyHqxD4CedDfSVvY6IWegpTAPKkYYLJk6pGHURNAEclhIcdpY+rjjMjp9SVDIzGabAZTT9i8ChkfXttuDT4iQ9xmRgxPcvhF2r2O70WYiHs3QDepyR0M7dQoZ1HsSsam2DqME6tMWalTmdcEhyJW1jwPwvFSNfWP8IYyPCxCa1GlPtHzPcoPjamhgmM2MYGcyW6f/fSnMduoobu5gZ//7f+Li2/9SuVn8/WistbBw0xGPQwZm2UMU9nZVqUS3bmsw7q3MS1VBeCd3hCd/gj1mQXMLS5jYc8BnH3qGZw4dQbzi8sC8vWNDfz7//Af8Pprr6FcLuIrX/4yPvH0k3jl5V9gq7WhEqhev6uuhDREuHoIni+/8orCes8/97zqoGmQ3HfosPQlqXPqOFbpnHjoBH78o7/GX/yXv9BxzqolbnewvLis+HiEMFvtLa1zHtxCD3957zLuP3IEZ86ewcLCvECoqd7jY6yurYl5YMXQ3MI8lpaXsbx/L15/6xwuX/0AE2auNxso1mu4cOUybty9g432NiYMcXF83C9kFpydJTuig0+8fDDL8khfMQGN/ezd+47M8HAGA3xjjUYpGBlSGjjR2U3neovZtfJFW6fm5adJZul7KsVz50SHcnk1h+FOmrcVoK2Eay+j02tDA/90/8VeAsiCggAAIABJREFU045LgD3Zu1mHbMqpSfWix9kz1Lp1V/SeIH6mhCWE0RtPqXV64yw/pCeugCKZr7IlojK8M2GlGPv3V6o6SOWxh07g61/4ooCcrJOAXBYOyxZc+XJgFrO00hYm4tiZqdYZyGrb0szqoNnoSXNCTp46qfjQ1WvXtKgoGCps3oeUkSkB1pOzLCKUwgiLC0taxHdu38L6+l3FxatVO0VoPB7gzGOP4Ytf+BJeevEVnH/3IjbWV1GcMHbFDNwJnn7yUXzvuy9gplFEs17HIss8RBFZS8mgLwPgEm8sg4gxsfFvTFKW5s5O3DSYZq/5UeA9bQgkfYczmdZxj6yi17Wji5mDTNYwmQaFLJBnqXV+Lijo7AEGoeTDI7dDEj7qvPG07jslO6xrlDZ+UjJiHrk8bLecU4/awdjQJz2ww0EzNppAyYE8KPg0ruXtQ0lHxXGMXmYYiV8BhHZfe3Y7M9w5Lbc0Es4meiooGc+ex4yhYDUyLIoyzy2MkMzF1KllMQ/ZNZVdA1GGF9/PxsijnWs2DBSGjRJn/MaW/e7HwIptSY2dZC35s5sR7sdgOs2ejM2vp0QnT9YjNRrzo88lz2r0or1krxvop8edhohtDspWdqb6c+tXbvFx8955MqI6PNYaeOmll7G11dbpZ4XRQDHyy++9rUS3leuXMVMBmqwjr1cxGnTR7naUtc76cOorSkAskDpnjdibRUb9pFBGd8Cs7SpKlQaK1ToOHzmGs09/Eot7DqDVGeBHP/kb/OpXr+P9yx/goePHcfLhE3j0kVM4cvg+0elXrlzC6t3b6ualc8f5bJWS4v30yN948w3MNJr47LOfwcrKCrqdHo4fPyH9vb62IV17YN8BPPboafzpn/wp/ssPfojTj57Wcc6b65tq5ELDdHl5SWu60+vo+eiZr2+uozcciCn93Od/Q6e8rayuYHV1RXJ88MGjKm9j+Ruz3e/eXcEbb5/D7MK8auL/609+jHGphH33HdK/1dkmFvbswYhZ/xx/t2shCtLpflIaw6TsZBcHxVjyqXna8RsMbZxgaK2BbX9zDRDQsw2pgk7fsdYzranVHVQsEA8gMpYqydeKEkqvjTfv25rxKEwXVSkesgrj0Tq0BcNgJ9QFA2R7JOjxlPFLwqpTcfNINA0nxgyV0AEfjuVLFq7nJBCxROax64Aa70CqE8n5OrPWeUiR2rryYJEx6oqTlzDcbuPQ0h489ehpfOmzz+P0Y6dRePgTf+D3YJcaHvXH7je2ic26tskKyzv12Cw2uby0pBFubHKBWgs7bVL1O7YYVXhmDx49ioMHD+Hq1Q/QbjMuXsTm1iZ4CIspAAOqmq7Dhx3qFLRatazEuH6vg0KhhD/8/X+K5aW9+JM/+iOsrtxSZjuB/NPPnBW1XqtMUC2XMT9DKr7qHjkXQ0otZ8F8GoyngZYLIaE0My02Q/EGYCee0RSdngXbnQo8rX2e/m7QSVnD4KOun71/XD9L4SfeZSbzPQvkcY+g0IzmNAo0Gz+Kud8JxLGJvHzF+wzY/f00rkwqWDxXvE/vXNQ715vA32u1syUtnkOQjZFHLN9iYU7/OqgmBok3SjG21rzAlDK27BLLmE5pfck4GswokceAypiFTChgao4TQNUYMu1hnSqObnTZdZfSc2k7V74Wyi1538vodhht0V7WQTS6aEUiIE9VykbkrbGTZfFbCkG0pjTvnsBBoztCZTLwMln9CSvgz23zFQaR5zckCUR2IpvpjQhlmBFF+YeRl/YdsPHwkYxaLYKd3fqDER49+TDqpaKo9ddf/oVi5Bu3r6GKAarlAhrVEsYE8l436erG7mcsYbN6YXozfZWiil2YMIGNQFVHpT6LxtyCKPUTjzyG+aX96AzGePGVX+If/uEXeOXVX+LJp55Sqe3S4gIeevCoukzeuHEVrdaGWkszQY/6jvHwN869iTfPvYU9e/fgxIkTePqpp9De7giMDuzbb/XjxTL+6P/5I9UM/5v//t/gxz/6Mf78h3+Oh4+fwKDXx6X3LqhyYc+eZTz3/PM4+sADmF9cQGu7hRu3buLCpYvq192YbeLkI6dw49YN/OKll/DpzzyLo0ceEL1+8MBB7Nu/H2vra2JAb965jSPHHpTH/bf/8A+ozjRx8Mj9eP/6VWxsbdPCQff/4+w9gCs9ryvB894D8JAzOgHd6JwDMylmiWIzShRJUVSWrDHlPDX2zti7s3bV7Hgte7bGu5Nsy5YtUZJF5UhJpChRFClKDM3U3eycu5FzxgNe2jrnfvf/f4B07dSC1QUQeO9/f/i+G84991yK1fBeaeC67WVXyFP7XUA0nK/B9ZychmnPLTG7O7Qccs26TnnSJnmNXOsq9Gjb391uGCTucDyPYcEDx44GyeCgnpbk6zhlzOxXcMwRxyUI7CTIqWHnR2bZUYDgkkPpzZywELgEiTW2u4YcxPbZi+kWTEcAuztyQeqWjVOT3+rj5un5jeiSJH3puyTtCiySS8KgmwTAmTkUqVw3O4/f/uRv4K6770Zq8xUPRxKtFpXYPHIuJv6ho6NDxDXC7hEswp7wbFZwfGNTk8T5e/v60NXVhZaWFvT29BgZIij58LiE76W/ns+rJs6H19DYYLVHjnnLU42IkQe0eGdnJ/HKKy/i7rv2Y8+enfjh499HT+9Fir6p9YzwFOvgHEzE9hP2ku8RtH4bqipKqK2uwppVK/XdITuHfv2G+0Pn+UWR1zKvHgcuS1XLkvVzfy9fu9ypxp8VZ2xJx8nfLq91x7WbRF0/0UP9doGHZWlmrJdfT7K+utzRL8/4k2Q3vdY1sEN87RGss53NaZqSmq8PrlEb9+psf0NDPACIiW+Wkem+8b8AG0eQdaJ9S+tEiz/cryC/qt51zaImUdMiYa2jQBQJSUF4vnEG61G8ERAo6rBMhS0EEvpMkvaCIzdCmDHdk54yycL1+v1yRxwHQkkX62T9eFhOcs34z56NuBNMQuvJtWgO0RSjDMEzwQrdj+DM/Z746lKN3gdQ5OZt0ENUEgmvCjBnNK1KpDUfZxs+x/kyAaIR6raYlygUz59lDavL22AInlucpVnQxztDaP3Nw0fkIPfu2oUMiWPjozh38jgGLpzCCDPyCmhoijHXGZSlNS+bRpAZDddttB/FYF6U8SynuE4qxV7PZGvVakbG+tadezA0NoXB0XGNOH3j0GE58rvuuhtbNm+SHGvnGra1tqC395JazmbnZkWw4nmSLMyWPbZ7vXnkqH6++uqr1XJGXtCpk6fQ3NSELZu2oq+3D81Nzdj/7ttx5tRZHHj5AI4cflMk4472Dqxbu05EYGbdzz//PH7y1E/ktJl9j4yOYHh0WPb0oYc/gLXd67T+6bTHx8bUh377u9+tIODnP/85Xn3tVRw9cRzX3XADtu3cgWIqhancHIYnx3H05EkMT0wgna0SpM6e+QpJwJoIC+9pZP+knEYlTeqQW9upd8F42xjFwTRTO8DyPl43InIGoqNsiEulsjQT6s86XuiCiaRXFQhYMmbolHk+L/+Ygp/ZD9v3Vm4j78J8SzwRMMqeQ/kpGVSbzTUky2xcEJqK4EbvcbF3RccSK91sm5e8jBgYXic7ZUFxhKCF+rhlSeF1nk4TWSBXgZ0aMzOaXCddhnwelRyPm6kA53pODg3jzLHj+NM//hN8+MMfQWrrVR8qm8ISpQNNQs42nengWrRu8KL30VmkxMEHpp5EgltjY5PqouyZ5CAUIzaV1YohgftiEevXr0dn5xr09w9gfHwcMzPT+sf3EVZSLaGcUkZOKH1ubhrF4qL6xC+7bA9mZibUlrFp40ZBg6dPntSCoMJbbZbCCtzURdx68/W4+qq9WL2qDY0N1aiuylqdLozvtAcR4Rxm18KdTxrRJSzLYBiSTjuu95ihfDsHzd8zEHKtZYeJ3Fk5fCyDG2rKboDcsak/ODhoc9ihHWIZsSpi2cuZxf3IyrRDDcujYq8daV5zYt44j8Hn5a+TGliYPe71bGZv3jvNZ09HYKQ1y6ZtdGVwqhqyEOBXb8MIG4G33GtqIgyF65GWcoDvBPNT4pDDBxKiRZ61ugYB3+/ZtiYusQ2S9yChLe6yrVb3tRqdz4O2ljdDnsgF0ecmHJPuv/vfUJ9P1uItyDAHQuSHH+yZiN8bXyPLoUnd4wRpcnmgZh8X1/MUqAX+wJK0O7JMoUwR/t+Nsdf8XbbY9c+1rxOseV6ocQqKyn4UCPoYVkcAouwpwIPh91FgKGKsBUjO+BUDO+ium52zG6purNDCaKlJCmdOn5Hj37Fls6D1yZEhHHzlJQycP425iWFUo4DqKqJutahkdlguY3xySll5TZ21vLLOSL1qtp5Ro8iCkDQKJe6hKk03W7lmLdZ0r8fajZtR09iMbF0jKrJGdiMTXh09Fy/gxLFj2LRxAzas68bAQD/GR0cxOTkluzY+OYmTp04rvGO/9vDIKGpr67B12zZdO+uxLEtaO1IGjfWNaG2hdscKOSkO+HjuuedUiuTxCOevWLFCARgz7gsXLyqznpmdkS0JIw+QrSKKkhG7/aH3P4irrrxSP2/ZvBmtra147LHHJN9Z39SAlZ1r0Nm9Fpu2bUX/6AgOHjuK42dOoW9kWAp2hNaZgWv6nKWlCsK4pClgoiBL3QqGanpnicilnvm6QFPoFJGfSATIfMy2lmKHbc7PvpSEJNqQ/W+2fi1RiZq3knVqJb4W5Lsz9VYyC+giz2sflMC53e6HX9qKjNA2JzY7jyO4envR8m26hATt5TIBZw7Zy5tblp40JzHmbp9taJgReDSljmx1cr149ewWyS1gemISo0ND+Pd//L/iw+//EFLdex4os2ZDWJ2GkBEV2eQaFLC4oIXMvm85JA2Gr0BTU1PUgjA9M62MnBuUggjNLc1y0o0NjVi9ZjWOHz+uKFEsWan1FHUM9jju378fv/zlczh5/IQYkIxcSfrgYp2fZ5/5OGqqq9DR0Yzdu7djcKgXL734Itau7ZL0IgetMNqvra5FuVjA3MwkJkYH8eD978Ht774ZGzasQV2NQYwOXfjt/59x5J5RJRdq/ODjTDppqN1Y+3uWO3IPDiJnnehd57G9p1bHCZO9LGtcSshS5Bj1N1pU6g7Zz0EbTi0b3iscmN6hBpZEEHSePtTCGeDejhUtWe8DtfKLX6MHMDwej0E0xqGwODByFbalWuwOsfNYSaEVf59n7y7f6Mfl+7x+Zu1UxnTnl5jXkYRtjGq4iAODVCcRSobSJzX5DHbW5VSbK5qjJ2qwLAOPNnwQkpAjiqxEPOaSv6IDs4zeAhf/8gAr2hshGLL76uxXzxPiurw/X7/vyePFP0cWS7/y8koysLHPiU4nPM+3iibJgAbVOa+HC9Hw9k1fwy5wI8jdZECtC4ZZRSyTrIAsbTwKir9YD649w0BFwPHjJ5Rc7Nq+lQ3WcuTHD7+Bkd7zWJwaQ11lClUseS0uqP6drqjEfI7KWewqY3sZmeTU2p5DJlWW01dppJzGYr6MfDEFgu0V1TXYvGMXbr19vxx7iWQ4qm5pBGeN6u1nTp3Et77+dTnyTRs24vSJk5JU5TMan5jE4NAQzpw7jzw10zMVGJ+YklNsaWtDU3OLOnGIkLAOfuUVV+LRLzyqDJzwtwWvZTS1NEs7nZ/HmigD1PmFHPoH+tDb2ycBLbbsEnKn3DVlYSfHptBQW4k1K1egpbFRffJMgt7/4IOyrc8884yC1e6NGzA5M4XK2iwuv+ZqXBrsxwuvHMCBg2+gf3hIGXkpQLiazBY0xBmQC+FiwhbwXwWQYWRw5DSj9WVBt69f6Z9HAX4sz+uO3NtFrURj7aCmP26cDNtzIdgTYpcgRgbhKjtHJ4AuXctvWdyWZy9x5PE7AoqTsHUeQId3Ra1mhgAEV57YQLFP0R2wAp0Cbg92g+KmIwLR3rPjGWxv7WReGuAz9Vnqku7nvU+lMTs9g8GBAfzB7/0+HnjgAcvI1SdK7V6K1gdVJ0ZeMnjSGba5r8yueW8ZHRIiowFavXq1HjZV4dauWytloQsXLkqD3TMpM5wmZM8TI/xEp8255jRwWqR19RJEmJ2ZE9ljZnYS42MjaGioxZYt6/GhDz+kuvnRI0cUbExOTOC1V19TEEGxebJEc7NTGOy/hE989EO4/d03obo6hYb6KhucwPp7Qjjj/8uRu5NzZ+6OMunI3aAmHaD/zp0cv3um7bX2ZBbuztYzcs9oIjQg1H+dlCYpPxgk6f3RyeXr52fkDz5XzpDOmxSgIw/BQftn+2c5wpB00OyH5UN3+VDNdFZ7EQlgRGnC5wQegfd5uiM2BCNE1AkZUu9LNvlcI0JFk86iKWthzGeo6zrpzM7XrjrZBmdZugUM9rwoNUz2vEHtjjj5DHUbhWjr3O+PnnsIDOiAiEKwHJT8Mlb4Ui8YG5nQUyxydihz/AuOnMfkM+I+8vYc/5wljjw4Sj8eX2NweIzULCfMJf/fn6cgd6IrgXzEz/beXEdgnNTHZyynrd5wM6gmbBHuu4/wdcMdIMl4/cb9tSZPa0RIQywsuFHdXlKvDMoWkMvNyaFXVlTh+IkTQtH27d6Fwvwshvt7cPLIIQxdPIvpkQHUV6Y1+ayS64+lOfakU1ClYLVRCpowK2drDi+5Jst2uzxy+TJyiyWJwLStXIXZhTxSVVnUt7ShvrkF7as7sXPPXtQ3NOg8udbOnDqFJ374Q2zeuAE7d2xX1nj+7FkcOPCKSHEUr2FNvrmlDQ2NTbhwqQepikqs37gJtY2NUm+jEBYTmkuXLuHaa67VGnvyqafQvX49tmzdiuHRUd2LlrZWDA0PY2x8TAS3/oEB2dbGxgZ1E9EOr+3qUlnzyOFDKC/m0N7QgOb6OiU3/D0h+xtvvAmnT5/WGlyztgtjUxPqi29btRJDE2M4ce4MXj18CAPDw+opZ1bOAIIBDMkKjo7x/epOYhAUsuvlSYMHivy9O3LpOgRRpyWbxwPfpDPzTDoECbIdS1BTC0odWhdKHJUSg0xq4kOS+yTJQIsQUws1ouw+AmfNoiyLBuL/T9b4hSItO8co8Egcwil/hv/GYjBLbLadjhXsOLucuielko1rDUmEhuAEJ05bRT4FfeinH3kE9955D1JdO+8rO9TnBlCQYIArpLYUoD/CQC7Vx4h0enoG3d3dylrUVhYgYEbBvIGu006cn0IIQ8NDyvD5Mz/L55pr9qzYzhWoSFfIOedys8jNz6BQXBTh7dprr5SC2/Hjx3QPOteswS0334Kzp8/gjdffUJ8d2avFxTk88L734J23vgMd7Q2oqWa9JB0y8hgQiSDA4BGWQ+uREQ6Ei7dbvGZQY0UzwUYhfVbEFmAU1+aVGlJCGjUKCkLNyDM0qwcHuNFhaFcsCyvASVHe4+uLKrnY3Jkrog7kQ3N+AXYO2WtyIpH/3eF0Zb6hJ9zr2eYUOQUJeobayKG+6aIQseM3wYxY2S2wRkNdzIMavs/r7va7eMKbyyPa53OkpAmLuAKcQ+JOlOL18l7TEZsACtuhMjbJKfSz8tnYNSTGaIbP9Ot1IpzX7RwTi2DwZDobIStGEuSfXNXOgxVfL9a9wfJRrDceRSbRDn+rWFFy8zsKkVzHySDTHXlyXUftdM7cDZwKOVWuszAelrtE90xa3BXK0BwmLyUVsxiAJftrffhGILT5vGlORpTgkxS6zNGq7lcsmZY0yygKKnjNlnm9/sYbyOUWceW+vSjncxpjev7UMQycP4OR3guoQgHZDEcZZyNHXqA6GpGAUgm1dfWqU8/Ozoi1Tl12DW4qpURyy2TrVB/vWN2JTHUt5hbzWNO9Aes3b8HW7Tt0fjMzsyKxnTx2DE89+YTq9Xt27UTPxYu4eO48zp49p6mPk1PTOHDgVaELFKNpaWtHZbZaQcXmrdvR2taGU6dOC6nka7jOp6ZnNPb5ymuuxhVXXSXVNpGEU5ADJ2zf298nbQ9OmBMRsZDH7Cx/NufKGes3XXs1Hn7gPsxPTqrGzuxt985dIttx/gXRz67ubswuzGNwZBiHjx9DQ2sLVqztwpNP/xSnL5xHhkkQp6KRnV5VqR50C9wMYZMGPp8Ryy1hrVjJy3gtbnvkyH32RDTLIS6z+XqP1qRzejzrDkGhc0wUTHjZKbE2DUN3GP3tQO6kkw27JiBm+mxPykNWbUlHEi1PTDtLBOxJBCyY55Dje4dIDG85ciWoPJxC0pEngTDLxh3PI4/Dwgn3u+5H6F1UAaENzOWkGsiyDO1hatPlHyjTqDA7meLksbypuqlGHlrG5GBDjVwTdMLruUjIOGddnDA8I0b+jYuPUTgfNo/b0NAg0hyjTA4EYP2Hf+MmUUZdUYG1XWslJHPp4kW9vqWpQWNLz545if7+S2hvb5ZsKwkgJHNs3rwJc7Nz+PXzv8KLv35RxDdKNebmJnH/fffiphuuRl1tBvV1lZpbbrrXcYP+ckeerH17NulOLZlxL4n2ws1ekpF7/TQhTen3gs4khtYts/avKJMOm8hIHdEKMDGLAH37+XnU6s5Qmys4B4e0rGef154gWwSUgK9ncObOTm07wdlpc3LzBEjYnLVl93zexja3urIE/qk8FdpEvCbqKIM7YudY+H11eNyUscxxJ9nddB7ezsL3WK0u/pwYKbBFb4Qwq9/zOBQ64SJf0suqzpJ4Yloyu46ee6LcEWUBzqEI5JZAArDd71mqGza1JMU1bVez4zU4C9c5Ch4IJgMwDxqTWXk8QCVAjcvkhN8Ks+suL+V+yBDEY3BV6orWlK01X582FMJAQdaq5XxVhrBWPFV7QnDpLP1kxuMtef48fHCRW0w6DQtcbU8wQPDgh06dfeR89pfv24PSwjzGWCs+RVW3s5gY7EVNuoQKWrVSAakSx4CwvktGetmEUNgPn6nA/BwFo1Jy+CQMLZYzKKaqkK6uR0W2BgUGkODv0oxOka1vQGfXWsH6FKnq6+vD5OgoFuZmcce7343rr70OZ0+d0vAUoofM+tlSRub4/jvuxD33vhd//X//P3j1tYPIVtdh//67lHU/8cSTuHDpEhbyeezdt0/1+5deOaCafltHB+64604FHqdOn8bM3IyCiCkqyg0PK0ni/uJ9UXYc0BDW/m+49ko8eN89mJ4YRW4uJ7Rg/br1WLOmC0ODQ2hubsGuvXswl1/E2OQkLvT2oJhJgYSip597Fud7L6GiphoLGm9a0HmRb8DnoWEnDIAZoIVJacmJfcnn7bbIs3aT3g76BgmdA7dqXprid1dxFFIW5hhESmvBjnoZMUqUopLW21arY7JZglsUG9tAbo46kBw9Myfq9skClNjBe2BhO8sDBKPGGNS+JBoI1+8yt14JN6KsO3KD+o1Qq/1XKkp6lwkz/SDLlL5HmexqNgJLfpmMkB4OGFOLJfvINYEna/rpTNcpBWiwrI0D5IamkXdD7dmEJsyEeh5f29LcIuiHkafgZA5hWFhQTzk3Bv+f72XUyJo8T4RRMuEvGl8KJGzduhUH33gDk+Oj0jLO52mI2V9K0hU3PtDe1o6KyowikpGhEUyOT6KxnnWoEvILs/johz+AW26+FqXiPJobq9HW2hImsvz/c+QxVBtESyJIJTZ+Mr4i68Va054BMQtX7YfOLvRXi+UYloNn1bFur2X57qicPMa/O1uUk3Lc+bsjj8huiX5MkerCXHFT23Ip1biu/nYEPF1zcORu8N1R2vc4Wo8DCatXJccRxkFRPGLTna73kvLzWcvzLD7aQOFcfZs4lGytkD4XOK6PRbPKA1yvXukwNMHJcZwtHo0eDC0ySQTAdZm9BU3GygUenKwTUBdvn/JrVBSt+xY4LaGVhsbAtQK4H2Kp4HjARJL1noTFPetZ7qh5DAZTvna0Fpb0r7+dI7eAh9fGe88MjyQsL5Pw/ouU5apxQbxFbPOQabmF9GBDqEUg32mdBPU+lr94jpoBHTJ81l/5M5MBSbSWylJPMyQPCur52bymY8eOqYRz2Z7dViMfHsTZE0cxeOksJgd7UVnOqzauEaac/c1piJK2ZKbIIR/myBcXc/o7X0c7lCulUUhVoaahFTUN7K3OYaFYRjHNiWiLWKCYSKZCJUOifr/+1a/Q39ODumwWd91+O6696kocev11TEt4pVIkX44hfeLJn2DT5i247PIr8MwvnsPE+DQ6O7uxemWnyEsHXn1Vk8eytTV41+23q73oez94HEOjI2KM1zXUq2ZOoZf53Lz60ZmokI3OMiIh1iryNSoqsW/fXrS3d+CXzz2D9WtX4z337NfMCc21Xihg/bputLS04Uc/fkL39robbkRja4tmrJ88dwbzRFUqMjhx9rSU3VJVlVgsW0tXVU215GWJqvrQIk04Ew8tTBRcQnZzIqvrkRviIoeTyNgTfs98RrChKmU5UVjZRpy8mB2InV4yqHYCWbLcE2XpEdM8ct3xcQJKapm5iyklzs6Ta3PnCd4Lq7Nuc5edZGgbsyQvzrWDdltEcIs6RsNl6uVB3CmED3q70MOEbDWvUT6XIkdSRyzq/lJ+PJJPXrvrfcrITY88sNE157gs576mc402J8f0mRC9bWrBgxV07mQYV0jlyHtE6QB4PKoNRczeclltZ2zZoAPniXLSEolrrB/19fYqW2dUyZ7N2tpqQW0UhWFtfMeOrWhqqlOr2skTJyTzKog+b4xmUjnJZ6FIBGeTX3ftZZiZHkVtTRrNTY2SavUbGT/emK3+dhl50ni6sU6+zglVnv3yuZhZCyIhrlRFdCLUkrlJ3HGofBGUiAyOdcainaF9prUuOOnLFra1b3h25ef0dmQ3/k691spojY3ur/eMOYlOvF37ma9Nr3cbhBYrI0UMzVCXt4DB1JG8jSRCCjyb0PMwYpXV2Y1Ax7Wl1sfQT25Bg2ukmyHxUoBtGiPgeTsTj5HM/JNZqQ1gWNTfmd0zA3KZSAtKrbVGA0cIvQfC1Ns5ctV5LyTbAAAgAElEQVQMvUwS6vF6LOoDN6gu2arGvcTnRuQq2T/taMVbauQuIxsyiigQScyh9wBL622ZI49MU8KoOfqghpjQB6yATeiLoSGWHQdjrHGrFpUkOQGygYlsPFmvNBEeY9t6wJJEoYy1bOIpvqb975Uh4+TzIdmNmfXWzZtUBya0furoIcHquclRVKc5NCUNVm+po676eJ7DTvgMK+XIjaRIR0/GeEEM9oVSBsV0FYrprLTWqxsa0TswhBcOHEG2NoNMtlp65nfecSc+8pGP4PHvfx/D/X3YtX0brr3iCnSuWoknf/hDlPOcR75DWS/byc5fuChCX00tSbhz6O8dlGjVlk3bsPeyfbju+uvVBvbdH/wA23ftVBZ84tQprFyzBuvWd6OqulpKchcuXMCq1asl18p6+qULF9HX16sMbN3aLtXXyUrnBvnSlx9VZ84DD74HxUJOuu25uQXs2rFLjPmenj709w+ib2gIK9aQtb4eG7ZuwemL5/GrAy/j5IVzGBoflUQrGTQlsqk0etL2ARFX2lvaaU/YoqTBpZ3dKXuZxqH2BGwutClhd6KAc3nGHvgtJamLOzUjyC96CTQxdEeEywRvwx25r/0kemqWInxF8UKcFyeTB85edzce/2SBTLDM4e+OxiW+Jz5HXJBgPD0LNx8h62giMDqFkJXTK6asnKBrI4E3IvgFopvKUDb+lGNy62rr1KKWuvyWR8qUA+QsXbY/UBPdyFlUSDIYnWSf2ZkZ9y5aRG1tbYLLNWs4QKMGu85LJpDnx6icpDdefmNDg+phzMDN8JohZV2HcAJH+dFwUn+Y2WtTYz1Wr1mJY0cP4/z5M2hpbUB1lhKPKdW9+D5GIyWSW0qQklu2gjepiJtuuAb79mxHQ0MVNqxfjU0b1qOgeb2FRLwUYqDwcP5nHbk7bXNARjaKDBUVs+h4gqM1Yo+xPm2ggmXkigSjQfUuChPHfx75SvA/zFGXU/T2NLKfF/PiFZi8pg0PUeARNoBFasY2JhpC55SspxO6cdKTHG8YluOZlg/Q4Dm7o7B1QXJitXSmHTVwdiozYCObBbnNBBPe4XaRVpaR2RTMhAzTauXW1uhRt31+gHbDJCMew9n4PGfC6FyL/Ge1dNNhjnpYVfM1ch6zHQYiRKJ8shKDHEkV19WBnRhEpiywsi2ocw5tMB6o2RxvC7jijNobQ12pzqRmTR3N9KWFSpGHonsRw9s8bhJiX+6MkyWfZFnhrY48Adx5SSBkNhFD2CdRhVqnBxSePdMRWy2/whQfwyS6OOj7F2qToXYp5CncChHsxNi3rE+nlNDf577n/eM9l0FNp6VLns8XsX3rZlSmypidGMPxQ69L2W1mdBDpQg7pUPtO0RGRMEdCa7rCpKSpW+1SHCVmqxyVXEK+XIGFcgbzBWCxxAmmZKpXIl8uo6t7g1rPXnntdaxob8fll1+uFrHV7W1Y1d6GumwVyot5nDl5EudPn8bZM2dx8sRJ2cZ169ar/j06PiFHXltdj7Wd65CtrFF/9sj4GErUI6iuxsDIEBaKRTS3tWIhb4NQON3MykBF7Nu3D9decw1ue+e7cOzoUTz54ydw+vQprF+3Dp/4xCfQUFcvu3rkyCHSXtHR0YKmZiKSGYyPjWPjhk1obW3HF7/4Jankve/B94N0zen5eQyNj+PImZN48+QJpLJVkNFk6ybBxDR0jgajWzLnazukzaGF18ozjgjymRk/JZDdwp7wdRm9LhL8iZMdVw+0Bx9qw4HYZkF4EJxKThHzDD6gZVE92jeMu9uImeluOS6rGZIUq88Fb+D49xJHbnbVyZrhRHkoqw9EdlevCti81b39qDHorjp35MhtZHc8ay1A+8G5+z5xm6wuHUmo18tH0gd68pfq3Pm+MuEhCrkMDg0KXqc+utUtU5puZhClCeWzPsp2NMm6hgzPmcqrVq1S/yIhMRp6RtTqRQ0Ovq2tXdrAFI9hxLl27VrVocY5UIV97NQIrqkVK7NQWFR9fHaGg1zmQfU9an7wfVdeeSXWrF6N+bl5dLS2Kyp5/tnnMDjQo3U5NTGC1pY6PPjAvbjisp1Y391lknih9zW5wDzrjurOgbCRzHIdsvbXRiSlwI6OHKSzk8NsXoOYjNXthIYoKjRsKQosrFZqcLYLGVgGZXOi+T4FDCHrF8vboUxv1XAwyHung/qW2OghU4p1ArhRbdqZG2cZ68AsN6axMc6TyIQT6Nx5GynK9AeSpDY/pvWE+1rxXnNDCXg95tBi2VQ+G643J7AlRWaUsQeVwdh4JAeSxEIMSQEa1/1fts/1v15uIOStmm3QRk5G8w7tW43M+Ab8cuftwZxlyDYf3dq1Yh10Xo+2fSIL8ZJNchZAJJCTGM6znPvgz8Cd/lIHv1QTYclad65EolXR6tLxhLrIIEdiPnTAC0J/JOqUmDFu96BC90MTpyjh7NbHS25u4Eslldkk1iFYn8/f1OGsLpoOPesW0F+81CO70d3Vifz8LMaHB3D2xDGMD1zC4vQYivPTmnxm8LpNjJIjhwlq+LF5fRUpoDKTMtZ6KYVcMYVFtqGVUphfzKt/fM3addi0dZtq5d/+zndx3bXX4rd/67cwPDSE3NQU0qUS2jnpMZ3Gqy+9hJ7z5+U0b7rxRqzoWCmWPaiml8rgx0/8BAu5RVx1xVVSdhuZGMfAyDB6+vvRM9CHciaNvVdcjt/7gz9Qy9no+DgOv/mmBF34xR7zUqGA40ePYXx0TIECEUuuN6pjKrhYvQobN65HdXUl5uen8dRTT2JyYlL67iPDozh//qJ6kamkuX3Xblxx3bXYtG07MjXV+Okvn8U3f/A9LKahenmpIi1HXiL4wiwwAGBeBhRyFlph6UDkWHyOt6NBiWTVkUS3Edb6GCajJdpWZUeLJZtaFhIir0uJeyOdd1srjhz5nuNaot1gucFg8uSQq6Be6N02Lrks9MmDEEM7eTztW7ZF006GAFP7nGtH+hTW2SKbILGrIC0ctNBtcIuh1EqI8iZHLs5ReD2fp4EdRhDld95m6X2w7Zj8KQb1tMEhAXP9ftFwfD58SKa8zMnMXDX0TVd8qMyh9XSw0gXOLchZkilJGJLzxHkj2bfIK6upqdYQFBpVOnXeRBofQuuMEvk7PjhG9HT8dPbM+OnkSYLjZ/Ah8Aax5YxQI52Gk3+KeasnFwuLEoThcIIyCli/oQsNDTWCRO9773sFL/zjP3xOM4ubGpowNTGh+niqnFcb2qpVLfjYRx/C3t1bsXplh4gxHIW6nB3s0WLSGLrj8ojUo08Z+kgYI2RpwTgbJBlq4c6wDAvIM3YZ8kDm4Lp/K4uTTtuz2phh7S0U2kDMKkN3gJV5rO5vWW3cduVTfxhUefsVs9a4Dh0ribmDSULzHgW6EzHxEHNSNnYyRNVaFQFKDhuO2TWfkxOZLNDjeTgB0s/DRWMs2GP252Ue/j/XYhRURzBUXIOKougQzi91aJbl27VZ5OzfLRO2Hk+H4ZPX5m1wy9eGoLJI4CLQWyLHzM/xcaeuU24YnjKVxHjVcDpxdiMIzdnurnJnoR/vvwcb7kTdWSbbz5LBpa1fF+dx9r/lH1YOcKNnrxOhKfR9+/qwtWQJitZPCOy1zoUwMDjLan9zjTkawiDMjS8zcBcc8rXlgSRhQZ+G5u/h46Lz4PHI6OYZb9uyGekStdaHcfi1A7h4+jjGBi6iIZtBDSfGoSRHTSc6M58Ta72isgqFvA3eoL2io2ednBebKwKTcwsopqkeVYVyphIrO7uwY89ebNi0Ba0dK5QhW09zRiTaNFnmY6NY0dqKhpoaHH/zTbzxyit46cWXcMXlV0o/g+S0tvYVWLFilUi7g/0D6L3Ui8v27sOmbdtAOt4vfvlLfPVb31Qr2GyOuvDAQx+8HzfdfDM++9m/V5sZZVavvOIKMc/XdXbh6Z/9DN/85jfR0d6Oy/Zdhrvvvgs//elPlaF/4pMfR3tbC4aHB3Dm7GkNZCEyQBW5o8eOSZSGy26aan0UeCmVME2BnOoqVDXWI1WdVUZe4nS5Ilv38igTBWRbXxhgQtSJ9pmOp4IchLD+k8hR0lZ4CSjeC+aslqgLZgyRta4GElONpCu+hjQgAqE1wPRC0kKL9Ns1cPneioLvEFTIVoUExpQjfT+SABxPZLROrEohIlz/XDO8Zg7DMaKZBe2OqiWTmDgJKel+uyZELhDAGfzymtxxcw3SqbvWOvv+uV/nc3MRmZRJPZ9FjqgzScUsj4pUbJoXntC5P5BP2nbNx8r8ILHNJyeVRRs8ahvBNp4ZA/uZUYtlGz69ihuaI0wtq7T30YmbZJ9JzDHyYo2cv29vb9Px2LrEv7Fns6uzUyxQRsAiDJGHmoZ6yadnJlBTw/aVOTHdmbFTWOGB+x/Ac794Dj96/EcitNVkM0hx04+PoL29Hh/9yEPYvXMzVnS0acOTXhb8j0EnCdgxma0lM1D/vUeF8UJN9isbdCiYNG+RWwydxqpnyfYeE1gwFrFn9A6de+3cz88CCWM08tgy6Oy1CRGnIwYWMJjj0nSgCH6OpwF5PZvvkfhAnspBZvS5mD3r9egyllmNSwjuFM2xGSnPN5H3hNv8dwss/F47C9sdjerMYXrWcmKav4YaA/wcn6bG3xtJzsoaXqu3e+FOy+65j031c/J6Od/Ln22TxlKeHqEbF8RwYRebiDNp66WO3hf4EJ61e52Z0GREpgmGytmpbowMrrZamLF8Q0tNWJfea/92GbcjRsuzfF+vcWk81vN3JrkMXCBbWsnCanFcf8sdOc+L7Zu+b4ykaQ6XGTiNr7IDlZnS5tALBSUDvCDeYxlAzrAW2S0EEQ6xB3iUcC7bxuwZVKCvrx/5xYKCcDry2alxnD72JnrO2OCUejpydjGgjCw7aioqMTOXwzzJukVOA6u19sPFBZSL5NBwuFKFMvHx2ZyEXzJVVidf3bUWu/ddgfqmZtQ2NqGxqUXog66BDoajRMfG0NJQr9r4t7/xDVw8e1aP/PTJ02oV6+hYga3btmPb9p0i4/ZfvISnn3wK77jmGuzYvRvjU1M4dOwIXn71VTS1t6KhtVUa6nv27UP3hvV488gRnDtzVjPJ6TBp7FnmpD4G2ct0DLt278LHPvYxEYU9Y3zl1QP40Y9/JIEtimMdOXJUmTnv4569exVU/PQXz+C6m27E3iuvQOuqlTjb24PXj72JRaZIysgzysrLJIKyJEW7EVQOuSY1g5x2PbClHYHzQNqCyKDTEaR8uRdNsIn9z0b05R6PvtgCWzDRJQaDLuhkNiLek1yX1g5tg7dExqZEOJX7QoDsr3d5akfM4tKc+aukI1f6o8+K216l+U7Uj8ePyIUZlWRdJdLr2qr5M1NXy58hydGYZmbmLO0EjpDIxkwCA5rK/VQOc0zU3SJukV03MVc68fn8AuYXF9DQ3Ix0ZQUmpqZERKyprZNQkOvNa64AB5Gt2/N+VdbdKHLzqdUhwAx0tjwhJzDxb2Smm9HMoL29XVE3iRmmt20wiRtwr3fy/XTihO4p66koLMB0knEMIDNnsuqzyoQzTLWJ6F0qVURdXTWaGhvVErKiox0Pf+BhrF61BgvzC/jG176GM6eOsZEEubkprFzRjIc/cB927dyMlR1tUnYivGb8s0BhSDjyZBYeG8NEjShk3u50rUZrzsqzDc9gvIXKSB5WX/EvLe4Q7IiQE+AYOR7CLH6Q8HkOo0bZGMVKKkgurI96PH0jGdQZC7TI0TLrDPX4SIs4Ch4s24qcf6J9zSNqE+0wCp9qnCFK5jqwaDSeKJTM7E35jeIGVdoYGnWY4AxIkyDAVp45R1m+NLjNCCiiFWzPmrdtfGc2GwSf1EiPDYA9n1g2NoLQiiUJEPG+OlJi9zYoVglqM3Kgfa4hFx5Y2D02IRVvzfHPsnuTpMfEwhUREpRoxUk68ohQJ/6EBSVC8hIT8TzzSQahvpaX9+knOQZJQ+evpyP3LolkRu7QpWfkCjR98ptIm0mnXRC6xnXBPWwtayHoD10unIjozFoFjOH6RVgMe4eOngQ4D265bi5d7NEa6OpcjXSpgNnJMRw//DounD6GgQtnUFsJMckbaqtVMqOYSSrNiVFZGbvpKRJr51BfWytlNxLiaJDJWmcveY5jnUnqS1dg177LcN+DD2GxWMYshTZCgMJ1y26YVLGoFrTWxgaky2U89eMfY2ZyUhPMCJ0PDgzi4MHDItzV1jVg5/YdSOUWceLgQbzvrrtx4y23kDyDk+fO4rVDB7Fu00Y0t7dr7jfLAGw3OvDKKzh/9hxGh0fU/bNt61bce889aKivk3DWz55+Gh0rOvC7v/d7KJSLIg0T1Txx6iSe/9Wv1HPOiWs3XH8DxogIDA1h2/ZtUtb83Bcexc233Spk4EJ/L8ZmpzFbWESZPJmqCpQrK0R4y3MvW6Sl5yy7EkpJtFMU3pIDSmhaxEGtOSJbX4b0WAIYc2z4N++QMWjY4G1N06QcadB8sLXrA0fYxWCqfM5n4XHIr5LjCwxuk28NX7G5DbGG2WAdV7Vt00egI9f+Ep+jhGxVJUi45HrPzc1hkRP1FhfkgEmWriECJa2TtL7zWFRY40ATiplNjI9jfnZev2fZl10YtTV1umd8nQL7cH+slTCjMbjWZVEhJGTt+m786z/6Q2zduR0LDCLLJY2b/d4PH8fI+ARKLlUbxpxS5EeyuczILbo29SrdA9UK42HvnpGrVhAgTxrY+vo6OXGSqVwTlhuZNXYuAjpta7dhpG9j+ViPZ2Zu7N0SNm3apNm51FamMWVUyZtQLhVEbmMPaL6Qw+BgH9Z2rcLVV1+lujoXMccArlqxSmPgvvqVr+Di+dNoqKtGY30NNm3sxHvuuR2rVragIl1Gc2M9arMGWy9x5CErjo21w7ExgckXjEPtblw9o3O4UItxcSHcvyCin9QHD8MIIpZuVZWyFbX2BGdBJ61zlE414eylggvJOow7QIto3bHaRKrklC8iLgyUrF7tdaHYATp87Rl0UmiF58rjRwImicEFHsxYFhUPTaGDIHRKA0+IXfWiBKeCSI07fX8WVouPnakHVgZVGcLDz+PnkJDG/cA195aoO0FNTTqzOOgoRYbDjcpyR+73weamWzTv99MCN6+vuZypZe5+TQ5z863G6LbnGWXPItAZwuLweRIF8kDQEQQnWC515IaiJBGPZDD6LzlyBjfOrPcsyoNTJzMuz3RU26ZaWrbahGFCkKYZ0lknGVp2bqhOGRcunMfg4JCySiortrS0YvWqVcoume2wRZW1X5I22eFCR0GbwM/mMXp7e/VZJKoSZWOf9MkjBzF46Rxmx4eQRUHZeFrcl6KMc31DE0rllNjf1kZHwm3WoHf2mlPcpJTCXL6MhRJr5MBCoYhN23Zg/933oIpGV8N3SCRiaSeHhfl5LLBkOD2jNrSBnh458RzFZeYXcMf+O9Hc3IonnvgJ+voHMDtPUaoCKuZzyMwv4L23vRvX3HA9snV1mJydweDYKFZ2daKuqVFDXtpWdEhNjXKqhOrZestZ5V1dndixYwe2bN6C1Z2rcfzkCWSqKrHvsn2C5Jk5NzQ14ee/eAZ//7nPYd26dbKd/X19NiZ15Qq88523asjKt777Hdx933uwZcd2vHLwDVwaGsD4zLTIbmw9ozNfZCaqoTIs33G/Wn3XnSqDIDqkqLTo5Tx3hGHBSSAoOEPfB0u53kZm1JoLWuy0gXwtSy2Ekr1zZLk/5iKUnHLgdHD/0gYw22ewmPxKluR4EfGxyHMx1IHXqoDchwlxb/ukt3IZ3V1dePB996O+pgYjAwPqVnj51y/g7MlzHMypyWXkUPKTqzi8h3yNjPExlMAVgDxL+SXFbCC3kPenIDRVtA5kKlJ6nmyBTFcAXRu78Qf/yx9i6+6dQkzIaTjX24OvffvbGGV5m+PEed/EcOfo2TC7vXvvQ2WLzH0SlYl8WCYYwxw0GqbQZOQD3kB+Z22cxk7qP+m0sm0S3riBKdXKTcyIivUHOnhmof19/eG9dWYnw7QaLkDKMxqcRyIDo5YUFnKzOH3mhLLyjo521e358Bnt04nzRo2NjIix3txYp3aTjRvW4Lc+/Ql0rWlHqcChLGTE+3Sw+LG6cUw6cl+syf5qz0STBCd/jxs+JzRxIdIw+UJeOjHLWsei9zK6E+HLyGzK7i0Vi1+TgKd1bmHRKv8LDkKSuiEY42s0+CPIYXoGZ+ItJprCgMMcViy7aY7SCSaxPnuI7ZQR2wI0QpJH20mH4+iAOW8LLgiLe5+4Iwwe/HiUzuzLgwyeg7WFWSDgpQWP9i2bNkQk6ciTLHfLQkPrimfJUe3M6mO8X28HrRtcbxmFOfDYgNmCjb/ceaqcEbJRI73F2bkNmwiCRBETPqAhoQ5u3Qn23C17WNqf6wGFf55lSzHnw9exO/a36z9X/3ho50u2n7lRjboiIsiSS9HWg/pB/DO1ZZmZ2xogWZV7/bXXXsOrr76Gs2fPYsOGDbIDDAK57wlT83mwO2blipUiq7LzhZLNDlNq2QdI99z584LIt23ZpD7yiZEhHDv8BoZ6zmF+YhhYnJMDr67MYAs10DdvwSuvH8TFiz0qDzrcT2g8W5mRIAx/ni+mML1QwFxgrXMe+eZtO3DTu25Dpqpacq1UhRsfn5BTbG1uRQ2NZy4nBGBxfh5PPfGkBjZRv6I6W4NisYyhoRHdDyq7FRfyuHLzVnzsve/DdP8AhsbHUNfUhJVda9C5vhulTBpvnjiOR7/8ZazfuAHrN27EM7/4hWaHS8KapEJONBsfx/XXX49b3vVO/OL551BVk8Wd99yD9pUd6B3ox//+Z3+GM2fPormpxdAjBbxzGqpRV1+LD37wYVRXV+HAa6/iwYcfwobNm/HEz57Cxf4+zCzMg6rq7OMpkQioBMeGzxSKNtxGKBXMPtlWsmxbYSidagKB0bpzopiT2MJYayuLGQeE73E0yzkUSkLCe9l+RZMeTQoj/C8yWSD6hkDBsk5r1RIBL9TCQ7Rsti8EG8ZJMY6MUEruOSZQaoHOqZTBTBy0jyzdkdhZUYmuVatwyw03oqm2DlOjY/ji5z6H08eOYVVbB95x9dXYtXUb5qamMTc9o+/nTp3B7PQ02lvbJMxTWiyo17uCISdLCWFAlQjh+UV1xzS2NKGuuRE1DXU4c+E85koFfOq3P421WzZhhuN3Kytx+tIFPPatb2EsBF+cYMdxs2UOBXJHvvXqj5a1QYMTUWTETEe94FXabDTgVBfil/3dWHlirZdLYlHu2rUbJ06cUCRO2JcPjwQQb7VxMhsXgkb7LZrWeg1HkVZQIY6QhDW5U9Od1YKpyXFk1XLGMX0jKJVsQhuNwsaNG3H3nXeLVHLk8BGMDA1h7ZqVeOetN+LlF59HfnEGv/3pT6K5qRoTYyNoa2lEfS0nrJkR9kxwuSOXo/KIMQG9O4weZVXBufr7PUsvcea51wGXkdBUmwxtSFxRnmnxPvJnH+lomZwFHe4cImg9RJfy34Fc5YMD1Aq4TJfc6vA+K9jHiloblDvdt9ZiLTuOnVQ8gtTr4f53v18OVfvne8uRITVvJV4ZYYQlm3iqnuuiu+PmsZmtGWfD+RdLCWweEMXPzZ23Cd/ETSCuMhXL6lrgYhwQzc2WMw5KeIFx7k45Fk2RNFxAyhOtg5G8pOvKx8iP9o0rC/okJ8GCNozCrteYt+7MrWMgJrv5s4iJk+RhxIIwyUA0LgPEgjNRkOFyvdImME2BfzkjNxKZMfZsIhPv08zsLC5d6hFT+803j2JgcFB1YiE0Ls+qtlR7Vi74QgIRAzPWEzmli7rgRPXovGprqpGtrFCgTr5MsVQWd2bj+nWaRT7Qewmnj7+J8f5LyM9OIJuiolsR+dy8kLba+kY5oLncoki1fK60XzWEYEsFFBZMbGYB1n7Gf3lmVKkKybLecMs7Qad+7lIfvvyVr2hQCRMLtoGtbGvD2PAIVra1ojZbg5deeAGDvX2ygxReqa6qwdz8AtZv2IhNW7ZidGAI21atwfv334mBk6fRM9iP1lUrUNvUoIzq+0/8CD2DA9i6YwfePHYUp8+c1TxxIh+vv/66UA6iaLI1DMprsoJaOUd8cGQId733XqzpXov/8B/+A44fOY6KVAYsSRohjaNdM6ivr8W+fXukoTG/mMNsbh7z+ZzEZ2YXFzCXX0CGI55JtmJSRNW7xYKeMcmCVVXVah/kP2svDuPJl+S2sdapl4O87BQNMxHBLFYUNOU3K7vZ4KKSSrXqwmHPen4BhTLHZNuYW3EsyM1i4hAEyhTAJyahuS3y/muvs//Ljtwz2oCYhfp1XbYa5fwiZienUJ/Noq2xCetXd6K9sREVpTK+89WvYWJoGFfu3Yd9O3aipa4eTz/xE0yOjKGRA28IwofpZMzyayqr0dbcimymSggPdVU4b4T/vOWwY9UKrO5ei/VbNuHnv3wWJy9dwO//2z9C1+aNGJmbQT6TwqneS/g2ofXpKRQzGcxSD4OBPgPsMLkwtf7yh8ueOXLD0bA4zE4D6pAqM27O0CXDj4QzGlhntBuxyHpqaVxIfKNiE50//7+Bk9BWrVKBXpKslZxUlJMjl76w+swbNea0q7MLr736Kvr7erTxGhvqpOh27vwZ1FRXqmWNDy43P4exkTHc9573Yv/tt+PHjz+OI2++gZHhATTWV6OluR6rVjRjy6Zu7Ny+GZs3dqOjtTHA1nE2o4wsOArvxbbFaO0w/PJaqQxkUPmKMuogIuIkMtfvNtg3zIYOEacHEBG0H+rnqi2FupMy/gC9uqO1TjWLeCnCw0Us4ZQgselymsns2uFizyatjh/XsHyykbG1DX3hZuL/e6bqmbg2qQKXmPlt9aow9zsMT3E4k07P26i4box3YXUuJ2EREeCaYbbGa/PaN8/TAxs/noiVkbyuQd2OHER1s9DD7wxvG8RBYRlrRRdNjM8AACAASURBVElOVosdvK1vfiYRI0Nd7BqXcAQUGwSSoUgqFuQks+AkrL0kZbe3RnOUzaHamrNAzpy1cRWM2JOsNS4PFF23nfCiCC+q7cfkO6PmG8JmWXsM+Xt92p+lesqDWqBayIJTF6EtCA7RkVNGdCFf1FjPo0eO4o2DB/Hqa68JOp+bz5lUrxjnVIE0xMcCIDKeSYYjHGr1czpWOnB+J79m/fpu1YPXrF6FqckJDA8Pob+/TzrhvHGX792DlR2tqMtWYnSwDxND/NePKhRRkSKBqIRygeggOTUxkuLnT2idcClr5Fwz+VQlZjk4pcj55Smks9XYtHU7brz1XRqcksuXcPjoMV0T22X5PMaGhvD6K6+g58IFDA0MKOtiFseuG2bDK1eswqZNW9TN09jUjFShjDpONEMaTUQjS0Vc6OuV46xvbsajj30Fk3MzePjDH8aLB17GCy++hMuvvEItwCwvkLHPbK22nuNYK1HTUI/b7rgD07k5fPUbX8eDH/wAduzZjc985i9x6thJVKUqUcoXxcwnS5uTIAt5chdyuOqqK8Vuzy3mVEd/4cBLuOmdt+ITn/oNicAou2MpQaU8a9+TIlmZjtY6M9QdEYBCqphYLmRr2NZUQPUiPFsr0DpciLYyMw/kVEM5LXikjSSPgTX9/v5+XLh0AT19PRgYGtT19/T04Ny5cybOVFUJdlex64fvpVQ3Sz1UyHOOkhEAo7mhEarpbb6+r1gacqEjoQQhuCZRuaIMZGmv80Wk2UFVKOK6y67ANXv34e/+y3/BcE8PbrnuHdi0tgtdHR1obWjAuZOn8MKzz6Kprh7bNm7FXfvvxMzkNHou9Oi5TE1MaVLZrbfeio7du4GFBUxcvICjx47jxZdfwsDYCBrbWjCzmEO2tQkf/NQn0Ll1E+bTZeSrMjjZewlf+/53MTQxgQJ5TAxqKih6lBU3RIFN9xUfLDuMbtlIUQxJdx78TqNBhzwZNNQbGhsiBSg5VpRV05IiV6D4CyIkKUHEIgqhFHD9O65X3ecHj/8AvT29Yl/Ozs6JvUjjLalYGtZMRmz35uZGTE5NYmx0GEPDg2htacaWzZswOjqMOQ5DSLFnfByz01NoaeYYvxqR2qoqWePKYXCgFzfe8A586KH3YdP6TnS0NmjgAKMjU6SLe6gdMTVjbpmEL5CkA3Lnlqy7GNQUtHti6W3L/MMbIkMfHcDhHsu6lXGG2c98j5M4PDv1GrR1BRhrw2ByZ12aw7LPsZ50sbWlwGedBraJ7Kzi+r7VNAWZKUs0dT+/dlOFc1gqzkC9m8HLCh7M0Wjz2ZE34ZCaoH61ljHKtnq3oxNOZHEo2pENd4YxEY7lgko5BCsJWIbt/ejuWHlPXKWQegdcV/x812xPOkvB68EZOg/EywVxjS2MInSiHnvfw/1kBsVjC20K88GV3QaGrARjova3QFzzUbGhE0RBSsTu93JK6DwQ4c3r8MYMjpAHtQKRqGPQv49iFQTJViuxYW0B2sx2CxhMLYo93YsqldmEt9CSpjcYycjWI0lkJUxOz+BXL7yMLzz6RYk90fm3tLbq3KQVYfCQafHLoQYSaECgfK67S0tyLZDZzeycARQhR94r6nwTMhN/gAQ6Duuhbj4NP0t/aaCxJou2pgasWdGOlkZONcwjxftcoiZBRrPH2bpaZoFSOgkm60x5ca7rApiBViNXIOGtiHRlNTZt2Yab3nkb6ppb9f+Uap3PLegf7yuTBjpwso1pa7759a9jdHgYHW3teOQ3H8HKjhX427/5O/T29Clp+d1P/zYu27QFs4NDOH/0GMamprDn8svQPzyMXx94Ga8dOqRpYzt378HFnksYHB7CDTfdpOd46PBhtf5yeMmark4lRDO5HO66914UU8CPnnxSE8vmOBmLjqycRrlQkhgMSX1EMnkPINC8iBuuvxa/+ci/Qk1tNS5evIAvfOlRqcw98ju/DYaR7OUpBWduAzdNs967E8KweMvIBU0HpC5q5YqDfC+xOSLkjj62gaEV1PUz3GYmIl/eb1NANFSYQQA14PnhVL8jm75vYACf+/w/4uSZ0yb+IwKbbbRIK/0t0XQChZUJDEgls/xyQbLkShAYuDAYLQHzo5M48fphPHj3fXjkYx/Ff/2rv0TPqZO45rLdqKFceDGHUm4eE8NDGOntwzWXX4HuVd0ozBewae0mbN6yRdr9Q/39OPDyy+J+kch46y23IsPW6/EJfOe738Ph40estFGRRsu6Nfjgp38DK7dswGQ5j8XqChzvuyhHPjg+ISlh6B7xuXM8MoOkNFJbrvt42Y2wGxRC195oTufqdWHWv504xSH3nAduRtokXmdYK2DdOjAMmRERKmPW5UQ5H7LBBUFoitE4R/Qx8iIJTpBvmSNPaxWxT0yMY2RkSP3n3JCNDfVisrI2Pzc7jVtvuQnXXXMVnv7ZU+jrvaiIlI5/cmJMAxMo7HDfvfvR3dmB9pY6OXpfjFYntNm/nio6EUO97GxDCjCQrYuYXKS1oAg2fKndgPWcUEcO+tGehZtBdzayZbdeB3VWtinchcwvaK1zA3kt22rHhM9tdrNlPQF6Ck6dz8I3Ax0p+/qdmW7Zp8XTDus7BMbfxe1nIZsLMJhDW65wZkGAZa1LM92ks7FrdKJYfG3WsuY1clsXhgI4VOzogTs5CzRCZhApv9nvxNhUxE4J1PhLtbBAILTPMGlWuwc+kcnOJc7Ek8/Xghs/RkQsC8+Q52RKZLG2gKME2k+Rgl8op2gyWMxj4P0TzyConjlKk7Q/MUTuq8+jglDsYzxXDuesi3cRZyk1h9Y8y8g1hCLUuLm26QREXCvYM2PGxECLLGx2N/Dnw4cP47nnX8DLr7yGS30Deh1hX94/ZlIK1gLMyftaXVMTgoOs1ja1zUlsZCLAdc21K/XGqjC3IYjkqNeXSUSiEOJMKzLSSVQjZEmHLnEXGvVMSqWy1R1taGtuRFN9rUhGpcIC5memxIchVzFPp5hJoZpjTInSkLVeSCFVWY1MZTXK6Up0b9yE6268GQ3NbYLXZ+YXMDUzg+nZORFxVXphTXN6Cn29PXj6p0/JkddV12D3rt2a2PjL557D+NikrnXLho3YuX4jdm3YiM7WNnSsXo3ujRtlgEfGx/Gf/vqvceb8Bdx59104duK4mOfX33ADOrs6dW+eeOIJkdtWrVkt5G2aSoRcdyQXVtdgZn4O02RFLyxS/gbZyqxskYha9EBUZStxbRZx803X43d+59PIFxZx4fw5/PDHP8R1N9yAT37qU5IP5T8WA+XEQ/lE3y2Vi3ownHFtmbk5Qa3PELTKEtqWXPr3hLBRcm07wviWvnAt10A0DugkHbmIeEROU9AUty986Ys4efaMiWVpuI+oUpI4fStJzpIsD875cyU7HFKSAkW+XNA/7hEpjHIt5ouYHZ7CuSMncM+td+DDD7wPj372b3Hq8CGsbK3H++7djz3bN+J73/qadAb27tiOqdFxTA5NYnRgDOmCdXfwnHKE62dNRC0jxxtUTCur0NTYhGxdDVIVGfQNDqBQncHHf/fTWLN1IyZKiyjWVuF4/0V8+VvfwBAdOY/Jkir/K3OqZ8BHtlz9sei66UTpQKkaRNh7ZGTY+vfyeWOfB7hNIvpR65FlKFRXk/kI9XZuAArBDPT3K+rmz9VkSabSmJicEMTOCJ31MRLimpuaFARwQlo08SrMwiU1nxAZ4Vhm4jfffKMi7W9/8xvYvm0rrr7qCgwO9GHj+m7ce8+d+N53v4Nnf/FzjI+P4bZ3vRMf+/BD6GipQ2MdMzpz3jxPOg45X0b1gcBhtcpky5itTmWAoVfZV0RSFjUKBZdFgrZ4lriYJa1MURwQIl0nu3lrjtdPYxUiy5BZVzISWS5iCjuBjX8nEuLPiEaZp0DDquMQKvP4o0ykxzoLmKHJmYbWCjokGgt32h6UmHML+pt+b3yXeJtH2ND8YHNsVDZyR2n1XWV0uXk5WOrt83pMWMQQAWPiG2PcUQLPUD2D5prh8XmN7GSggeFx+Lney+9wPY9rilCOwHm9O0YaLOO1u6PyhBw9TZ0p7OmYzoL19knxS6ydRlnBElJY7MhFSIwmxDmiEn+WSgB6Nh4AWZDBFSg2cDSNxc7N1bIMpbDgwe6Lvd9GEJOHYPoA/HsEL1JRS0E6B4swOLT57TRk1Dn/b//tvwvaJLpKWD23UJAEKaE82zs21ZBlNB2ThrRozGNm2JraFF5LGJ3Pm8xnOfxsNmR4dqUmGGTnT00KKUsGVj+fpXFFCPXydZz2xLbUlCRaOZUsXWIvOdDdtQqrV7QrYy8uzKNIRIajUbm3xLqmI09hoQhU1TWipq5RTmzjlu145+37JQ6T5yhUpDA7P4+pGbZ4GYrEdbq4MI8COR8MQBRglMVcZwIyMjii+d+nTp7G1PgkbrjyKvzJv/lDfPuxr+JXL72kQSm5fB5Hjh+XM1+5eg3ufe97tS8v9fTg8R8+LvIupzq+4/rrJC7yxJNPKGDK1tZidm4e6YoKNDa34FJvHwaHhxWMMTMTj7LI7IxS1azH8lzn9P833ngdHnnkX6GujgQ60/JobW9H57q1Np42cuSh9ObOPCQukTlLoHaGhnnuEyYJes0sSlhiRUhHAWPTGDvVJeaSdX6pnsUDphYYKDLYZdLFoLmyAqPjY/jcFz6P46dOBm14w/0tEORVxqzWmOjmHBmum5QIiewJ1/CeDLkSlPgtMPaRk0yxo2FiHn1nLmL/Tbfh/rvvwqP/8FkceP6XmJ2cwSO/+RAeuO8ujA73o7i4oA6KF55/HiePnsbsxCwyZZZAM9oz/De/uCiBlwVKigeXIO2OMA+A9pHqbus2b8Sf/Nn/hvVbN2N4dhLZlkacG+rHP3+bjnxcjpz1cQYEmhXB+QKm7PaRMhcQCSx0qoyqlbVweAQ4vYiR94KcK40tI0ZF+IF8RIccK4dZbzAf9PZt23H11VfjxRdfEAGOW3ZmxgRhWAviawhZcYPxEShbCm1K6isPoiqEmXgumzZuxNzcDC5cOIfLL9uH9rZWDA0NYGigH6MjQ5py1NLUKHIMa23j46MYHRnGLTffhA994H6sXtGM5oasHLmxkkvhJpqxprFXl0qQSjW40nsjQw0yOHKLJkOLQWTUDVO3rHWZGEmAi2Rc1Ysd1/IiMltwHMmMPGZBm1wgDbdB67ZkPVtkO5bLmtLx0jAaOcsWOLMEvlZoiYIjYyKrJzg4U5+CFTkwIQJWXvDM3yJl0wrQ/QpogWDV0N/I4CxJcLOarzlMV3Ki42AwaGIv1h8qRcFsVdAviDNj528k69z+u+T0MROJsSyB18mfTdnK7pfdM/vyn/3+Jmv0di3O5DexBl6nCUIY21UliiBU4aWAmF3P9WTSk1GwE8p2urdeegrBhN4fiHB+v7W+lumu27kmBsg4WTJA5l4TTyIk/vkugCMNfAYKYqUbO5l1UN7bfKGkGvhjj30Vz/ziWYyOjGBhIS9DX1HJ6VfWJkkons7WmfVei+b+JXrHGi8hRO5tHpilMtvbmcBcNy0HktwYgNBRK1FY5JwG6vdbW5AEZqR/wPniJoFpLbGmUMeglTXhumqKlRQ06jRbkVItvbmuBp0rOtDR1Ijy4oIEY5i9z0xNYZ5taRVVSPEfA9xMJXbtvQzvvf9BlNIVmJ7PoW9wWONGCfVXaEob986snHmenB72HTs/hXPH8gVMTU7h8KE3cejgIaWGm9auw83XX4/XD7yCg28e0TWxn/yB9z8kZ86AZ/uOnfjOd76D73z3O2rNNRGdEu65+24pYT799M9UOyZa8Z777tNI0sNHjuDQ4SMaicoBLSaywtIRy5pEPGSBNNKZgceNN1yH3/v931E3EcVHeC9bWtuwctWq4MTNmTPLC+m04HX7ihOQuPwdgt5S3FVh+8VRxrjE5+WvKFv3DZiQlI4duWX0mksf9jEdKwNHlhnYv0WGNsfTjk1N4u/+/rM4duqk2tV4b0PzkjJy7bNEhGDnEdfxaemzvG+0FVQY5PpJlcz3pSuRKqVQXCxibnQGl06ex33778WH3/8g/q+/+D/xwrO/QAa0X7SrRXCZs+WsoQ6oq82iub4FbU3taG9uR21DI6Zn5pDLs6RDfVIgz+/lonwPSwXcGxNjozh57DiK+UV0rVuLf/vv/gjbd+3AIopS4DvbdwmPfvUrmKI0el0tJmampdHP2hmdudDIlZvfW3ZI0PSh7Sao9hg+kMaH8PPKlatQW1uDaWoPZ6wtQSzakMXwWXJREw7ftm2rxAmef/6Xgs35GXIIATq3tilVaBRZ0+gwa2eUz0yAwUNTU1NUv+WEF0aTQ4P9amFpamxAQ0Mdrr36Klx37TVoa23GgZdfxN/8j/+ubJ0MQTI2qYV89x3vRF1NBo21FWhsqI1mKtMo8DrZlB9BL4Fh6fciWR+31ySIHdFca6u5uFKZOdi4z9cWui/2mPBla98yfTPEtjkMojfiEA2zHE8CzuJrfFqY1LgimVBrHfQSiX+uqbdRNpUT7kwW0VvdXIzBhBlMQUn9nSFgcJ1y72f3Hmqvh3kwYQ7NIH8e02vXnllb0JCSQSYk7cGEAifVYy2y9PPnMWweMoMQV6Dz7RmT7qxn3v6pzSlbLUduwaUZ/uWIiDG/vV3Ma+0+zc011EOBObSCWasbnZqpFNLGcf3z/Pk3Qw9s3xgBPSEH7PybgPq4o7adliTyJZTdwjpckrFE6nVm7CR9GdAlc/TmoP2KXcPcOBU2WU/qblxXnFyo+jrkEH7y1FP4i8/8JSYmpjCfI38EyvjIXtblkhmdMTEodZkELQBqXXMKYTyopiB1Q6lZBSXFxZyJsfCZ01nVVGel7sifidaNjY1icmpW58WggZ/LQSOSa5UdMtU31uNph5i98L1VDFZpP1JlkPNcmSohzcw7v4C6qgq0NtRjfVcnGjgdqkxlMk5IKyg7amlrQ0tbB8anptV+RkGYQhkShKHUKwl+MpQ1bC8rCKFkmYBCIQxS6AyILBgCGVTDSBArlDQN7dLFi7hw/oKyvsVCEUPDw9h72eW4/Y478K1vf0fG99/98R/j2Wefxfe+9z2blb64IBESPseNGzbgIx/+sEiAJPG9fOAADh06jJOnTivo4SP1MZm0ohLiQlHOm86cSezM1IQc+b/5w3+Nuvo6OXImbM0trVi5erXeb/C6WWLZ/ojUmkQRg1sPbYnJMpA768hpJ6B0/93SNezH8kAhtodR43povWQtVdrvDKQ5WnVxAdX1dZiancHffvbvlJFXUuWOqF1CdsuHmUQg4bITiGvqXldnO5fZ1OJCEfPT86itrEFpNo+Lx8/i/v3vwUc+8AH8pz//c5HaKli+4Biasg3iodnkmiZaky6l1MXAlogcSzliKFciU53F+OyMesNbV3QoOOE1cU2VFhel4U8L0r2uC3/6p/8eO3Zsw9ziPLIN9TjbcwH/9OUvYmx6Cmnyj4gIkZvD/UMGO21Tx8Z7yqx7sXfRe58ZpRAGYKZKqN2zMi5cQn+SptMsY3MI7qBJRuJGZ/1apLV0CkODg2K504iQ5U4ojgx2GttzZ09LvIVzxJk9q/2s2s7F2ccq+0m8nmz5acH9dOI0IDQCV1x+Ga695ioR3XiMo0ffxPDQICbHxwXf37H/dnz0Qw9ifmYMlZkC2tuaQ83fni6JQcszcgtGLXNQZhTBRg6xR+lUMNoW/QiKDW18ks0LTpnZblwPt2zWjb7XeO1c/JzMOdA4WsRtk3fcWfjnLM02vYYcE+/MicZEL69ZJ50uz9Mcm6EgnmE6yc5IgQworNUphrpjhTVl3AribE24Y/PWLtViA0Pb+r9tQplfm0f/Dre7lrGys8A652u8BcyQDfssOnuel8G9Jj5j12MlEQuEysqm3HknywLhjlsmGB6AO0Uj/xWMiJWA1pNBH/eCT4pTzTBk/3HLXRhN69VGb2nk2QVBlzjYsPuUPI+3kt2CUFNQW3MZSAXjYbyhO3MJZ8jhkyzEsZQG9/EU6FzonPsGBvEXn/krvPzKK5ibL2gIh7c/2fOrQDXHDpdjrQghGMxYg5KgDe8hUzq0pVaSpZ5W1sqpgwz+1WpWS0TPBI9Yb6YMqctzkkHOui/r04SRtRW4fqneJxclHvQSkqNNMyxJLStdLiBLnQjWOhcXUJetQH11Fg01WazsaMe6zjXIzc9KqGhxIScbxYyJbG2S3W67407B7CTAUa+d/eBkjTPYmZycVHJB1IjGmtMXDW2wHnl2klBOVsJJFVUapvLmkaN45plfyPbREZNhbOp1gRvDoChbrTJma0uLhqLwuLxnC7k52eKuzjVSDGM7HQNdS5gMrqWoiIKMEmuweWWTtFd8L7cpEYhtWzfh8sv24h3vuFZIKR8Yg2YSFVesXBUHA4KleV7eHZMMfkOGm2jF9Qz3LeS24JuX/v2tbvyt5caQPvpoZpVqzPCz/k1HRYUzOtvaxgbMzM3is5/7Bxw+ekQIA6MWr5MnCuFv/WC3rzx2kKN1bQQGMNwf5XwZ+blF1FXVgmIDA2cu4c6bb8cD99yL//qf/zOOHzqEdZ2rMdB/CcNDvaiqIsmQXBWO1c2oBa2cL+l7icEybWdtHepamjE0MYbJ3ByqamvQ1NqK5tYWiGs2OYnpiQkN5mlqasA1116F7du3Yu2Gddi2ZxdmFubwpa89hv6REeTJASBznzMNqqowx+CWJdN1ux7UPHJGiITRrV5WQnVtnTY0azR8rDSYdBz83YqODi1Qqga5g3InwOyPC49Ov6W5GfM5k6xjpu2zpm2PpqWE09baaM48DbWrcXCAyHWhtsr1w55COv+p6UlFuTfddKOy7ddff01Z+fruddizZzf6e3vw/e99V1Ku9bWEmzN4923vwoPvuxsTI72oTC9i1cqOoOtrbGRjdgfRC6mFmVCKzjFIk7oj94zcESdrRTPjHUrrep+3cplzjsdtCoaMZmsb0Yr3zXqlTU/dHaVN0LEeaxl2nzgUgUYhKw0MUHfAUusKog1ORElm+XSeqlcm5vomoX7fhAzIeC4M6kR0cbgzXDydW1KHPQ5MbLc4cc2JlHTuYpAHRScvTxip0qBvr7t5MOTXz+NZtm6wntilEq5xiVarOxnK4+1c1n4Ws9Hj++s67f58nA2+BH1x0k7QQSf8zUw8Iu0lOgucDGozvc1xxjX90MbwFmKQSbHqvr6dQpvTjZakFS5baevEgpzQXmbRZ0jyrfYsFEg5q/1NWXWapa+MMq+/+dvP4h8//wXBdMyyKW1KyUfeRUnohqEoxrUwXXybU22IAIN1jTnNkXluNXGSwvidpDQ6c762taVJ0sp1tTV6xgzkxkZHTIxDyoZFZS40fPxOmN8GsYRnHuq2FF6xMolNqaMDVxYUppvRgZFelCI3PZPSPxnYirTIbt1ru9DW1IjSAh19FSqrqzE5MyPokwSvj3z8E7jltndLr53SqdnqGtMd13APG4jEQJFogFTicjbwyfkYIvVRbInHC5PhiDBwXZggUoXsp0sH2wwKZtELmBgfw/z8rJj6M1OTmJyY0D0i+jk3SxucVkBB4R0SWMln2bV7L85fuoif/vwZ6XMzaGLLGe9z15pVuO++92DXjm1q1bKg3yZrtbW3Y+UqZuQGq5vdCc47ZOQe4C73hvFaNR6GETJjjokHpYY6JbLtcCB34jEq5Z9g0LqPtBVZMhCRhRKwzKm+6RSGx8fwz499BUdPnpC8LctFcubhUNHleCtpsFlJjMH4LBY402wI4eBY23IalagAFsuYH53GhaOnsa59NbZv2ISDB15BOl/AZXt3mxT4/DTGRobUPbGxex0OvvoqxoaGsaqtHQ0MfquqMDA+iTGWrulwiXtks2jl/AAmooUCxiYmVCoioswHUVNfjauvuwZXXXMlLrv2KjSuaMWZ3ov4H3//WQxPjqOCmb8URFmKyqGuvkGJb2rHtR8vm8zqgvULBg1m1l14Q/gGblbNaZ6e1mJoam7WLVN9KzHZyqNTRpY0UnTmvGHMSPm7zs4u9YqzRk4W+puH30BtdQWqqzgMt4TBwUHJr+7avVvZxenTnEnM6TgpIQOMpgnbr1mzBhvWd2Pnzh24eOE8Tp06KYfO+hUZ7r/16UewY8d2fOWfvyxm/ZoVTbjqsh3Ys2MDNqxfq1osF5JDzrQTpifNWmHBCBdcHJHKlq2Q5Y7cYTU3LnyNdKtp5MMsbGXF6qG2+dSWnZuiGhEMMhjNKcZVHWsfszoKo32t8MiRuxEPizBkovY8LHt2SVT+PzkJSQTAJ03ZPHEz8Zo7Hwbi0Miyzu4OkcdyqV0jjRliEjvdpbPDuR74eiNSWTnFYXbW6Yx5n4S93YgY0YuXGq8rH2pir0nC+kaAsyEfDER5Tmb8FwWvW93b+Qju3E2taqlanGXifo+c7c5PNFGbmPjokpIMcuiAXJiC12Sa4wYp87nZvACrf0fkQAMJbC0kfu/1fz8HN23JWr4FC9wnllVZ6YABlgU1hHcZaBhDPOxjjfVkOcDmc7NPmBnjSy+/gv/jP/65Zmd7lkgo2zLHKjkbEWkK7B1n/zVbOittKiJJXxwUQdGRulo01NeLk0LImSQw1sKrVEaBBF4k9FJVqdeyDsx9zoyYz4n3jHuatmF6IY8ie67phoWOBB1SsaM559p6m/V86MDzlJq1UZfWr06HzufIvcVsmQgF7VcO2SpqWdShsb4OzTXVaNK/rGqURCYItc8uLOBjn/gkbtu/XxC7skAOCVH7og0YctTN+CRWUuCXlX6sm0SJTaTZYKUkvjWTJifFUC1bu9ZuapoLfGbWHse2Wd5D2iAF2AxwRcrK6vMXcgv6mftLimeu8iW/KdabggHWy9kNEPiXcbBIXktwXCp+BIheRust7WCxTfK95wiZo0ZJIqw7f+N9mAKcO+wlDvxta+QxJKnwsyKjIIpcAtbFM/IYgQAAIABJREFUOdBlgcJk42M4e/ECfvyTJ9HT36caOUNP043zYtXSEpyC5SCwZefEgJCBDdE2I4MywyVhMF0yRz41Non50Snkp+bQ3b4a3as7cejAq+bI9+zG1MQoxkYGUcovoK2xEWtXrxQfIzc9jbHBQeSp1V4sI0PlP2Qwz5JbZUZtZjn+zLJQRaWGo8j+h7NvWdmG+x68H3uu2IcV3Z2obW/G+YFe/NM/fwm9Q4OC5itENufapu0NrPU1O+4ru7GJYEoRYPggrJhOCIkLl6NMWaMiKc7HlKrXj86jslI1bb6OMBR/z7YyOfVUWpuYDoKblwadRnd6ahyFRbIry2htbVYmwxoOjZEyx6oqTIxPCIbnXHQ6iNHREcFZkorNc9TpjDYDCSKE7Q4fOqg4U9FzJq2AYW5yEL/5iYfx7luvQ/faNRGcF7GTQ84ilrZIV3RWxgr3+rRBplYH1uIVizgoXgUnbwY6jkLdWJuDN71xEykx4xsRREI9NSTewdAbW9tQA8vMHdr27NtrUNLPDm1yPkkrJndF/HTbq8FLeIa71KnYgAJ3dDyGWlzCEA9DX4wn4J8n4ZzANE86yKSojUfsTopRJpCQMfWSgtV4bW41HTPJaiyfGCxvkCSPQWUk/o5OwIVkvIVvuYF5uwzC7o2VIqw8FOuve6mI7xMqITEXE1bxEpJrSSvoDTV6N1gO6S9JbCKWvMHiy++5B03KQqSEZ9fJ9a/JYYl1ZfC997aHqXV05NK8NklN9dRQUrUQHHkgRM3O5fCZz/wVnnnmWTGg6dg1Z4HGjMEQ93UY3COhngi+t7ZKPgtafjoIBunVYUKU+sCZDS7QaVaiWq2AJVRTxIPPiuUZ2oOGBtUSpe5Wy8BrUdMOKf4xnVtErkQ004Rn6uoatM6mpmdFtGM2y0xdATDbrYJDt3GTFOlhwE9fJKaK/p/3taGeYySt3ZBSrXTkq1qa0VpXI2iadpDEtpn5eXzsk5/EbbfvF3tZ7U5EBb1HPvAKjBzK2fW2p0XMlQqmZdq8JpMNJcGPExsp2kM9jWoTzVFHhu197iGRASsyCpCKJUoGJzRNiIwQLcxUKmuXNoQckgV0Ekyi7SVaqrKeEdx4f3nvaR9ZOuS9904UPl+5WPYjh6SN90/OjHoLSugq9HyYBOjZSRvBAhZ7LbuUamWruX+Y5PGGGIponUCs3TpXx4ds+f97adD5M474uV66JvEVOMDF2iklR8oWszTw/Asv4Jcv/ApDRCvmZ4VESH8g1NItzbEvt3VB4cPjY0tSiIezRVPcHgtuuGeoyFaZqkBpsYjadCU621egmkqA07N45dcvYODiJUHgbIEkokz54Oq0kSyrU8CqtlZcvmsnZsfGMdg7gEwxjVQxpeCQU+ZYUM9UV6NM/wVgeGJcpYJ8ydZcU0cr7n3wfnRuWId8VRqb9uzExOIcvvSNr6F3eAjzpaJ08W0fWICua911w8fLdJB0lszM6ER5Q+nQVBPKc3hJteAZav9yoXJ2uSJRGsBslf5O48rCvYxwbY31keYXTca1VFItgAswWcPUfHDkUSoumCiEMihKuLKVDZidmVX0yYXArItQ3BTbJ1qaZegZUW3dukXQ+qFDB9HX16v2NDpgbgi2tTEirako4MH37MdN1+3Dhu4uqxeRPahhMTbwhRvRB3z4EBkfahET1eIanTbiEmjdoO4ksc0cmGV8XmP2TJivoxOwzM/Oh4tKsGXIql1PPAooQs3XHaL3YjN78L7/eAnHdXU6JZ6DEbbi3m8PEJQ1KxswNTrvG+cGc9lYz8YV7CwQ2rMJeHzennEL8tQ4VNvM7tQsELD6ushtoQ1K18kpWfmCrb9Q4hCCEcoMXlow8p/B47yHfj7OE3AHLga22s+sL95rzjwHz+JjRIaGx1jV8TxyOvdYfSpyyEH7noZbQVUgMPozTgZlPgBHTjtYEzPQcYbiJQL/vc1hTtskpnDvYna+lW4Mhjd2MeE4OlchAIEQyPXDjJutKYLRUxViINMo/viJn+Dzn38Uw8OjmJqesQDI59tXsA5eo55p1SXVkmm8Dq1f9nEz849GmtoYRmJ2bAPjJCgSzygPSgdC50NiGQENclkYUPMC6BS4z+gkjKBp1pbXOZ8vYnRiGlNzC5in05LToCANJ65VKXthCxyNHaecEXZnxubjU61jz0YfUxhG9oSta2lDyZihM8io4FTF2Wl0r16F9RvWo7a+TvAs27k+9chv4vY79mN6ZlYEOw0P4XMRY5/tfMyQOYil1vYsZ3xLR5zko/BsAlmU61e9voKubO3pGYa2SJcCJtGWfCNqoqv1kBkb54cXQmlN95VJi/E06PhZj9eMcCndWB+1hHS0RrlPTKqVt508guT4WHFiNEK0qBIA1xRtrFo3A4HSpoEZB0b2IHQQWIklkFPDOuX1SZTF5VSJCEXlKC+FECkwy8S/+Wxxy1/cmZY0JlVcFPkJciPIsi8hXVWh/nH2Yz/29a/hu49/H/VNTRrryYlhHD4jnYRQWYo8dig7Rg493H+uZd4n7iHZHyEkFnxR7pbOvLqyCs3VtVjZ3IrZsQk58Iunz2LtylV4+P3vx7NPP41fPfcc6qoqkSIyPT+Lxmwl1q7owJW7d2NyaAD9F3pRX1mD2nQWKRLDK9KgZZolj4h7PZNBjvaUY0uZzefzaGxvxcMf+whqmhtxqucCrn3XLVJ4+5sv/KMkWjN1tXofbT5bJIkkaLR426bbyq7+xXstFjdF9ynuUEUG8KwcFo0FWeXcOKzfWERgNUpFBGwnW8jp/czi3XH4xDNG+MMjwxgdGVW9nO9fWJjTnHEOQ5manlLbCh2HyDYyRrbTbWY3MwwuvkWdB40xnVcux7r+ggxGW1sr1q7twjhJBRMTGtbOTdaQLeOD99+Nd1y5E+2tTaFHOY3auloZGat/ulM1GM1mf3t8F9cmZYztggNkGhZoYKXHwzK8jzJ25DQoPrKVP3v7lNAFZiLq5/bWO6u3mfMyI6CNIKdsNWMRsUI2zoWv0oaCFMgxGoPaFquPMk1m5Dykont92aazWqpfm9WeRf5KtJDFw1kM1nbHY0YvlChUdvF7avKvHtS403Xynd3OmHXtjtjPg47TavY2B5vrxO8Tv3Nt8O/uqJ1B7ep2dr/MaHkrnPem+ywAnovDvc6WV/mFtccwXMV1EtTTnRhuo/MP7Yu6F8n6djRjPJDpAuxo9yDeO34PbJKTHd8daVzDt/1gJR3TLadn4ZwC1nOJYJi4Dks45oj4SGem5/D4D3+Ef/ynz9vfme2Q0BUgdOu3j4e4cN1YC58NLmKNmf+4V3yMIx0EP5vhWU2WDPIKkX74gXQg5LDU1RqsbtuIGaOVAzywdOvOay2S7DbNMccF1Q7Zw03Iu0QnymdTKotNvsjUiXA67wMdgernBuXTdtBWMFDQuEiNR7ZRsgw4GEiwr7y5oRa1zFprsuhYuQKV2UrNeP6NT30K77r9NmVIGhiioMnFUdh1EsobIkHSGRbMAfKCNbspLqUQHq5iX/qCDQypJtlNSJZXykxfQGU0ObOSPoqZItecxg8H2ySiGx2N21zuqxLATh46ZSIKhJgr5SSJkFlixEyc169ukjAumc/fuhbI8w9DeoK8LoNCBgripoT75XbRMlezJXyetGM2gtlsjcpD/Gzek0xGcqre0cHvegaVhizw2kyPwYI4CbGkKWxTpW4ANQJz75E/UCzo2lQnSafwt5/7e/zzY4+hs3sd6qjsR7/AteXd44qMPZ1xrkiw2cGcS4SW6zQgpS7vKylh9rKXgZ1btmLz2rVora3D8YMH8etnn8PE0AjWr+nCfffcgzffOIQ33ziIFH3S9BRmx8fQVl8rpKelJosaBpBEZVIZ+dFsfT0mcvP4f+l6Dzg7q6p7eN2ZuWV6S09Ib5Ce0Gukg0oJICAgCCg2eF99QSAJoRMITUUUEBB7A0SC9CpIKAlJSO99kum93jtz/661z7539PMLv/klTLnz3Oc55+y9115r7caOdjS0t6OH1xiLay49W19MXrft2CFG+uVXX4nBw4ejurUJx556MnqiOXjkySewp64WybwcJPlcSXaLx+WRT6fSSPno48Va50FIiQUXgCw2OYayu1s9MD6c1uZmQTF+qCoLCPNgMweNRbhMX8QIHx6M0oLjCDFxEWhMYDczCmbQ1PwmJG8bPHgw6usbdPDz32JBJ1PqR9HpjZ9bs2a1zBeqqw+oBzdkyGDMmTNbmeynyz9Ba2uzYHjPKMsKcnHpV76M4w6fjiEDeeNY/fRzNwsjW5XU/9tBbAvC5zZ7VdQ/kFum6SNPWf0QurIA6TwlLeR+fuQOnboXODN8q9D7kZdCYPPhAG4mwufjFa1psenQZVWuub79u7vav1uO2nVmXeFsE3kPyccBGq/BjFmsMojqwDJDHKuuHfLmvfQKlGuIgZa8BK8e++vIva3gvAEd4CK7We9a3AFN0AvvKUjweA0MVlyXLm3rX+3bmW39dP5hO4DvkffVpHZ2KBoh0TIivz5XXrjMj9dCIpGx/W0OgCWSBs967y+D2/nrOWTeb7iLEWpCnhSqm/5Vua3PkEb1k+3wGrOtEfu6oQCEQ0NSqT5xUtem96lhRkYczJFZBJnmOVi/fgPmL7gFmzZvDYOOqDyxhEv9WbqFyWmN95htLvNTYNAT9yBhUwNz2Xum5TJlgUwMxRUyAVQ+J5yxHZUg3M5+un1kAwktYI3cZ1a9lvwxYPFgZ/VvLqsR9FC/292j/j0dzaS9JcrC0bjUuquC6dX/UzIV4TkktIdTEi0RFk8g7EFdB/diuF/p3qQgUfbNC4rylfgXFBUg2ZvEpV+7DCeferJVdiFwWTtNDrDmyiW0KUAJ4S/qglnEaK0w4VFSw98JGYt4McJgTBRTzzH04fn9GgiSlyObUJ6JstHlgBfxE0yyp6lh/CAcTlMReezTXjUQbinBo7FSIo7uLur4jRtjTnpWhQvhC7I6wdH9/ljLJrTy5JEekSSOPXetfbUDcjLzHbhP5CIpLwCD313K6jwZh877o2o2IIVFHGF/b3EZGsCVx/fHZ6eWhCah2ahOOp/FC/Lxmz/8Dn9+/jmUlJchEs1VNcvDXIS48Dys3W+Auj71H5U5x4/KX93JejaYUGNJc9gn7+3FOWd+EYdPn4bejg68sXQpnv39H5Hq7EQiJw8VJeVK0li95/YBUbZIkEY8AiQifYijV9U5Y1osL4rWthbs3r8fk2dMxyGzZmHyjBlYv2Ur3vzHP+RpQEL5/gPVaGpu0XjbS664Qv7663ZsxYlfOhORonw8/YffYy8JojkRJQE9bEESFQkFRWTklNPSZL9xE5OExsOnsaFBC31ARTlmzJiukaQfffRRtncntmpMEPjUqVPFnlu2bJkgGj5MTj3jAc8pZ2Ym053xX7Y528z84nIbiie4qXvR3NwUdMi28NSDS3CqEKvqPgwaNEj6YxpVTJgwXtD67t07VZnQR3jUqJHKZtlDP3Bgv6RqvD5W7hVFUcz70smYM22CsvGy8jJVrzYogxCjZZMO23KB8hr698gzhAk3P2DVygDEfqUqWasoDSbPZpqSJ0nqE9ypFNTDYJAgVRKcJEmBOZM5y9yhVa94vSp3tqhD8AatW5/ce+n9+7hOOHMbVLMzVdoSiEMWsHmd/d+D98YtwYC4DfzjhEBBop2WMPE9+XAEQXQhQFvQtMPMJW7W67esnr7+qvxi8WxyIO9y6wWbWsL82d0wxohFrhQI2XyYi833kT1Q7P14T96STKJO2WElIq7lmee3B08/ZKwtZPLK/oHcuBFh1KxlB6F6s96/owuZvnkI2Px/50b4M3ZoUfBlJjG2xMwTDitoA/cikJIETTtaJcIkD+m0KnMypQlFU1b2u9//QYGd61PFrCyVY/JZYITS9ZI4092J9tY2aZAZONjbZpJckIgimmPyLlbhrL4LEgnkxxNighOC5OcIqbMqjwpNsHGk/sH7yPdLsizXJRMHql6YRBK9M+SFMxB69cFATS/xjq5uyWs6aBjEthulV6lem/nNqWzSGZs8je+Ne1Ef1O+SPCdffEta+B5ZDNDlraWlSUQ8nht8mQGDBmD8xPE448zTccRRR6CouMhagyT1sUrMyUNazneGkrEyF+mQk7sK8/WeOrs7lezG4mwBdJlhUG5UHhqNdQ0YOmSopjqyMufZx2RDPBtmFZEIOro6lEzwQguKCxDPM9MdWokQcia8Tv/5jrYOFCQKLECQfEz9PFEP8ksCkZDJMf/QUY/vQ3s0jD/m2rRRpQatM5mjLFhnlmSESfO4p1af1XngScg8KLQyHBHMEjezQ4wkdQwEWieHqs2gs9HIrzaljGgPlRHWWiPSSr8BJoiEtnUeMlEQu5vTvkgpz8Xzf3sBS195GXmJmOB2BnkFce5zi9oZxJRPXVs1oJmZnFoIGr+f7R4O32GCRHu3PuTR8bAvja9deBFmHzIZG1d+hpefew5/f+E1DBtYiuJEAfqSfYjlJVBcVIqDho1AXroPbY2NmtKHZBeKY7koyY+ipKQIY8aMFNGzqzeFSVOnYuiokdKXr/x8LT76dAWmzZyN1tY2LF36kqSgBaUluOpb1yBRXIzVWzbitHlnI6e4AI8980vsb2pEH/XnPCeITgqJCAhPvGJamhuNi5wVGWcFT5s2BdXV+3Bg/z5BZHPmzMGZZ56pYMsM/9lnn5UMjGQHWWMGV63i4lLB5gyyQ4YO06SyDRs36ns5a5dQNqecMdgNGzYUkydPlo0qmebVNTU6ZEiYmz5tuvrxNEroJPktFseIESNQWVGpTUbbVy7AKVOmIDfXguDs2bNkFMOe09KlL2LVqlUiyPFrhbE0rrz0fMyaMh7dHa0oryjX7/GJU3yomgnOPkxXlxH9Qg/Pq2/1czy769frFDwUGJoewP3QdSkGP++kKzcWsbaES+DCNLPg+qaNIBa5TZLKSIwCtMavq4+mXpZhdcrcA5uRv4PJlLO6mRDZ8JDsOFCr6q09wp/n4ceEy67VoF3xAFSdBYjeryn0iBXUBdWadjyT/Qab1IyJioh+1obpHxgFZYUWgyUZ5j1gCYVtZpuAxkTB7oMnN/b1oAaQxM8OEB4y3k/PJmOcKmbfm2Hqs2+qQO0M1uwsdrMINmmitwP8WfJwtfnHgbSWIZ6F+cfBUtWLnf7sdL+3FuBddWCuZVJKhGDuaEE2EbBnkJXpGYTKYMoqzeBSWuvSkTEP+/ZX47NVq/Hs83/Fh8s+VkLMiGWTzqwiJiGNFRc/GIQZ2PjBXrcRrKgDTyHS26Pkt7gghnyxzwsVyFXR8Pxkle4/K3a79cotILgMz1A63jsNvqEDXHeXDF6Y6HMSIolsRBHYEmhtb7dWEwMXrZwZiAlhs0/OaVLtHYLZWbn3JMk6T6KLslkf+EHoPRCY+JyouWYRQA4A0QObENYrw6vcPDKk6SQXwcJFC3HuvLOxe88uIV0DBw4M7a4IonlkjbuEMTDo/1UF33X3XXj51VdU1UdyIyivLMctt9yixPPWW2/TsyHEmupO4swzzsQ137gG7//jfXzy8SeaInfJJZfglNNOwT2L78HQEcNx6+2LsOi2W/Hcc88qyVH7jOS//AIce/Qx+PY138YLz7+Ajes24KYbb8LKz1dh0a23oLm1GTNnzsA9d9+tWfA8C8gpeumlv+OOO+9UosP7zmT7kksvw3e++12s+vxzGdL87W9/0/fSQpv8I3pvXH3VldL5d7S1ShL84tKX8PEnn2LhLbdg9uw5en6L71mMdevXYcmS+1UIvvbaa/jwww+FcixceAsGDx6kcbC33roIo0aNwh2336E1sHbtWjz88MM44YQTcM455+Dee+/F/v0HcNwxR2P2zBmYMHYs4nEmaBxCxsE29BcHuntTeO5vL+Dvr70iGRa5AakAqWcr8qzDpvaRB7rMhgx+7ETXwlRC2grRtpUTz9jAK8zNwyXnn48Jw4fh5eefxSfvvYt1q9ejpLAAlaXlGDhgCE499Uwcc+wJKCwoQmNdHXbt3I5DJk3EgMpSpNqagFQXmupr8csnH0c8moMLvvIVxAsKUdvQKLng6NHjcPwJJ6K2rgEHqmuwr2q/xgLXNDfjqLnHI7cwH7vranDqvLOAonw8+vSTmn6WjkbR2tUlhIQ+B95OjBQPmpmePp2mAUfpofIQm3vCsaivr8a+vTvlayyIPCcXcw49FCNHjtL3fPrJp/hs5Uqcfvrp0pvy/2fOmoURIw7CypWrUFtbq+lBlJNxwhkD09Sp01Q5L/twGeobGlThcbPwkNy5cyfGjhmLmTNmCuLnBZL1vm3bdpHuLrjgfCUDr3LTFBRowQ0bPgw7dm7Hzh3bMWbMaIwZOwbjxo3BBx98gOrq/TjyqKM0FnHXlnX43jcvx4xDxqHmwD5loBTem0woQM1hHByDI+EoHjiq0AKV3PqSwX2N2eV/WmaGhaKAw0M6VH3ZatqqXyeUWdVoB5zkQwxGQX/sgdyDuVXURkjz32v6aPP3dnjY2bJu0/nvbnKWUZtckH1U6xl7j9irZA/i1jPPBjkj3pFVSzKbQbH8N2WBgvaDu5mTsYTCZBj6FjwskBoXwKtz+cAH61qTP5pckWuMv8NnFfNnvSp2L/4sq9/5GpbUWAWYHY1qrQ/rOfNa+49bFRkOEALk12YJhk38M9iXDGjL5/lsRQhVX5SojCUnmaAbeuDOxPW+uidj3mqy+2TXK6IQE4DAj9Bn+1nKKqkKKgkfE8rg0NXRpWqNCAt7tiSG9fT24Y233sY9i+8TU5aHN6spBnmpMVixi0zYJxexnk6+Ro+CeWlRoZjoHCwkmJzs8mgOimSukoeCRFzVBQM55WeswBX8JXlLo48kQSJcPntd/GjIS4L3UTwGjd+1f/OLrBa19tPWB2/vstGWPIL5vZJCEm6l2Q3XozWSNT6V5jEK6F09aOvqRmtHF7oZwYlA0BaZiQ3JYaGKV6842HMyAemj2xu77Tlp5EZz8IP/+z7Ov2CerJl97RsszvdHzbcwEuntWU1SIvXgww9qgtm1130Pb7/7Nv7y/LOYP/9mVbv3LbkfZ5xxJiaMm4Cnn3wKWzZt0R6fPXO21tAnn3yMq7/xDZx9ztm4d8m9GPGvSZK33nEbljywBH/96/MZhc+gAYPwpTPOxJiRo9HZ3oF/vPsPNDc0Yf7N87Fm/Vrcdc9dSiQ4svR73/ue/DuUzEZy8NZbb2HJ/Q/YdLxoTIGRhOHmllYUFBbpOfg5I05iXy/OPeds3LJgPro62vHxRx/h7rvuQl19A4YfNFIz0BkHmKg8+MAD+PNf/hIkhO363ICBA3HKKadgwfwFeg9/+OMftTeYSJEMffvtt+ucXnLffTj22GNx1lln4d577xPa9sPrr0cJh9+oIkiLK9Gd7EGU3vzRXKQ4X+OFv6oiz41xih3Z4Mbj4VAZa63/eyAPaHuWyk5kK1Tu/FtYjcrbPkR6+5CPCApzc3HxOefioIGV+P3TT2LT6pWoq6lFQX4hDptzGC69/EqUlA1ECnmob2rW/mc75PHHfoamxhp87zvfwKiDhiDZ0ozHHn4I5fkxfOeab0syuXfPPrz37vsYPmQEjjz8KHR0cLzsfqxZt15GRNGyYow6eCJQmEB9TwdmHX8MuqIRPPPHP2D3/irJJDVAJ22DU7z7H6kYNjvNYMqMiR8Muv/84D0kErkYMqQSkyaOV3ZKGIdZE2cQU9LFuzZgwEBldkVFxXj55ZdVIZJRua+qSlrvWbNmizTGwDt06DC8/fY7eP/99zF27BjB3lzUNbU1GrhyyimnaiFs2bIFO7bv0O+hwxODEVnxgwYPUhLBa1z20TKbUxt0tGSnz517vBbh8hXLccwxR2LQ4MFY9uE/BbXHIkkcOXsqJo9lVV+qjJFT2SwYhVnVnrFlPMxD7zhDPAqayyAN8gNZlUboP8lfO8CgDsd6ZevVule90oWG7/UK0oOdBRuz3+xfQTLomWdyRPeKF2+GGsHAhpWLZg0acckSEQs+vDa+JjcuVQUG41KnaYNKVKGHXj+hQvfPV5Uc2NL8N7/PTH76aURFqnHdtvXdxUwN9y5T3QfmvJP6VKHlRRW0W9vabBJQ3GwHXdLoxDomVwruPkZU5DKDE4WgSFLz76xw9WGDHEiIS5CwOXHOBs4YKuDPxyBt0+1rAp6gdav2TRduM8M98eF9tWEkYQFl+x+ZKtQ5DI70CE0IjHZv7fl89n+XmxkSod8nRjP14vb7GMBjebHgv88AF0FdQ5Pg9H9+9LEdCqzY82Kmhsgzy1vuEYdQOS0rQjOW7k4U5ccxqLIiBPKo4PKy4iJUlBSgKB5FPnu/UiTkKIhLgsb1GI/Jt9qrXFXzkjEZvMzvVwIV9hWfp6YN6tkFLgATouAu1t7VJda4teBMhqSWU06eHM00rKWkVL7s/F4Gcc1L7+1DVU0dahub5Zfew9fOyUM0v0BBnRx7QvKcahVlIqZpXzZig6gqr7OltUkFwX1LFmuqWcYemRPmOGeMZjp8b5wOF4vp3Fu85F68/uYbKCkrxflfuQBfvfQSfc/b776Du+++B1df/U3MmD4D82+6Gas+WyVOwKCBg5Wo7dq5E/MXLMAVV1yOO++8E4OGDsaChQu1pletWok777wLEyZOwFfOOx+DBg7Czu078Oyf/oJNGzYhP56PG2/8Ibbt2IafP/5zfOWir8iOeujQoWqbsJrnvPTX33gDixbdiv+74QZMnDQJCxYsxKYtW1SfkBs1ceJEFWMs5NhOue++e3HQiOH4n2uv1f+v/fxz3Hb7bajaf0Dz2b/7ve/h6KOP0r9/9KMf4c9/+bN85hkPuX+/+c1vat//5Cc/URFHsvOVV14lhPVPf/oTDj/sMBHhPvn4Y1x6yaW4/IrLsWjRIiWYd95+q4aP9HS0mWqCe4qEP8Za/jsvJwOXzeVgAAAgAElEQVSts2cusgO5RcGiVWmWo6UOsYeKPBPJ+yGrTHS0D3tJfktbv5tWwr29uPjcczG8shy/euzn2LR6FerrGlBUUIwjjzgaV1x1DbpSQHtPHwYNHyGyZHcvh6JQKtspJVY0mka6tQ2vPvccitLAqSedjN279mjUbVdnNwZVDsRBw0eqXbJh/Ub89YW/YsKEiTjk0FmoHDkMjclObN6/B/XJLjSkOtGS7BbzPUIvh54kctM5ar/wumW7fPaF16Z30xd4927cumiRIOclSxZj3rln4fTTTsIzzzytrJjwOi0HCa1b5WKyLWb6J510EuYvWIilL76Il156WT31KVOn4OSTT9Ghs2nTRj3E8ePHY/LkSfjss5XYvn0bGg9Uo3TgIMHmkyZNxtFHH4MZM2bihRf+huUrVkoqQ9/louISVA4YiIbGJpHcNCSE5hE9XUas0WjSXlRWlmP8uDHyqeUB/Kc//kGs+4FlBajeux2TxozAN666AhMnjhfDvb2tRQcQe/Um+2EAonbUDjsn9HGVqrdDeVXo3zDYeZC0IGD+3TZpzIKkV6QuwXOo26q3wGoPcg59JjPxK0vechjWxkxaL9eco4yJykBkTFAju6haFDRKcloYEBI0nsyIjdgYF8oh055Evvn1BkMLzRB26JgmIQqqbpBjsDuDGF/LkzRrL/QhHourf06yG1EP2u0KTQhjSh1qp2TRE6DM7xX0GhQKklOxX+fcAlZkrvm2frV/eP/dq30jO1lyw4TB2tnmMKYgqNnb1opgP9Ohep8IZ2Nrw+43vVDm/73qZhLFqp7v15MUPjuiEnRHNBmdWaE6+VDjPyMR0+UHdrEnW3znrPpFHMtPBIY3SXesWqkGYcvDSIYiHWlKmSEyHGMoKVGqD/tr6nD34iX4dMVnCuK9FN4GW08zdclDYSIudjNJX9TAcs5BcWFCfuSF+XH9PwNxIU1TOJWwqBDx3Ig+nBVtci7rn8p0RGesefUTKeB6sWBv7RmeE54w9ke4BAsGOR83E+HZHhpkpDiJitA394QZZ5CcxfdpWn7jmbjxCtcc4fXmtg60tHWguaMLDW3taGzrRGtXN5K8wrwYesU/oeQxFuRXJlO1RJeWyHk4ZMrBWLhgviStNJMpKykJBEsjFjJwGKGQXtdxPPTjn+C1N95Qv5JMe+rzf3jTTUpeHn30UXzn29/GUUceJSh53Zq1ktQSxibnh7MoTjvtNJlk3XbrbRg6bChuv/0OkdxWr16tQHnooYfh8q99TYf1m2++qTOaz5LntKM6TEKuv+F6QdVMTn2wEYsKFk8PPvRQZnol18Oll16GK6+6CgsWLhCSyhYoCzgWPYwF8849F0uWLFEl/t5772qAC890SoiPPPJIHHHEETj8iCPwm9/+Fm+8/rrOAV4fC7abbrpJe/+RR36KU089BWecfoYURLwuPrsnf/ELIaYyvAmOjlznTCZuX7QQuUwsOzsIwsjoRXLDaK6qbxIcn3vheVXk0XxC6yTfmf2wCPj9m+Ba+f3Y6v2+xj3D/j8rWu5ZkrrZRigqyEcuZbjtrTjzpBMxtKwMLz/3PPZt3YaOlg7EchKYPf1QXPK1KxErKEFnMo0mMtDTKURiOUgU5yNRkAvOGEr1dSHZ2IJ1y5YDrV0qZDdt24rahnoNrKkoK9fEz4OGj0Dd/v1Y+tcXMGH0GIybMgnJnD7sOlCFz7ZuQE9+FF3xHHTlQNI1Et24jpmKcgxrstuskSOzjjwzzWqb5JPjjjteh/yH//xA4wKZXRO6raiowIjhlHU1KfsirMUHQ1MX3iw+6GnTpitLpT3rihWfqYLn4TVu/Dg9tA0bNuhwZjbGhcsDb/OmzWLFi5QB4IgjjsJRRx+DN996G+vWb0RjU4vJhSIk81DEbxCtSbhMHyqXqFS3ID8+TzojEZbhQyGMT0Oa6n070NFUiwljhuHC8+dh8sETMXzYUCUAClI55lEshrY03MYQlTmGRkuG0ZVBh+jWp6Yzt4reIWWrjs1f28lT0s6nSOiwWeXeA/UQkanuMnBqMOQJBDmv7klCktY+TOEy2NbYwD7SkgkIf6+GNXB0XqfNwfUPrzw1bEUDTuIB7rRZ2U5EYUCx4Mf3yPvtw0WoS+3OVNxO0BJcr2BkOnK7H5SLcTwfWdRx21ZhQ8nu1H3FBZ1a/5Gfs+AeEqf/qOo9afJ+sbcRjKjok9+yv58tEpFqyElgIE+mRLDTWNVgps+/NfY1uGtZ0mauWg7XGXITxpiGQ0IJXhjBKcZ/WDsZolcwFREjVu5gllyY1Yix4e3DPP81xSv8XmfXmwtXWjAo2xgMRCIq9bDNYla77R3d+POzz+M3v/sDGptbFdRzOQ60sFhJL6sdSUu7u9BKwkyyGwXxqPzICxNRFBckNEWsIJ6HgrgR3Yo5CZG9c5KhCLPTxzwQ/Hi9JlOy/SMtMTkaGemSkcuCTCC0JywIS7vO6lu6chKuSKwykhWlpNSfM4ATPicjPZctqDCrnEYxQo8ybRxTErAtEksUaH54c2s76lva0NTOYN6B/fWNaGrvQHt3Cnn5hVrJzW3tuj9E+rgOvN1EQxWR4vITuOLyy1Txtre1ymiFyIMIhkQlCOvyUCU5KhbHhk1bFND3Vu3XyNHjjj9ByTWnl33rmm/hsEMPxY8efliICIMgCx4GrxuuvwGjRo5Cc1Oz+sTkJ9140036WbYnl9y/BCefdDJ+8P0fKEF+9bVXMX/+fDS3tGDihAm4+567sW3rFjz88EOCrE855WSdv0wyaa28ceNGvP/BB+qTH3b4YagcUIkPP1wmOPvqq6/Gddf9D95++22Ul5WrzUik9KabbsbkSZOE+D3wwAPqe3O/y98iL1fJVmVlJQ4+5BBs2rwJB/YfQGmZGYERWb1l0S1KNBYuXIDLLr0MV115pcaz8nNFiUJc+7/X4rlnn9XMjeHDhmPggAFKHo44/HDcvugWJZKpzg55ARA2p/yM1XgOUaGiQvXIX1j6ooI8++Oaiie0ymW0fqr2+7ufJE0JMfdtT8qq8JCMMsxo3j3Phd4kTjn+OAwrKcc7f38ZVVu3oaW+DbG8fMycOhvnX3QpcvOL0YNc6cE7WDF3tmLj1o1IpTowdepEFBXFUBiJozJRjH1bduHNt97EiLGjMXjEcJ119NfnHvvNL5/B5jVrMLC4BKefeCKmz5mJbbt3YE91FXY31aK6qw21yU60pVNIx2Poi8fQTnVGih4OUURzzUEzcvW3rk8z22JP2zMYkfzSxiocPHioHuru3XskGWP1xocpUwKNNaTtJitiqyi9ejVJkTEUTY8aCzBlMDIQY9oqXxk5kNglsk+udJHMytn3k+aRfbv8AhFYrL9qsh1jeNu/qVdlwKEJhIv9bSZ3GpHeTsRzUph28FjMm3eW7F0rB1RIG0sHKplb2Mmja7Hq2IK59yS9IhcjOcA35sHuE8vc2MACK++JpF0BrlaASjGr9yloLnUzWNhjgxtleG+dh7/0sUGWlalEvJecZMVMyC8Y1AQWMg9v/Ww3LR2zdqm+vEUC6k2JaORWsJrsRVg/DMDgtYhAF6xqBWWHHqcWTz84Xb1p9rL6zR+X61YY/iJpWqY/b+xc3l++Pq9d7H+5p2WniZlMKdhZSu5iAZqHOa+fcDuv1dCUrLTMEZDsWglzjuWFnYMUrQ3Z6xbRzgxYzB7WDgYnpWdd64LjVuhT2/00kw7nLojRm5MjxjfXID+cpCeJXgjI7hAnIxdXQPTRLUtgrw49VljO1jfHKUMrNK0q7LPcHCa0aXR19qCxsQV/fXEpnn3+BXM/k/ysUFUn/5CAymqccptkVwfS9L3PTaMoEROJrayoQIE9JrjcJEwlxUXaU5zKRN906q+NBGfcAQZPWYmGngKrdT5jma4E9IRVrvEybKiKnwdeKzk3gBUFk2iy6LkXKaWTApytEu4jrrPQLzenNJu7zvUjZEfGTBCZiPu2oyeFjlSfbF9rm1qwc28VNu/YiRQrc0rIYgnp07U/AtdDxMgg3+S9IieHfW8ztOHvyfIZ2LelnfTW7dvx6utv4PO160XMqqgcgLHjJ+Cqb3wD1QeqFcx4bXxtVuHz5s3DddddJyj59VdfC1wFQ214tp5xxhm4ddGtmlS2bt06weAnnngibrj+egXmt99+C4sXL0ZjY5OCLqv3Hdu34ZFHfoL5N9+ME086SQUWWfN79+1TJb5y5UqdwVOnTkFpWTk2bNyA8+adh2984xuYP3+Bnskdd9yJp59+Sv109raZePBZ/uAHP8CLL76ooEv0j4ULq3Y+T2rYKffjz7NVx2fBIm3xvYsV0G+99VZcdNGFSkQefPBBBcwvfvGL+POf/oyG+np89eKLMW7cOK3Px37+mBRTC+ffpP54SgOOyHWgXpq9cagqj+Yn8JcXnsfflr5oRLXAVvc55P8lhIdztb8M1AJ5Rq+uvW9KIc62z00l1Sefe8ThGFZchk/eehf7N29BbU0TEokiTJ82C2ddcBHSBUXozoshUVqKVDqF1o5WrF6zEnu2bUZncz12bd2Iqp17MbhyMEoLS8QjYzLS3t0pVHnooMGYOnkyWhoa0dfegVga+MpZZ2HOkYfhtXfexP7aaqQKYhgzcwrao8BL776F2tZWacrjRcWKz10dvP/B5XHcuIPltc6Hn9kYaQQzdlqxmr60paUVJSWlYp2zN8SfIRxjB5jNIj5kyhT1TggLNbc0BwtTHqImOXFjEuuTcWqLjbM0pjLNFcznmSQ5bkzz67Z5szyUeHi7zamxrpkgWI+TmTPDIc0gpB0WizkE9mQHChO5mD5lAs45+0vSndN7mQcm55MTHpRxhaYHUQ5lzkImpWBQDsM5gl2jrY6s1td6s4G6FPSyDAz8+WyQsEDjzGQd6DLmsACgPmJ/WLefBt/7xC7f4DWZm5IdAqrog7OSs7c5NIabgRubhwSDMjeaKlq2EMKUMOntpRcyuQ0/L92qLHBpo9uqCsU14uZoweeVJbsJOlXCQA9om5gl3+hkSomXu73JdrGfgZDkbUGSwsqMVTurd/W2NdbRIH9PYtxNjrC+NPNhApV+J4M6K7aQLDkT35EBn0omwhPhX3lcR8X+5zVy8Uj2HdjyLg8zCZ61QXgt/F4ezDa5LQwXiUa1R7h2KFksLiqUdEt2nQEx4WxvHoR8VlIb9Ka0ZwxWd5KY9ec1jIS9sM5O7QO2l2QmogwjePn3Atu27sSKFSvx0kuvYNeefWhr71avlrA6vcnJZOfrsz3isDqJbXyFglhumBAW1YQwWkwymLNX7tIzWXtGILYuK3MGWZfFSWoW+AUy+wjja50IKA5/8GRwGZJ7QohTkO1ZZMyNLJCn1N9n4GZlbrOmQy80SD0NtTBNkWSjoZ/O75OtaiQXHWSzM5GM5Go0aUNrG9Zt2oIDtfXIi+eLXGfOcGTDG2KlvcIkJ7R+uO4X3boIp556srH4w1x0IXLar8BPHnkEr735poLb2PHjMXvOoTjl1FOxd+8+PPzQQ2hublFSNm7sWJx08kk47dTTcO/ixXj3nXdN353qVSXOwDdz5szAY4lj8+bNqtJZwbN65lp69733BHmzmps9Z44Y72s+/xw/e/SnuOGGGwStU0nENUbzrZtuvlnEwXPnnat2JpODuvp6fO2yr6nXfcftt+v9Lpg/H0888YQ+uOeJEsyaNUs9bqKn3//+9/Hc88/jxz/+sRAUnuXFxXT3TIusfPLJJ6sQXLd+PW688Uat3cWL70FtTa35UfQkhQLw9/HzvDc33XgjVlNZ8Ze/oL6hHrNnzcZ13/uu0CGatcidk8GbVSj75FTc5AB/felFLH3576rUbZSnOcCp8Amco/8M6E6A82pJhN2g5TeXSCaMEaTJIertQwGAU44+BqNKK7Hi7fdQtXELqmvqkZOXwCHTZuLLF38VyfwC7GxsxCvvvINUbxIHjRqBqr17ULdrB2p3bke6tQWsUWknHI8XIFFYgERxoZjmVF594djjcNIJc/HMk09hzafLkR+J4OsXX4Ijjj0Kv/3T71BVcwCxylIk86NoRhJ7G+vQ2NWJNipJaAec7EVbW4ekjPLq+P2vn5FAleczR/vxIKN2W1Vl1AankOzGvoeYzmT4JszAhBuID0nsYaR16HPBMbvi99P2cd++ffoce0LsKYo9LLclkw+x38XKgjeXovidO3fhQHU19h84gKr9+/Ug+b3VNbXq0Zifr0mmeKiyH8tDlN6/zJz5QHk48w1ROseA0tneinRvD6YcPBEXXXiBeujDhw9DfiKmKoxOSITZZXiQpJmI+RvboASDlJnQmCTJesQaERlYzAyY0k3roLZ+Mj+8/6vrCvo1HhguxfEekXrn7LlJR+52qqZv5/324RxONrNpTJQc2T102RfvkyR1QUNq2vi0EiYP8AF3MGMU09ZlJGjm5mV6cGbbvB5m47zXfP8as6gBDkwi3O/XgiEPQflzh56oM+o90WPglOVvkIl5n1hcg2C6o6pMhkdG6OP6coa6vkfacTvA5TWQn8gkKpmvCZ2xKl9DRMTWNethBRTp7bOmMOIcKIExApd+LgwlMXtam7Fu7Hlz43MZH9+P+sUxat3tNTX8Qq52ds/tflpLhN/B4KdBGkQqFByzPAQ3Y3H9vtAGovth0AYPLko8iVDRPCUnJ4bPV6/DXXffi01btqK90yyRCfcyQJFbwgSVEk7+LgZsVuTqi+fHUFKQQHlRAQZVlGqCE2VmnB7GKpsyNAZ/Vtp8P9y1arVp7dtgHgOxfICLJ9Umm/T+uAJ2aGGY+sKgbEkvAz/EzhC7HybTdK2zWbTKUyAzT90UEhrdCMi/XRa/9BmgdSoT8DTQ0tGFdrb+8mLgqdWd6kNNQyP2HqjB5h270B2Y/OISsD3BpCkgcQxETAyLS4qxcCGr4rm6Vh7YXPc8a7jXJb8N3ytyJCv33FxJP80DgWKmrCmJzRfo1c9zrxLpdNWKWlTBVdNQTpLqLGiSuMazzosXeUTwnOF6dH/34DtgLnN2ZtFLXqNVo1EFdN5nXi/vP1+bMmHxNrq6xXlhUOPnLCFnIWOyUu6HqqoqzdDg6/CcIPdowsSJ4j2R2Lx23Tr1vufOnYuR5Bd09wi2Z0Jy3rx5GDlqlPbdb379G0mOr/nmNVi7Zg1eeukl/R5Kib9y/vnG39BeSZu/OnvjnNvd06V53O/98wN8+PEytHS0KxHLjQYkVwOO/v/+ZAstaxGGro+eKQtEC+R5JLJ29SDS3oELTjsTEwcOxT9fehX71m7Avupa9OZGMWXmbJxz+eV4c+VneHPlSiSjPFeIOPUg2dmJCkQwceBAzBg1GkNGHKT1Rv+D8oEDsH3XLuw9UKWE/4Rjj8MZp56K3/7qV1jz6QoR7C48Zx6mzZqORx//GXojaRw291h8tG41tlbvQyqWC1oOdRLhpmw2RTSuG/mJAhsC9pffPGlIeqjoBFsT0si1v23ggMkxdJiKxOXztY1EZFOZ7OsK7u70QzOP0AcVFMoeGs0TAvHBeoxqiAWI1aD5AGIZYUlmMkkdIC6V4qblolafLszKlm6yk0NV6qV15SInyYLZu8g3ebmSzVCkz3+TCzBgQIUqeELsgeydqTjcH1nwb8zsQR2+zUrReMra8A1uTLJgudl5O2wjsJ9tGmG3OHRWpfFmwvvVaW0ks/6HncngzMfYN7z1gW3xuYWrkcIYJDikwfqIInyGA9dflxvQBsKYF75veEcXVP2Gg5qcCULvFhStncDXcQkbX8cQE/uc+vLhAOF64KHgQ3JYMbsDnQfR/ppwIS2qjkmIoUmFJWq+5oyYxqTLNiqvg9/La9RBFfrgJqszGDwzRCT8m8+C95NoAwOkcSxsdrmhGtm2gUHrWcmaXXNWJuZByp+L7Q9XDvCU6JXxiJkN2WAdwfCEmknwYRLEhEitAvPIVktHz9Dgf8nwGPSC5JGEL6FTiKCmrh47duxBX18Otmzegd/+7o/irXCkofTTuks2eYuZANnmTFKikT6kk90oyo/hoKGDUFlSjLKifFXnBrMnVJULHg9aayIH3B8+SctthS2ZNV6Am32YwsGu3aYJmg7f2enWisqy/40PYYHdETT1LIPCgO+dMLYVCpTS2X7n7yPblwciiwfC/MUlJTYNius+xlGPEfWwOT6SMDo/R/15fUs7DtQ3YNe+A6g6UCOvcmnsBeXb32zt8T7nFxZI/3viF+Zq0iIPTEdopGAIHAq9/zAQiaQ+cwbk2gpDbPqZknDNGCRt8jAf96s9HfwSzKeAaJUZKzHo9udoCAFj0htsUZmkkp/AZEfoUsgorUCwuedKToOEVkVFaIkoQQnBmtfDZJzP1D8vRnRIosQpCaZFbLGKy8+zldaryR7tSRZwfE5c524EJilncJjjtfO1HUXk6+scDPGHCBBXjsYFMwFPxNHW2YEtO3fgzffewbbdO0UYo8+6/NfDGNP/1iPvz8n5zxBvPBW7fhHluFp5LrR2oLexGVddcCGmDR+FN//8V+xfvxk1jU3oieRg/JRpOOPii/DehnV4a/UqHGhpRnlpCUaPHIk9O3agMg2cfujhGBbPR5p7NpGPuuYWbN25Uwx8auHpmULm/+mnnorHHn0UKz/5FAV5UVx12WWYffihuOPuO1FUWoQLv/41PPvyi1i+Ya105VEWSjRc6+hEb5Lt4Fzs21OFutpaRFYveytNSNPGQPaY01NuRN7DhL/jrFqD8Yf0hsEOURtWfdlsX1N9BwVsG2rARSV/9hzO0iVxzYKLHYxBQ62Dy3pdXAiUNqkXGubLKjMLiYYvlgLOekVaxDsd8sHz3fXHgoZV7dOTOCQgQYplJv95el+ckUzjAR5SqrzCxCmr/shkDfIfmpnI2ci1C5Zne69ei4gHlqbpmJEIq0B3IFPmHCRq/Znu9r45EcnaBP3HnfomVE9XMLZtGA+A7hbnUL2IWBoSYi5vCrghqCuByowpZbAjZG0wOhMZNxWwGdpu42oJmkvX5LMcdN4+AY7vv7+fetaj3CeiBWVDSMIM1bAk0J+/CrYQyDWAIlRrTuBTUJZbl8nAlDCoP+7WoqY28GDKf5t5jP2MBxoR6dT794EoeUrmrPo2Qp+IT+QcSAnhUj+7B7yXnlh4oLdnY8mDcRqsQiV8zf6wV5dKhAKCxfdoLHojhAX9QmbcpCfEXINM4kSSE0xOJzNDBMjo7u5J46OPVuAf73+E1994S3Is6pvppsgDm7OruaeLCgqkzWVA7ulsR340ByUFMQwoLZG0jBV5SWECRXEzfInLVz0XcaFDfD+UurE1YzPmM/KesCdd726Jttn48v0ao9/mmMt5MOj1Mwlhv1aQrYbshwI/Wxki9VFyaDJMI9dxnRuXg8Gc7QczLOLtCax+olTUytMsh8VAqleSnRwSO3Py0JHsQ01jM/YdqMba9RulRy8tr5AVbKrPAjoRDQb5mtpaHH3MUXjs5z9Hxb/MXmySm7k48p6QtMu1YeOLsyRVSeeSdF0zZQOTaK4bJ16KcEWYNCSmdgIFyD4ke0pKxB0ydrUSwCCx5NfEFQhT1ngvJEukQQ9bVLFYUJZY0HTEKjsAxQoTJuKe3PJ3cF/xvCFaILOvgJjZWWCGWbzPJFFqYFJoEfHNZZK2kOToPoV1rndHFCYkctwvHuCVFIWxrsa9MfdIDkuJJugn3oNPVq7AT372KJo72hAvzEdZZYWc3ljo2aQ6++PkdFeY/LcaPYNGBoWO1hKROrZ6O7qR19GFr887H+MHDMGzv3gatVt2qE0TLS7BxGnT8YVzz8Gryz/FGys/Q5/8FmK6h+2NjRgWT+AL02ci0d6JquoarN2wEYnCYsw4dA6a2lrFcidRj5r/E+bOFWIdy83B5AkTUMCijcRrqkmYPBfG0dzVgW17d+OdD97H52vWoq6xEVddeTUOn3M4yotLFdBVyLXVbE+zcsj2Lw1yVXBikNFisdnZ7mVME3j+MYtN0zNTuyjSSYCPvM9s7GJjIHtFrUUbTDCUJSpb7FXGy2BA2IZVuDzB00bYIbzEP5ah2pQuuh35QWpQt8nE5C9OFnO3VaZm0hKCM9nBIjiFgBvmAXuA8T60ZcjcsNbzlU9ySArEOg8ZrSGHPLC4iUg0MniW71966TBX3JEGrxQdJuPnLTD2t++0zNeqD/clJmvfDn/duwA/eYWqfnngDfDnWAFzQ5LHoB6KrEkD1BumjLnvtciLDGBhahnfi5IGWXfaWEZHIbgOPOnjoU2ii/eOtenDwJX+lZeZqxhawA3rmb0SAfEl7IOHg1s2uoae77//B7csKzFjvHvlbFCvNN+B4KUeZsj8DaY3QiUJZl4981mrb8tApWrDIfdMwRICtDnf8Xu8vcHXF+pCOLTbZEx2ICTVV9YAkYAqcI3LhIU+8LT9ZHWiqiUw41kHBgKn+eAbXM0gQH4GAxIlh+SOcKwn2esDBg7D7XcsxiuvvYXColL5f+tapCSxQ5K/g3rwooKEzML7ejoxoJSSsnxpw/k3P8rZ02clzr0gEqKx0Ol+xnGg5JGYL7slSO5I6MmYP1/5IATcUsFZKI79TEjdgmzMvfwDp4GVPVGNoGRQhfhvfU+fQZCxvwgkWfMhIAdA44fzWQnbpDIOoaChCOeJkzDHapWjSjtTafTlxhTQye7fV12DPfsOYOeefeqt84OVPIdA0OqWrPk5h87Gd77zHYwdMxpFRYVoqK8TSsFeNVUzvX3kO3iSbY6JXJsy4sml254NfJLngYoB2+/GLbBk3omZUoq4L32YHGntKGvpeFEg+SnPPJ251vLjTZYcKyBjYnSHitklonqtkDllUKTws36uyPmPs9rDECciZP7cvZLn9buHQ6YHmImklpYY4mjtMSeCcu/yD/c69zxRVCfjGuRpS4hFRk9fryaeUS++cu0aDUzpoHlRQYG+RtidLTGdT1pvVmA5GTkTxMTkhQEAACAASURBVIOXhv+/EiaXHfIe6WdykZ+Ti7KcKCryYvjK6V/E4EQhnnrox2jYsVvVdV9eFOOnTMEp550naP3d1auRW2QJTXNjI1obG1GOiGD1SUOGID+/CK+89jp27NythHLQ8GEorihXq+D4L8zFeRecj4rKSuTLjCqlMyBNO+Q8i3v0kc9JREX26+iidz6TZToT5iGHcARlmPyb772parNxkjNBynS3clEKxCCrUA069cNXNyz0YD2YOCRo85KzUHsWTs3mR1oYwTTfAp8FYYNWycLmeieD2khCOgjDYWkP3nr01msLZIdgxGb/bzC/FrAes+YKBtiV32jwtLGizXNYcI+bouRYYkB01IKDvV8mDC6RknezpGvsXpjftnyPQ7/GZVRcJPIS7kmCaIINXjCpld3X7LhLcgZ4ke4XrkxaVahVIpaUsNrmgAhLkBjUudm4ORiUZRbjfWRuyDDj2lna7sXsuYjBxpZQCQaXzzzve0geMlPYQsUQki8meORB6H6EYS5io2vqllW66j+Hipy9dL5vm/Vu/TcmHM4b4HXzPbFHblBbgKtFPgxJAoeyUA8fpSGHkfcMBTL/bvb6nBDp/+Yzoce1PzcmnZawmYPcv6+57HSu/xyR6gGLz1EtG68M2fcsLNTrNzc12kjPXLpZ8RnZyWSmMSRVsv9v8LKYucEJzRQS5uhmXu2Eeflt1FUwW8wVdLx77z5s374Tm7Zsx+rPN2Dn7ip099DdLa6kSqNbqauWTKgCxYX56OpolbQmkQsF7tKChKD08mJW5AzqBquT1Mbvs5lfaQ3moAJEzHSap4QzwJEGH4NrDoK2t1kJSurn3yt5Wtbu19eFt2Ms3RFJIigQwux3rW1L8C0RMN6+HdXZ/9SqkB7dqlGHkAnPy3uAKI66d7RizZOmvKM7hTSNciJ5qPsXjLpnfzW27tyD5vZOdHJqXDQuW1il8hwYJM5LHq688uu4+OILdR1si5Ddr0Ae+vt6L5qkaCcOYJU9r7+9o11nB5NgR4WcD2OIkkXB7J7MOpUZCmIkValApAwIs9AVhNi6MfKnfT7MB3AZKN1H5RppLThxGOjD0d2ltUZulLU3rGjjPbTpaVZIKGiHGRluq0z43IykrJ/tHhieQPN3GQpo+8zbU3xtg/Dt3PDJgm7Owt/J39Xc2qqKm9V3d28SK9d+jid/9QyaOykdjKp/zhjGhE88m8DD8IpcCUE23PzbvxjENfGSo3k5g5zkV6767iQOGTkapx11HEZVDkJr1X788pFH0Vp1AFH6bfSlMeGQQ/ClCy/E28tX4B+rViFWUiKN/a5du7RnYmwrd3chT0WcnDGEuHZ0d+HIY49F5eBB+Mc/P8C555+PhYsWSV3A50AXU6GfnAxHWXQsT/1/9soJyceIHvZaW6aupk7XPah8gIbyaK8pkIcNkIUnLGi56YTDlP0DuWkqGUyN6Gb9CLt1OqAyN9I2nZZp2NAGe4RgG77mUi7vRQYOuANOCsZO6uLvDa9or6sLt/GemQ9PJngpEXo85xkzkZuh1xagKlweUIJ5DN53ZIIHqM10NgmaSDqcgZzJjs0ViDeRD4JoAtnFdnCEjDvTJ7Q7q54YdbFpzjE2sgl/Z21tnSo1LvqBAweZ610qJTckLhIGASYA5eUVsq9lEjJy5EHo7u5EQ32D9a0IH3IWfD55AKWaEscFziSDCAevk1Ayg11LS7NNzgpsfdvYrGrtebqTmR+d6tWGPppg4TCOlTfbTHMsHaYfAK+1taVFmaPPdzddOclunRkDEJ8/nyH/ZdagjZ3sLyfztUK0xmFKnwPN/p+xyHkwcUAP3b+sx85n2f+59ocxre9H3wFOYUrrMGPS2N7WFuQo1jP3Q9T933kN5sJmsL1DheZlbx7jnD7Vm+wOSIhpps1ytFfPg2uAPU2SLG3spyEGDJga5hOUItSOM4CzJ0YiF2eLb9m6HZ98uhzvvPdPNDa1i+DGgSOqwoIkT4e+1kwCcepxuzsRywUKYnliqpfkxwSpV5YUoZxMWn0+JkMYviPNHech7oGJFrTBt8FbOY6IOPKmzzsPhgQgP0zC2eBrRK0lPWtDT5SoB7MlT6St0ssidW7Q5PDw/9ezJ4zA1UQ1k1SKTBmqNUMYjaXO4J2rfQoFbc5Bb2ptR3V9E6pqG1Db2IL2bs6HTqKLffhAjmS75f+uvx7f/vY1pjSQgoHOgDYkJiyEDPeCT9ykgMG8SJ74pnrg9xpqRmtds142QmxA1RSUwlkV9h6Hh8gWOKCSXFOaj6EzmO05Sjpp8GRJMj9IBuU94+RABn9HG/0sMvSiV4m/tzy0p6XqsL42L5akKifWcn97O8xJK7zX1jq0Qox7nWeNqxR4DlhCEAyqmOKEotALSEtsiXLZPuJ5mGYSGIuiK9WDVevX4le//y3qW5rFYGdwozSNGnJHb/pH6wzEnlmH/YpI5cVhchwJ3ERO+mjNGsMxM2fjsnPPR/X2ndiw4jO8tfQltFbXKBnkNL6DRo/ByV/8MnJLStHS24dtu/dg+YoVeP+fH2i9HTVnNm5fcDOmThyPwpIyDWJh5cy1/uvf/06Et69fdRVGjBxprYpAqHXzLEqy+W/+zf4/n3uE8ji5Z4YR0d092LtrL1avXIU01xj3ft3ejQrk+ggDOLSMqPgIrGljbNogCz48g6+z5CyvuCVfC1Idfz3vVainrIo53Fm9NoOCGT4wSzX9NfurPJwMUveD2MxUrGfdf0HzBinTDKYb1hO1ytonrem1OKpUzPAwvk9nnxHzxHLPSEr8d1CSQktLsuOp1Q62nBmSmFVPbuBhrHWyKKN66Px/Vd8i93GjGHvZ+lXGuGdPkxORxAxXEOhFbjSmQ5g9TgZxfh8lIAnKyVK9aGhsUGA2OYz1DpkQEG6lfrOxqVE/y41lQZyMfpL/csK8+KSum5uLJhcM/ApYHMNHvWuPBf4swcVsKX2il1elnpjxfpq/QKg+w33kdXvvWOMXQ6Lk68EPZe/7u8xMiE+mBWCe965N5wLnGmSw5fMVFyMQpXTA9Bs5ai0Lr3QMnTGZHJndJh0jpC7+AJ2jQkJq78vWncapygM/KSWHDhr6d6v3Z2Qva4tz5GSPski+NgdNdHa0BSQlsIsDuuBufCKTBd205norceaBzASTB2lUFST74xwUosqQU7OiMbz86uu47/6HkOpl8I4hv6AoVE3G6rdzTjtOLPS8SBr58agCeElBHKWFCZRxbjL74/lxfT1BvkTcSG60MKW8zBJwq3J933piw23g8D0RFMGv/QbuGEoaJgOGilqQsqXe4bzhwBjC930KskYO9XrA2TFGlnP5oCNtTLSNO8P3avJDJeJs97HSDCifkgIe9VRv8FxBDqLxfLR3dqsCT+dwulYabd1J7K6qwd7qOtTTVIfAWF4MMU6JI3kz2SM70YsvvshaFrRALSqw5JQzEIIpFN8fe7aqrnO4921mgBK90P9V9RzgcJvoR8dGmz/A77G1aGuQd0GkReeSBIKmeB1qp1mQkF8F1yz13d09Vm2HtpSq3OBJ7gRPkT+DRp7rWehoeD6az00yW0jovM1mkL9PZ7Sq1pFVa6NkeTz00Od9InHSIXuhCUrqTVFi7cTANg8IHL+XzmsK0JKdcYRtH9ZsWI9f//F3qG9tNstWJj02q9ZyqFBE/mcV/t8Cuqae8do5+jWSi2g6B9G+HCSQi2NnHYorvnIR3vjbUnz49ts4sGsnIVfFFLa1xo0fj3MvuBC1Le3YW1Mn58ABgwdj4sGTUVRSLNfY1tZGDBpQoYl33EvJrm40NTfj4R/9GFu2bcOdd96te0U54LDhw1FRXqGzhsquRH4M6zesx549u1FdV6P3x555Y3OTEi6edzzvScDmWcRCjud9pGb3+kwg95yF90SKTDdBCIFcQTJkVS6zcmKVYJ3giCbYoh+8bnCYLTodCgEgEzTvlbQ7lGV6mFbVGjxjfUMdJj5gQgeWLR5jyP4Hq9x/vynI7DCw8ilA+tZHFMoQJEba7E7MYWIQMeYpD3/OfCYsmoVbAxSdlys5ibUBes33mdm8Mzj/ZdnIjFhJiYZxcOSgMXozLF4OcognrPdMaCYvitKyMknrmmTKb3av3KAM/HQ9oguWVUnWw+cmoV+5EAPyBwqZJBQJfu5ot4EG3Nw2vMNY0jxE6FNPngNJXpwAZU5lPfo5Ll6OkhSRyElwIgJZ394DtWQqsrgMQVe9adPiy5xFIxPJVs2SUhzRsfaMoQCqyLhJRdYzqJSHkAd3VqtGUMtqurVWg32tQ4+En6xP7PCfBXkeLGQ4O/ROZMJRAyYiPNiY2PBeuU7emOa9+rxY2YRrg3KAz4W/gz9nEL0lRPwgJE14m9fO9+WkQO+rS+YY9NfiQgSuhap8tV361OdNs3dXWCTmNQMKg9DLr7yGe+69Hzk59GBPaHSpAkggODLJo9OhdOCUk6XpLw65sxFK5wdNYBjISwvzZQRDohttWaPSjhsznNC6kvYgNTNzJ0tM/G95Q+j6jQyVTbTDCEnbmTZFzgcPuVlURg9ummyhYUqUs8Hc96vvfaUCYR649OVCOsLQGY0ytfkBgv9p89nH4UAWFFWEMKEjQYjqG7YtInka1FLX3Io9B2qxv64RTW1d6OxJyb9dWETwr2AVeNCIEbIhnT1rlp67pRsWBI0XkKOKiugcky5nU/NtUb5J5zWSbHkIM3jznOCepTcH1zb3sl27kYG5LqnSUcA0OCNzFnIda9xzLKHklveO5j8uoeQ+MQKnoYRORuPP6KxR66efDbKevXF7aCVrKZcVX0zWKEuTE18g3fHrfPYOk8v2Ocxy53sypYOdKTrLiQAEZM/OIFsb1t+396WkhB4iccoG0+qF5yZiWLNxAx5/+km0dnXo//1rrmjSjIkQV/y6+//dH2qXxz6/PReIUtGQiiCnpw/pziQOO2QavnrOPLz057/gw3ffQWdLE3LkWMlCqBvDhg7HEccci9KKQcgvKUN+UQmGHjQCI8eNxetvvYn6hhocethslFWWojA/H6XFJeju7MaBA9X41a9+rXkl9L6nq11ba5tJAqNRFXM0EWpqbsSwEcO0FjifXggvzzIiKpzgSK5HOxFWkhotZmhIVPWutRnwwRmpOlzF8rZOj/W17KBVP5eHQ9jMziTWRg0Pxold2nwidQTWrlf+YS6y9bmNMSwYLLAHnayh4K8DwAhlPoHLncycSGe/Owtn9+/ZGdrAhIB6dKuGZRgjQpdXmwa98Wt8WN4fTsSt5yhGtGwkjYnPw58Hu2k7jVCnvFDGN/S4NvIKYSIubCYClqRHzGRGU8fodGdJDQ8/BeRgQiP2KcmBqprzFZT5fcxyVdGK5cn+rkHJ/HkSfWjWww3EI4VezPxdZtlIPbRZWbKvx3tdX1crL2nbXEbWKihIBHZ18LQW4mDues5A7t/b5DVT6sdrEyLhUkMutra2gHRYz9yCJBEKk2Lx/rCK5c8wMeGC9J4/36PzB3gPuH68KrT1YMx0rkEiDvw5N4vxas8JO/Ie6DE9Lp+DoG2R/4yg6GRFLetwaHkVyq9bQmKBi9mwW97agWuMdudqGCJg7G7er84OS6B4wDFpsv6fecHz692ddu3OxOa6VnUUWPoMVKrEeVB3dmPHrj349W9+hzXrNqg6iEWpbae1bI6ZyATynVmoMriGihxpWbCWFSYwoKxYAZw6cjeCiVDKmZerEZ8kuel6ApGKNpkMZEIJWGFJdhg86oNXurfhTDJlQV2eAMHV0dCG0GDzgB5moav6DMl2hpSq7wnVuv8dJGi200zSx1YD9xqLU1bieqZh7oH2ictBlajrNAktPxs6RLY6gzkrchrI1De3obapFXWNLYLbWbH38BcwkJOE20XP7CH4yU8ewYwZ01VlMWgLlQqDVBh0H3zwIaxeswZlFWWora9HfW2dLKt537iX2TKj4co9d9+jISf79+/X4b5mzRoFYksY6bzYiwsvvBAXXXQRfvTjH+nefv8HP9Be2b59O3700MM4ePJkXHftdbjrzjvlxc5Rrdw73Bd0n2NvnutpyNAh8nZfsGA+/vH+P+TjPmf2bP2ujRs2iH3vHgtHHXGkfi8trinvo7sb3w9fc/7CBZg9e7b20ZL778fzzz+ns4vrm/4h//u//6vAQm/5Cy+4AOecfTZWrFiO5Z9+iuXLP8XXLrtM3vPWfvVgbsY+TG5U2XMfUn7Z14uedC+KykqxZtMGPPTIj9HS1SEme28OFMx1LvyXZrg3dDMVeT8LIlXkDI+syJGLRDoPsb5c9lowe/IhuODML+OFP/xRgZzzxen/zjhSX9+gs2zI8BGYMHkqRo4dr6E8w0eNxLhJk7Bs+SfoSXVh7heOR+XAcsSjMe39qr1VGoxSU1Mrbs8xxxyLyooBlvw6QC3VUphmmaI5Vgz5JcWyVK6rr8O+/VVK6Cg75Lpg8k6i3Jp16zRALFK7Z11o8zEQWq9JVWqoaN2W06U81ucwAxP1BN0fuh8z0Kosr4JD/Z3pn4e6nxduya6knF51ey/S5V0Kar02TUuVnVi5QbIUhlNYby3be7ND3602WbWzZ8f3FIgcdAVjYhLgXtdVMkio0gyznxn4WSkXFBQGn2mbKmbVqR1WFlTcZCCiit7s1p244qNKrXIWk13+7Vz8JD5x6lKrZEPsj9fV1YlprsZDJlky/3YdmOw/xeMiMjGbp10jDwmiAHxu3i+We5hWiXlaM5BVVhDCieve7K/ap16uwWt8bQtCZjSR9Q3g+7DgbZmz4FQOtw/kGUu+rK3A1xYkHJz6ZM0p6ZBVQNysguY1dtNsO5XdBy2+npmGb5jjlVX8ZvFp0jR3wouIZMfpTpmficbQ2toiB0IlLfIMKAkzAaxVw9YBn6dYzt1dgsulWw4sfikRwpr0FgBhWlYumjoXBqP0h5nV46Q0RbPUbWY6q22xUDM2wsYo5+fUWw86awYrwd/BmU9FgobeWEDv6uaM7YicyIiMbNu+C4898Qts3LxV5URpcZlaPq2tbXpGkj2qt2nyNlZEMXoa5EC98IHlJWYEE4I4PdTZH+cEtCiTQSYDAR7ldC21DnII7dP/3EhFfJ/eHjJo1PaIyKj9+qRWQfthHcgrMoKygzqwaQIVxljHZkFriBn3J6tpJXSB7Z2lvNGzwQM5f8YCOBNOQqZu5KPSTuoU3lfCuUkx8fm5FN0sk32Cz5N9EXT09KK6oQk1Dc1oaGlHE4evtHegoyspz2/p+GMxjB07TjPIObLZZXWa+shWGpnY/5JY3nLrrdhbtQ9zT/wCjj3uOJmdcJ39+te/xsIFC9Vq47QxWpcOGzpM1Rqnn9Ffnfdz3nnzcNJJJ2PixAlaD9W1NXjooYfUVjvzzDM14GrL5i2aE37aqafiuu9di0W33II33nhDiQDd4I4/4XgcdtjhWPHZCtxxxx1af1OnTg2B/H3cv2SJ7jjbbuTTcI3Tpe0H/3JxmzZ1auZ5fvrpp5qvzoSEMDAtZo8+5mjN37jv3vs0pe3Gm36IVatW4ZlnnpFLHPfvXXfdhdNPO1Ue6j9/9GeaOPn9//0fqyAlkw1IQGDvq+Ai+hMCLhMzrj1CSfGiQqzdtAGPPvEYapsb5b2epCxSngOGYDnW95+B+78HcqvGNcS2O4lEXx7yEUOsFzh86gxcfNY5+Nsf/oQP3n4L3W3NCuTkSNAfYPyECTj+Cydi/aatkjCefd75GDF6tFzoahsa0NHZqvn2kRz6N+TJwInjhqv2VWHkyNFCVPfs2afpng0NTSpuWttbsWXrNlXdQ4cNwQlzjxc6ymTtwIH9Qmal+IrZnJE1a9eqlXro4YejorJCzzBSu2dtQK3C1CdlzlZFi7UYIDM7KKxHzpJfBz83TiZg2O50n3Gv5I0kZUHAiWgZtrpwG9tYGctG9kdCVh9YVNb/cY/yNDWGlpVkXtAwmiB3cWKdBTGrmFgh8zA3RzDrZxlTnu9FGz8MROCbUDDKzUOnIHFjGhNSIoRsJByTsPHwsnYCDwnziGalIJ92oRcBaM20DWzykvdULSiSbVyo62dwJJQuraYO1BhiiYRpg1M2R9hZnYRtzbLW4GNCc5wix/fLRID6RGbQfCbssbNybmxoUM+K2XNzc5MCOSFg85MOFWo4UlXZC+XwOd5GUMq0J4LDmbmaGWKTzS6zoJaxZLMWmILZFOgt0SCy4fB6hgWb8U03eNzWHSWIcWW0/EM0gghFhomrwTQW6N1hzlUDjtwINBHMalIwl9mZnW4Y1BKIWNaCCCzkwJ7292J9aEuajGPBfqRJHr2Kz3oTGOO5ra1ViICRk6wtw3600BV5/VvCZ51tu39cg109KdQ3teDjT5Zj2SefYsPGLejsTqKosFjDX/pSVBqwz2pBlh7p/B0cHiQte7pX0Hl5SSEGlZeKqU7mOnvjpYUFsmRlGsxr4Vxx8jDUDvD3o2lLNFehdt2msBlyF5KyqLVPrAUS5FW0gM0PiUC/YE6THL2zTK/ce+ZObTUveQ/k1l6xQO7achOiRNCbzn50J0n0ZC+6T0lHF5EOJYhMkuhMGUVhAdGLiFoHTFZ6e7rR1dOL3kietOPdvdCwlbqmVhyoa0RjaxtaO7vly8733sQEMTdXQe+8Cy7AoYcdhtFjxthM7/yEnj8PVxrzLLr1VnyyfDlKK8pQXVOtcc933HE71q9fr+DNcZ9HHXkkrr32Wlmd7tmzB/ff/4DQsyOOPAJ79uxFeUU5rrnmW7Izff311/Hp8uXYs3ePeX2EjcZE66ILL8TNN92MO++4Q0NS6Gduw62acd5552lYFd3paKhENGHGjBlKABgkfvjDH+KYo4/WGn78scc0e5zDVxjIRe5NJbHys5W4/4H7caCmRtainCF+1NFHawraY489hs2bN8nn/bPPPsNTTz6Jm2++SQnz3Xffjfq6Oq1vrscvfemLWHDzzTZtjGTOoC7h93q7UsRPxh2Za7EHHlHlXdfUiDUb1+Ol119FQ2uz4HYL5NZL59nN7w/q0YCQWkSxj/7UaCM/U69N1jqJbol0VME8pyuFWZMOxnmnnYnVyz7GZx99iHUrVyDd0633XjGgEmPHjcOMOYeqFUMs9viTT0Y0kZBmfPhBI1BYmEBzS4P2H73Qd23fhUQsHxMnTNKsdnKdZG0e9jcTdErTRGhjQRE1PpEwgzBHgvtFKF54J9aqMzdDi0F57JGvTdvGMXjaqg3Tf4qkJOKYwetmp8k+kx3Gksio/LSfcalIBrp0vbMgNiOhCf5yMog6XGILIcVKO+hOfbKVIfP2EEQEy5iiBDwiEGMCadrT/CBXMRmLV0+sXMSyV4VnTFma5WffW2AEhsTD4M0+QWGDBg3OSJuM0W0HuV1XUhk2Wb5iGHppKx94Qut0ObNqkvds8OAhCk6sHBloCeVn+veRHPku82AmbEcTHR7WpaVl6qFwSlENCRZtrTrk+Trq94ZhNqz2mVVzyhGrffbkCAcNGDAABUVMFgyHpGSGNonM9Do72+WtzQDPNoE/T2ag/Hb1oIKCwdZJgN2DaxQPbO/F2c+GNkhwjGKmr15ekKlxQTLQEtp0mZwlYdkNx2ckJn0gXLHPx743X4NriwHF16l6Y+Hw9wDLrJ/3jeiGTf/iIe6uefZ+nKkvj3SpDjgf3nTtPJCdHGg8DCNnOTRKEiJ/Tr2pEIAdEmeCYesxeI27Bj/sBXnP8zVJ8glyIZIOjbRJSZ77kOdojXAASuXAQToAqvZX486775HJBD2WmelzFCMhTd2jnh4FUAZMJmlkrLtevLK0CAPLSjC4olRkN5pQxGl8w4NQFbnJDnntMk0izM9WUDqNhpZmNLW2KpEU/z60griH+Dt9eAafLe83+/PyXhfZKab7r7nlrOYDzJ5N9YLDoU9EC5C7JFSqyOm9bmuOf1ObTS4K/2YAZ8uB099ksZpFagWjG1GxWwGcwTwey0NBIo7SgkK1EXI0zpQjU/vQlUorqJPFzkC+q+qAPgi7M4BzIAuTBybKXIdnnX2Who7wmowbw6qNrlsduHfJEixbtkxKG0LbY8aMlUf66s9XC07n2OcTjj8eRx99NIqKSgSBs2pe/fnnWocsGqYcMkVBlUNPnnrqaZFYeVa4zIv3j4c5R45ef/31Gm/68ssva63yvBlQOQD33rtYhFm+DgM5nwfXJz/H+3nPPfcosK9ds1bjSPdXVQm6P+Tgyfr64sX36n2Q4MXk4ED1AcUAVtmXX3EF/vD732uQCxFCzQX41zq6++67BJ3v3bMbS19cinfeeVvn9kknnojvfPtbGUc78orE++HY1cC/kQ+FWx3T7KU3JStWmsFQR75u80Z096UkSyOrTBauGf6Tp78W0C0p9j9ZWR+/xgDOYM6/c1jc9UaQl4ogr6cPh02Zjou/fA5iqT7s3LQRzzzxBBoOVOm5EOEbPXYsZh92GHqJjBaX4Ni5cxEtK9PoVSZ8dXU1WLv2c+zeswttTc0YP3octmzYhF8+/UssvGURLv7qV+UHQeSWe4vkZhrfgF7/Wusp5DCYB1MqPmO5QBKl7GESZLJA1cABKZUstH7fpixrPQQ+C6DWD8+4ZAUWuUgX/Ri+ZCFmJCmh0hCxIFS4niDwpDbrwWDIYbJusQbJj828Zvg5C+DGbrRKMJgFhAyLWYoHDq/G+e40ZF7OSEaasRaAJSBiT/aDnPVzgdnppjiylw1mGmKZB7Idg44bG5AIRo9nDgog9EoZiDTJhOylqTSXKcJ3zk7N9LaDCxmDsCpZMUFtZCr7KeyxE45hQOf9d91gR7v1sEaOHIniAQMtaZGOnm0OGtb0qjJUdRTNkz+2B0jqqfneqVXkfWBwra4+oM3Hje8EML6WpCsc55rxvbaqVM/dIc5gXsLrM9lRNtni73TSmuUNViXba5shjcwmOBCFvSDqquW6ZlIxvjG3cRQ6IimZHVokd/D/zaiXzwAAIABJREFUea/4s4QzDbWx52r9NUOTtHpUOQcNM6vBAJ3zmfGPT14TUUyOeAblKhElahBc4JScuD0t1RX9LVyDjDJzaIiMyaEoRrAztMIkJXwNtghEQAo8CIcElQi6YU2Qq1BaF08UaPLfq6++hr+/8go2btmiwRfk88VjRAUSgrb5PSRYqWJL9dDwXSz00kQUlcUJDCkvxtCB5agsLUZRPE/BngkP4UJL4A0JN5llD1LkX3CSFv9NcyXKutRiKJCkqqGhUUmHWNaBSMW/2YLgeuLrezAn6YfBnIHEArmxm4nm8EOtHM5I6DZSKNs9TNb4wSRZEHaYiqbZ6z0pBczuHvonxNSCYHViaJi1/Jx0xeSIrSAmF0xgtSeTKZlwmNKD9y0mAxgG7a4UJWl92Lq7Cms3b0dLZw96KHqhQxsNYkKg/NIXz8DCRbdoEBGTXt4bogE19fV4/IlfKLlasGCB0C/jrQDvvPMOnn32OXz1q18V7G2e6rnYv78Kt912u5J8Dk9x1IsJ/Z/++Ef8/PHHtS8J20uWFSpy7t2p06biuOOOw/vvvycS3Y033YhhQ4dm2jUvvbRUU9huWbgQ06ZNw+233YYVK1bomjgmldD+b3/7O2zatFn78sYf/hCzZ88RynDLLYuwdOlS3VMm30zI2Y/l9x08+WAlyiKMRqMiATIB+PKXv4RZM2fq/T/yk58oQWCSMXXKIUJKvI2kszSMgNZDD2vIicBcb+m8HPXIn3j6KXy66jNB7CkqjbQWehXIRQ4NP59JDjOsr0wPJ8DFIbAziIdzOs6ENZVGpCeFnJ5eHHrINFz45bOR6MvB7s1b8OtfPInq3Xt0rgysqMQhBx+M40+Yq2fd3tWFRGEhahrqsWXndpQPqMTQEcMxftJEBeMI253JJD5+/wM8+cTjQnPmzJmNSy+7FEOGDlUbiATKNBFCnnM8t8m3ALCzqgpr1m/A0pdfxqrP15qnhs7JPlmPn37KaXj4oYdREKZcRmr2bOn/tjM5TMDJM4Se/kHTxgYajGZabDvGZLzf3aNDy5msGYg5HHB8He9pk6nCfmGO+teWJXlwDS+ZRQnCVbo1vtvB2jEeDkwGjNBnVfUdhnHwc4Lm5bsSjlzKnPzwD9Atr40Zqx3cRu7J6CyDMQIrKm5ANyNxFEObMkqJAvvV3fo5ZYah2lQvNgyT4Oubox397HNRVFysIEP3LnN5o/kLqyP7L0p3qDA+lSb5nH4TSqcsChG0pJLrBZ9sgyaN8c67xGvkIc1qsramJuhg2ZO16XU82I2x2hZc+NhvNecp+2N32+VATmZ04Ir/zwBrhLKYDjgF9iA/M96FJQWudeX75UEr293AXHW/dKuazQGNzkbsrWvUqg/RsCa0fkcmQZNBCGEp+5AfeGgPEU4T0UWmFObSluVTWKLJIKBK213YGHDCCF4iHwwG3ht2GRtfw9jB/Dp17Oaq5okJ35e+lw5etMcNrSEGKNfoswKWqkH6bfqvG9t32Uef4Ec//rEpH3Jy0NbRrqDFaWpc4GyLFBVz4hkHpVjvMYdZfbpXlffAkgKMGlKBoRXFNhylqACJvIgx74mu9NlQJGIpDJBCKDo5YKMbPZ0d6E6mUFxaqvYPfwcJZtpFSkpMs21tK+sjqj2S7NHwC5uexgEsvB9GeORaNtkaPfLNPMa5OewLkphpLG0muSZ71ZpKEvkig7tL1XeY6K7+ODkw8ucPWnrba2YVzdaN+eib+QgT47aWNnNBFGPaSJ4lZeXql3MqGoP39n3V2LR9L5rau9HelVSAj+TFVdXn58dx9llfxvz5N6Orx2bbU3ZK+8xtO3fiD3/+MzZt2GgtvEgORo0eJZh8y9YtePrpXwbzJEssyX5n3/3999/XtDH3KSdZlJA7D/9Ro0Zjy9atus8DBg7QeFFWvezVMyEfNnwYtm7bIhIdERm+7+HDhqkfXltdjdtuuw0//OENmD5tmghqlD1x/d9+xx0YPnw4/vbC3/DmG2/q7HrggQdVpfNeP/7Y43jl1VfNRlRM94SCN9/TgMpKnH766RgzZgyWf/oJ9uzerfOEMDsHp3BxPvzggwrk9927GNOnT5eKw82ouB+8GBNXJCiUDHWhWoAZXY5g9EcffwwfrfgU8eJCq8YJuQt8NlmiGdeEU+g/olmWCNdvlGl/VQTZ9b1p5KWBgtwoZk46GGfMPRmVBcXYt30HHnngIdTtrUI+kzjGhfCCPLfLKipw9HHHiuyWX1KEbbt2oiuVxEGjR6O6vg6tNTU4cvoMVG3bil//8pe6f+yBz5g5A0ccdQQmH36Ysuc1q1bhZ0/9AkfPPQEnnHY6cgoKsHLDBix99TVUNzSIq0GDIvqYMJnrbO+Q0yj3VUtTi9DiSLK9Pe3woGsEVdkqKBqpzYo/63N70PY+nzF3Q5mv3pf5jDPDkgTBbTsp9xDJzCoBM5MJPdeQGOiAtnI+JGn9q0DLSARLqn+fnUfslU+G8BCGDoioJRIFfZmTqhL6JxY2ZtL68y7ZEBOdMGdICtwtyu+R9Y2tT2gkLiN0CQCgx7QgWjuETd5mpiOud+fN5H3R9CZn+fIeu3tasGxlNcgKXYxr9tUpa+u2wQRc5AUlxSgoLlZFwArIpxwRJjcGt6uAbV66nqFLTXjtfb3Ys3sPVv6LrEJ2NQOKm0Aw+PH3crF4z4r3mBWYKiVZpAbNchj0wgOYsgj9XJAf8n3Kizp4YRtJygx0FLT7+kzq1ZeyAQgkoHFkbnNzGAvKhMhmqpOYpoM/wNmsgBjU1D8nui4BcoDVtCCpR7UhJAyOWlJcF2H6noIxOR6u/w/8DyYWTH5MoZBEXpQQsfXlBfMSVQhIjys3PLBn4LzQF/aEl2uI1p6S4rn8L7SRjGhnk6a4N8TcDa6EDOysQLlRvdrkc2Mga2vtRH48V5UlNaUMxJRWKUiS4JYL9cEHlRVi/EGDMXxAGQaWFaMv2YVYDklOBQqC+hlCwm0dYtXKmCgClJYUoyhU7GpLUTlA7TihQI641UATSiKNryINdGhdiahGuSHbUGT+97N9NQmmJTpas86BYJUUNOCEo4mEsWpiosD+twaZKNllUse9E0iBTHJpWUnFCKWFGizDxImtAiYNRAAZxG0aHa9VOmmZpnQraeH3lVVWqh9O9KGpvQvb93FK2l7UNrejrYN9zIgqcr4uk5JzzzlLI06JIiiQx6L4ZMVnePPdd7H68zUKbC3NTWp1cUTnd7/3XZHZHnzwAXFGuEdJTONYU44kff2117F27Vrsq6oyFrim++VbC6qjUxPGyHb+6iWXiOXOqvrZZ5/Fzl079V7YU9ca4/ChfzHnKSslca2urhZL7rsP199wAyZOmKjqnOuWPW6OH2XyQJY99yQTimuvuw5btmzFAw88IA7KrFmzcc/ixZpV/vjjj4twx58ncfbqb1yNs886S0Gd95atOlNnGBH4qV88ifff/4eq/BnTp+vnFMiDVNn3U2bolJ/9aun0WUXe14ufPv5zLFv+KeJFHBpCYy+67hn66l7/Xmtk+uQeQ7xusyMhUCpDgcUzorcXRZT+5kXRXFOH6ZMOxsXnnofygiLs3boDP33oYVTv3qfZAwlyloLlbnNLi/bcwdOmYvLUKZh0yMFhwEsntuzYjnUbN6LjQA0unzcPndV1eOapJ82xLS8XLW0tGD1uLGbOmSVGPgei9OQAk2ZMw2jOKE8m8cq77+BnTz6J0oEDkV9aKsSI95jnQTyeLzSW57Ah3n2IfPPrV9PDLMCFIVCzh2DhOUDTBnMLRg9Qs9e2MjkIB6k5mtnkLwVXHkyE04J8x9nPMjoILkwKrIF1zhNSh2IYl2gsbfuwiVMmY5FMIiQBXumantrcpbx41M8GuNJgVr4Hsyc0+ZEzpm1IBr/fHcxMW27DW8QgDnpPZsw+GchZvNyUWi9B5sZ7w9cx5nCYBhUmkSm4ywwkeDJzXjS94wNbWPBxkLzZuMAOe1ihAahxmjGOaqSVpEmO+uu8bdKbHRT8XfIHl6WjzSx31z1THDBYdem90djCLFKtWiWsmxvJ0+9WlA2QufeWrcVi0L4g7YA4mMbbzCQMejeynFWl1odmVWRrIhdJjvskchAhM9hkXuYuZ5A83wvXpw5LPrccmwpmbZMwm1sHNbkLTm6xtoOyddW31m4hmYTDNKjNNNmT+VTzmnivVFmHMat+/c669+doU8psnToq5URQb5/YfHGzu+UuklFQkKq5r7sFPWsJ2GQ206jzejgMiPAZCYwVFZUYPGQIHvnpT/H4E0+gpbXFNKTBR529XkMMrHesBDInjYJ4HoYNrMDIIRUYPXQAKovjKIzlidzGvjnXe3snEycj6rV3dAkuJ4uWjnCFCU4FpDc9eTLsl9ve0oxz7VkS8ZIaa8n1ypYBJw9qCAcTeVnPkoVMQxrznqfPveR8sjq2YUcWzO25WnXfJbcrtab6elWBd9CxL9kr1jgRAc4rZ79affIetsLYh883JQjJo/nmXU3DJGmzSWyi9S9nV9MulQmniJHsObJHCzNcyskTsa+7N4JdB+qwacce7KtpRENzKzq7U+iF+c1XlJdi4MBKDBo0EJdf8TUNVaFKjX1OfvD61DbMy1V7glWUkWvNzMrXmo3BNTTBfc2N5GoET6FMYU37PAZ+v4xBkinxEbRmSJyUd39KChZxUgKpV8dSsHblGZI5m+VvEDzhgwGTcYhMa28BMuuwaE55dh7q3OjqsuEsYeqbB1RNiFN7zA2h+uRnwWSjubFJ5xK/R+N8g6KF65fvQYNaeA6zP07zHpqDpXvx2FNP4pOVyxGjlSy9AWTmYoWTKyiUuPdD0r3gDMeyxaN+gTyfZ1FfH9qbW1AY496II9XZhWmTJuOcM76IolgCe7fvxNOPP4Hq3XtViXPdyko4mdRENvKOzvjimZg2cxZGjRuLQUOHyP3t3fffx9oN69FUtR9HTpuOaDKJDevWoqPDJkom8uOoHDgQQ4YPxaBhQ1AysBLxkiIMHzsGgw46CD25OXj5rbfw8KOPBsg9mEMFHw4iaBpZzXZjSIYjzdV1/xVatx639xf9wM56Krvhi5jZ3jd32nLoKXKhGGxmrxMk0FlNMAEyLiavnANf1wqqkExkB479O4FBVUuQt4Qq3RetBwEd7GFSkYHC2elEVsVnB2/4+7BhJP2QZGfxh4CuyixYS1qgtGEFxo5nT58Jg01psl6WJRDeK1VrIYxR9aElPGD4narU5WoXJEl+H8Li4Wa3vmZChglia2YIfSaJs0Ec4ecdE3cbXWkHeZ3GObBeb9CdWclpesCwYEO0tJsR7neGZBaCWUDbbXxtsK/l5tKM6b4+LTQ3anFymCZaJZldWs8vo+cWFGltFp+FrBnV4f5Z0mhBna/tjlceEM2vICgcws4VG1xTrfrEDu2Rw5UhMEx6+McPT6/+/fD05IS/VzOwAxqRSRiClaZew8laMsLwaWcGDfN6+dxkbStWeHYqnxnB2MAQLhfeOxKLauvqUFZejgPV1Xjr7bfx4bJl2ECSG587HweVCnR44rWxdRImdvH1EjHOHo9h2OBKHDS4HCNYjZfagBRW41GSfASNE7am5I896RTa2zpQWlah1xXsbLRXUVJ1MEZMEscAToIYUREmAxkHMR3yKU1LsyrcpG9iigfGuBJNEuGk2OjXgtD0w24RuhjQRSAT4Q3qR9IyleQ2BnBWJ2CSyYDBKYs0b+m2lpECIqssesoXF2lscWFhPgoY3EmUkirF+6pW14mYGLzVabwTiSWwY18N1mzaht37a9HQ1IoeDluJ2Hz24uIC7aG29lbcc+89OOecszWQhVPTmGyoh/f/KHsPcEuvq0pw3Zzvy6FeqJxVpVK2LLAcQEZgYzfBxm5jN6H7++gheogzDBgBNsY90ExjoOmGNrTb0D2e76Nt2ZYjtmVZViiVKkhVpQqvql7O4eZ8h7X2OffeEqan59lPr+rVezf8/zln77322mvxPGi2bCKkMyVh0wodUqhHhBwvg+vAtqHXcWBryAyHJDsjAi45Gn5M2NYNr5URPdkW8gYnlnD66RwrBky3wm3nTq/dRortX5QQOKdA3Vc+l5dgdWO91n4yQRvxP6RaZ+egfCfIldBorcUG7hvuCWkQeNlXV03y/LBWlslWez91GoYQVqLWOHvkz545jRBFUqgN4AK5kaPted1/XDPSH+Ddr2aS4mjZUlwys5Qo0Trek1odha1t3H3yJN77rnejkivg2uVX8Hf/9/+DzdU1a8+pT2175/CRI7jnvvvwPd/7qBLNM2fPCmbPDPTjxXPncG1mBiurS8hmUxJ5uXrlFe17T4SVYh9lWKnVzzOArTd6cBBR4jnhLHXZh+dvMannuua5KpVQ3gOO8TnPikBxY8txBZxMq2OUW1C0Q8bDoN2AbDdIb8rJDhr0bj1dP17mK1wFVmn0umDuxtFIynICit0F5hSS7PF98LUbYnHJQrJG0nyC4Kr/TuDsbQE4kpY0zgVrs1/craj8E3thD/W2XQA0XWHXS3XzrH7h8P16wX8uUPU6WTUEGNzN7tXPQfd6TPM1cmPyYPebzKp+w7/5GDrM2AftZLVt3UBWzvxdigVQTcnP/Cu4x+KqvDtNc9fuoL0hoUqR+FRdOXEOlwQoqyMUHwioUuGmIrGF90wCKOwLC5bs9rH4GvTvDAQi1VkSobYCiVGySTVrT35PKlqEWj3Pwanp6eCQ3WS3OvXGHD5J44FvbRqzctV18mpwbiTSoyt+dfhqXPoDjuymFolAk4BVlK6nJt30umkKePa7BIWcGJE35PDQnYeQ/dSCP0JsTNMMbGyt2kw3kwPr+XdHzaQwx34/12kP+sBrzHvPiqMlZnsITz/zDD78+x/G1vaOHcBOrpRJFxkIETeD78lucrELNJGIhrB/zyQOTo1hcqQPQ+ko0vEI4hE6nHljDybRvBZhWW6WKzT1SZm3tdN+Z1Bi1UupUfZN1za3sL2Ts946yWLZrEh2DDDs0XLkqFIqYPf0JPqzGbNFdVA/A3qczPGYyQMT0mag85Uhe+MMInzf1JfnZ75U1hqsiBlOpnoLpWodm9s5Slhjcmo3EsmMHsMQO9sBDNy8I4uL88jltlCtFDE+PobB/n4FHmv/cPSSVTZbLiH1IZkkBGNJzMyv4NzFK7i1uIrtXBHtYASlck0VPCt+Vr+lUhV/+EcfwTvf9U5TPOMIXjCIMt3wuPall2BjnCT7SQe+XO70dPl6TceBo5O0wzWLYY8EdsKQk3zm2WP7yQK9gneQPBar4BWfnNUvt5rkT3vsfPl4DL5qbbjH8UmFHtPtJ15/ES+dGyLXpE9qvTocvwpddFwSv9698I+hhFb4GUfH9OWFCrpD10YtTTqZf6YxiIpCfpeJNlUcQwH86Z//ezz9/HMIxCL6u4IyxyKFqBmptAOt9wi/9IZzHT0umFu25OKX+t6wYF5v4N5Tp/AjP/zDuHT+Jbx4+gU8/61nUCoUZbo0MjzshKta4uzwmmX6stqrbP/QP53nC4sGvbZgG4FoUJ8icFZMQZPJrBAOycvyZ6HkxDv1CYGSAJKztqaQmZuxF6ITMGdC6VuQa0KeSW5ttZvP+MH6Hta6t+TzB2ynR+5uiLJIxzgzAwQ3OuRhcUeG87rnOqAd65fX03rxPYYo/rZ0xpG6LkCuhOw4/XThToNI1Stw1ZGxle3gExTDeyfPac7sdnv9/mb7XmuH1NdTBfJC8aJpQTqpQS509S4BjSUYq5T9U9HwrJLpWTh6n85nmItdo2NUAGPfj/1yd/D7yt0zdfm6uenUk5fSGCv9JsqVEhrNmt4XYUWDzDhmY8pbmt9kNu/6r9yMJLEpS+fCK5uxBHulvp3gIT8eKjxoCXGp4ndIhkdelL2rbDW+gg8wGpVgpugCPV+veA3Ol9hg7C4D3DtWSWpTYh7sa9sMs6apCcfzsHCjW37DGpHR2OF+PXJT2QtxfA3nisVgqdfoYHTfOvAHk5nkcDTQISsOOufP+QPI63b3DrR4uFLrTj1ZM27hPRCjXsJBfgbfkAmuV2bQ2gP8ZCXl4EUmU0w2eYWICXH0ZnFlBd965lv4+Cc+oeqX9y2/kzMzGCaY/BSyEEKE5jFs8dAgKEjoPYCp8WHsnRjG/olhDGcTyCQi0lUPkyakkT32vXktqQfBUUPnvAbO8gbk912q1rCyvoFyvSH1wGg8qecKR2PY3N7B3OKSghg/uPYIZdMOtdmoajadED8NW/iapOlOgxYK0iRZJTMBJcxq0wrs/ROG5hhPqVLT33PFEvKlCvIiuZFBzqMvjHgqCwRCWFvfxOzsAubml5FKUfCHHtpBZGgKM9CHfXt3o78/I7i/Ui4i2G6jL5NC1MniRsiBoPdzlEQ3XpMA2qEobiys4MIrM7h2cx5buaKkcXcKJRQLFRAUIdWhXAf+5I9/D//8R9+jHr7qe+5/p5dOboxf72ZzapKpZgtKC2jTI+e6YYDlWjZ3PNMSMFtiL7xlhk1+OsNXu7JalvKhFVJch+ql0iM9Qi5DUz12z6HRmnSKaF4BU2cMyWf0MaBfttOB176Vk5+3r7XkwZKOugRw+Ht8H5ZU2JlnZ0y3TUmSFz9MJ8LWHs8xe03WKtBzuspfvCYiOImYyG0fZSB/7hmxuqmvzk4fA72CJc9EFiiu+PI98k5l2NMj757HXctoQypocWlfRc7kFBERA/ajKSIVNp0G6Y2IJ+IQEhWJvgkdcBKqQU0vkUdihSq5JFXxkEy9zs5HelqQP6RrEyI6RlTN9PnFBaE0ON0yUymJPkkp1HFLqpw2QkCjlNyjQmlya2uWrHSpye5gdhW5hCGMiCKo3VXqfkbb1LCc37MbL1MlTiKMc6IyBrtZOfJxPCuYC85n0J6a5fEP31d1hXm3YndEIxHZBK1bHqFFZxHFboz6VAYtKds26wQj7fWQ1XyvV9lrjzSoFqYUzqidbvO5DIyU/GQGzYpY6mZOL1rPr+tjvyNSlKxX3QidG/HxSnkil4mpbKI7fpaf14oHujJmMThNRpRzqiZcw/8zYTGIVhW+lJKsx8TDlAcD2dOmAhe3sQU3WmZ8CEcmlGmHk7bV3K9VEKwKKOVqGTzHetz1dYHJSFy3e6jrVTkFNzGn3YEhFrfzMCeqoEDaM+kg2V0lWc5q0sFGgtZrVYmUKIP1mbYfg3O8Zb4O/97sIQxxEBwsxrz9rleNCnE23pEcpZHgNjpfr++R60ByEKftja4Hd6cf3uP855MV3gveV9NxNmEHJatN9jApBmmvg8kFRUlYBTCYK5FSmymEaDKBSrOOQq0qmO7Z08/jA4/9FpZWVrRpqRa1a2wcBw/sx5VLl7G+uqpWi7kkEQkKKIgnokFMT4ziwNQoDu+ZwEAyrErcgqpNEpBWQMhY+ZWc/kiua0mIgvtne2MTq+xrZvsQTnDsLILLV67ilavXsLyyimMnTuJN3/UIPvX447h46SqiEbpvxRQoD+zfi7HhQWRTccQjfL9tBFokbgbNwIWGLekUMqmUgjkPsEKhaF4HbSBXKGJ9axsLyyuoOwOTSDyJQqmGRRqbbLFvXZNhTD5flJjKAw/cr3X3/HPPYpr9x5EhzMxcVZ9+ZHgQ42Mj6KeHAGU/4zGkk0yA2dO3RIitF0L3gUgMC2vbIrtdvnYTy2sbeg3jE9NCGoYGB7C4MIdvPfMC/q9/93+qIicBr8xknh7RmlqwpIJQs7fyNS0N6zvbunLTFpzcUHCwYOcnfjw5j2uOimBcqwy0Plnn+aMCS+ik4x0pgBt3xjwv7LMDcwuZc3bLDLZNQwk4ZSKDIneu6mx2AZyvSUJKThvA/4yQVif4Yq2XbuVibl3dIkzk3WpFfX2fuHQIqo5Pw3NB1TbheE5B8AyKhKSx/szp5wQ5SwyG57v1pBynxpJ+4yl1WG12kV1s61TkOhuMZ8PXzL0jTo4TwCGCR6RIe4BkWV5Hl7hYe9icyHhNjZhtZG/yCtT2ci0iTjEQ+ubvatySRZFamkYMNfEkokzG9xFi7JITTS85DwnPU+C19lLOSvDIkVLb1xbTbT3y3mCuAKsH84IbjijlL4xT3/IKWKbBbh8e4rYWcc+q7fyEu8CdPpw7T10Tw7WWXevDIFEdiK7PbdHf3oIFcBsvEcFETmo1KVSJXOP6KJ4R7xe06yd0brRfA72v1y9UD7vfJgPoKlu7ZhYNbC27Hq/rvzO7sg1hWu5mnsGNZ/AWx3F00Gvczdy8NPJMogeDqoQmIlrgIoURgiFxJ9hGu26sdg9j8fAwAR8jBJpEKqtid7udYxUDPw8LIgE8AJn18XDgAvEKYQYJWhJhAJgZefiWiiV1zsXKz7WqzeI869W3Ix+AqINHbfwVdGtE+yBgBgh8Pm5MJ9UocqKryNlv1UiZ+v+2gDWeJDKQbwlZUqd14ljfntCmFqjTLdAIiS1S1zLyc+69gkidhXzbnLqt685QRYfr4fuOgjH5yR+i8A2DhjSzG9je2tIMc5Zscd4XJlokH5EQyMqJSVu7iXoAKDVrWMvn8Def/G947swLyBULIjiSgJZOprF/zz6pb/GekcH82c9+TgEwJcMMIBYGkrEQJlmR7xrCnvEhjA+k0J+h33gTAdn48v3y4GQriBl/HflCyQRS2G8uFIWGBKNxLG1sShzlxuwc9uzbj1SmD88+fxrrm0XB29bnDIiFTZb2+OiQgnm9WsbG6hJO3nEUuyfH0axVlIAykehn75oTFjE6iZmrm0ZrKtZ3p5Ladr6A7VwB3NkcC1te3cDGdh47hTJGxnYhFInh+vWbWFldQy5XxUB/wuadQwGcPHEc+/ftwfraMmZv3cDM9WsYGx3C1Pgo9u+eRsZZvPL5Y1FTXKyzB61TNSaS25Ubc5hdXBMiEE2kcOjwMSUoPH7ISF9cWtS9239wP37one/EwNCIXivlXHsD9quOPTsj3Tf9mas+NF3iAAAgAElEQVQg4QKfgoSbwvBwp+9h25jV7QGyVuF779c5QycsjZOqlWgBx6s08tdYjGiPOLKn5yJ5dzYGdb4W/t0XU+L5qGBqqU/Mf+/VirAY4KS9XWtWibGrWF9VI367y+H2re0fvc5YBAsrK7h49RU8+8LzuD57EyWOBhPFjJjuhuB3Fkva8G5v8pV0NmT3qXqhdZ7JDjronGe+jWsJQfcB7L7YpvdGNsZN6raivT5h96sVOZF2CBxaC9bZGmV7gtfNPlV8NIiomqOcYHn1zamc6vzsdW52X6ufPrLWsnudDhkPtBetR95dXe6vTjrV5nQddq6L7MSov933fND2ZXTPBekESHeIuijt9Jh7n99jIe6rz/R0Me3nxHZ04y5hZkGEj6k65Ugjei5hhy3zg+WHJ3EJX3HqF66it/ducKeH1nkVTA6RrQJWOlZx+01gc+AWBPxl4QW2v9uNsIXs2JKCyMj6JGPeAp4CLA+Phm0QU0hzgZ4VHD/ZR6SYCCsuZ4layW0jt7ZCNxafQnQuLx9LED5Jd0oOjNEr1y6alVSqHZIKq2XCO9SSJ8RFspERAE2vWmiDgzx0OZ1JhrUIDNbypDUmDvxgZsnHYz+fz6X+utNlF+TmUBtrRbCXXsPYxBiOnTyOaq2MYj6P9ZVVLM3PY2VpicxCY0CzqlCiZ3PiOjxcRdPhYLjDxO6TrVm7Fkb0cXYbFsidD71tSLv2r/7oblZLGtx+7pA3O4mdJ/651htJKxwPPHjkCLJ9hICBS5cuYnlhUaQa4tgM4lH2Nx3ZUG0fTjAEgRr9GwJt3FiaR7FSRjyTEnTL1Gl6Ygr7pvdIHrR/oF+s7rPnzmNlbQ071DCoVhAJttQP3zu9C4f37MLRA9PoT4QQbNXlhhYLBTW3zyBcrRkzvFol0ZKJEjTvu7K0jIW5OcwvryKSTCOaSCOaTGFweFSM9ZdevoiNrW1TVytR+AhIJEI4eOggDuzbY37s9ECPRTAy1I9MKg60GubGRpg9GJBs6uBAvwI61yn7jFyjtUYTK2vrWN/cxMbWDgIhqrDFpOJWbdDyNIB4Mi3C29Z2ToF8dWXV0nztywb27pnG1OQuBR+iSqVCTiYyFHOMhgIK5Bm6wGXTguETqZRgcQbyVjCCW0truHTtpqxNCanzNZy6614cO3ZUMCl7+9n+PmmaHzl2RL1xJht8fZs7O9rXJCh1ArULD91U1nenbg/gapvIdMcQIkP6KMlp3B7jXZh3AQOLV88jI5zfz/b1Of4KiWOGhPqWpCe3CoVURWdTBJoecR7mmtZxiUCn7eSSa/VfXHVvWiBOSKgzyeGdhyzwWV32baLqPxHKVZixLx8kwbGGp597Fo8/8TnslAtqNQUomEJo3T0qK3Oia2xViCPhdTv+PwK5D+KdQsQXn739+2591kmcPC+hU/C6DEVIi66Hd/wzoniYiTK1f+mspjagoXsskKytaMilOFJuSoNxRXLP1qPoPPftKYkFcZtAsqsc+OxP/6YrNG5/95q7dEIi6ot0FLrcIe4U13xmxycyfV7H+u7NWHwvwQVKD/d4eF43uwdDN+EQq9o04mRGgR349diJOzA5NSXmNt8Me78vnjmD5aUlNEjmcNBlmNmxf26+PcfS7hCXHLrQ8VD3SYYLApqPVU+/B452PRFlbm6kRHrrCtC0SDRfYSZA3sxBMUIHto2ahII2l+tZG2oKKI+wmV4/5kGXn2gyjngqicGRYUxMTepXtlaXcfrpp1DJ7XTEdQwyp942+znsE1rvjYIqHPvi4iNkY5uTqls2bmWwn/Vy2Yfhn9X6IGuSrQYnvmK8gq5ylsHXVqv7gKeRCNdW4Htg5W+iKQ6Kctm69fm9QmALfQMp7JocRTBEwkkdpXweC7OzWJybk4RoyJFawkyGnDKdkc7MEY8JhQ42f3996qpczp5HCRqRdJb31FjuyR09ytDNZ7tan/79eflhe9vdxltn7brvCTWiK1xfH47feVKHPX/3/IXzWJ5fQIhjLMzWeSi3AwipCmyjyfUSDqIZCaGIBrYbFdxaXUKhWkE8nUKZTPA2sGdyGknCwI0GhkdGlewtr62L6Z4vcv46hEQkhFQsrIp83+Qoju6bRF+C17GJaKAtAhpbLiZzSs1mssXNJpcMcO4ZqrHx7jJo1pt0oiKJh7P+Nem/c448Gk8glc5qXfA9EkbmoUSGekCFACFADm01BakTTuf9ZEBlfcAAPjw8pHYAoUkJy2h/BcTaXyexjhrnTIDDUSUa4hoHIyK+8eciEWr9+/FEk65kICcMHA6zV0tyKVtMEXP5kzASe9REeDgzT1g7KMIeUz0F4ybUI2cg3+AceZnkozb27DuIqckJqZmRvDYyNooffscP4467TsmSUtU8iwrXRvNVam/csgrYrz5X6VnJ5yYDAnjssd/Gpz79aaEL733fe/Gv//X/ovP3qW88hT/4wz8AZ5g9LEzG/M/+zE/jox/9qEYWf/4Xfh6f/OQn8cd//FGREt/61rfi3/7Rv5Uc66c//Th2757GO374HXjv+96nPfG1r30VH/jAb2lJHz58GO9973sVGKjt/uSTX5cW/Ad+4zcwMTqKNuFol1xwfytpcomwsdvdpI4/I0Uu/Sei9rf5tkISWw9O8OWJL30RH/v4XyM7OCCYnfKsDOgkhrG40cST476IH/U/Gch1Vgqlc6Rtj8j7vq4vGrslcLfO7Za1Loh2vQe654JV5GxXqfFBq1S9VtNmoay38bl43luRqAKVLTa2ZiQK1U2K/CUkSukDtyMDdaH1395zv6EOPfiH/uzdz3w/1Vfbr/rZ2xapE9Po/V4vZNTpzXbgdsdK7zlVAx5H12K3T/YLGFT0T6Eg9h3Yj/GpSemP846wb/TSSxews7GpIN6UDGNdVY9dDjIdLcN5NRfATn9/faz32xllcIQ5ez/uhrlZ9857UTZnUJgMHpyjFatn9chFXiC8SmlBpiScoTV7UspdxsIxc4t12I/Y7JSLZCJFRiPom9zE0NgoDh49rI1RWF/Dyy+eQTW/o8reghkDFiFOkt04O0sIzRY6kwgmGiRU+QSJi4uHA/tWVrta9cqDmAmA+AwS9qdilhkTdD887csCebcXZoQxQzXsevUSvoxcY9+z4MpkqI3sYBLjE0OIxoPgYFCtXMbsjRnMztwQcUr68JWK9LFjVPByLHZjzHuf+e6r6ySIerO+IpH6NpoMmz3Ym4fLfTC3blA3qRXHwmmtexjSQ5sGz7uqw/0O55BJmqIF4T0P3K8RsnqzLheqxdk5MLlk3z/GnjSvNzkCREA4VsP2SSyEdjqORjKKq4uzWKPGNoVSGtbbnt41jiRnXhsNREmU4XoolY2Nr3veRrtRQ7NWxu6JcRzcPY7Deycw1p9EhhA2yHY3YpTurXrlRDiMaFMukeTDXrbJuDZbFHhK8MiRKQnfmypDGQk1USyW3fw3yaA1mcOUi3khJyT2sB+eSSX0SSa5PKqDAQnOpFJJ9ZG7wko2Ushkk2I/7JnniyR1kqQKEf4I/bMlwASk2TR5Y653zw1hEsqeu6nqWE9Sdq5M4DS2ZMTXiCD9iPrjRAj4PVbT7HHXmgHMzC9JonUzV5JfOROZyem9mJycEHpVLOSxsrqKX/ylX8Lr3vQmbLMiZnVFSNr5Uwge/6cClissOtVhIIALF17CZz77WVy8dEktE1Z1ZPJz3/zUT/2UkvS/+Zu/xXt+9D2497575Yh2x/FjeP/7f14OZZsbGxJvYSD/i7/4S9x3/30oFEv41tPfUsXNQEvRmP7+AQm60EKVhF3qufN9EeE5f+6c9igV3xYXFxXcP/S7v4PpXRMI8mzTnu06JPok3lwT6TLp5Zx9MLt9P3UgbDshOiir31OyJuUPhYL4wle+jL/6L/9Ze4lCMBWua78fO0hD9yH+fwVy1meu5dabbHgE0h35/uh3xN5usuXdQf3tterexTN33+0sIHudEwCc9zfxMJvAMUc+jyR0UEPuN05OMGH1iYkKTP8+PfTvKnF3CQO/t/vUbatNAYqyh459zQ1uh6WH3A0y9sHOvm3/ZuMGnszhfqdLcP5HS9rroRvB2/3PNzN0kw0i9SxFBXNWM/EoRnftwl333KWMhn2hF06fxtoyoVhWATx2AohTWIXsY6IEDlr3Y0edF+N6IP4A7z3E7V35y+Mzr55eiftnn5XySllviQQ5MpcZNhgHI5K3pB0lK25VzKrKTT5U1TEPEI6eaOSD0FLVYCRCra0GxiZ34fidJ9Q3z62s4NKZM2gWCq7n5UdPmFDwVdimknsax9KoxkVWOKu/ToJmTFf2b7vXwtikJvrAMG4VPr/enux1csQudOj6RhKBkStedxpBl8np7/Or95UXKY7ErL4o+kbS6B/OIJWIo12r4eb1Gdy4ehVR3jfq0NOkRF7ZVISwhEnz5+7D3yV/z+ye+NPSJ3B+9KXnp33XyKFCtpy7gKCN5XQtYZW4eHKOG6/pTfTYwmmFQkhksjh28g6kMmklZRcvXcTa0gpiRDpIZqnUSBMXvE7UpUWN5RBQQAPVeBiVWAjXVxdl21iotdAMQZX2+OAw4mGbiR7fNcY4jJmbN1VRMwFkn5rQMYP5+MgQ9o4P4cDUGMb6U8gmY5ohZ2XO9kQ8mZSWuxjPIlnG1F5pOOc04uVcT9Uqxwx5P61TxUDLXraqc7LLSyWhd6bQZT3AeJTJqn0yKeBIGythabGrJ851TkGXmgRDWH2KeFWpQL4CDi3KFwp6Psl2qrXjURYjGPkBAE17qH1iQiy8LnwdRIQYyDVqFo3IyzqWTIjDwH69we2WEGguvdFGvlzD5ZlbOPvyFRRrLYSiCQyMjGEnT4OdMvbu2SvFtOdPn8Njv/ObeNe7343M6Kj4KtuFIsoUtOE8v4Q7bj/27JzxqE4X9ua3KIf6wQ99SIl9JpuV0xYlWumwdv78edy8dUu2xd/3lu/D8ePHZZJy8uQd+Imf+HH82Z/9qUhr1Hf/9OOP41Of+rS8wSnyQ29wKrvdceKEJFgvXbyIYqGovX733afwvve9T74R58+fw99/5SuyzuT5f889d+Phhx/GD7zt7Rjq60NQ7S1rr3p9fN+K9C2Abqxwe8yR175tRnPbNy0i1dWWbKtH/vdPfh3/5b/9rc5unoV1BnmhznbdhNTS/MrZPf8PA3kXRLMEgklgJ5DfnnD5Pa4CTxHUChf/XjvFqUtGDB63M7K3qNcEihBN0zPhnvWy2eqXs88jcnZbvBlN0oh0GhJa4IO31R0+kvecYdZrtLP596fu/DZpo+vb+Cn6HnKFHtLBzb2HuzKzDtTSfUg79L7Np3tMVU8daN1VekIQPHTL7WYjBxyc5ychlZFd47j/NQ8o6GzvbOPypUvYXFsVtM5KnGpSFMRnKq8ZT1ndWRDuSQNvqxp9dWewiGWSFgocueQ2SMxQDM9W9y5xJJCJCc7slNC04DreTI6lkOCWUHClrCYrc/VzGVApakGNdje/XW3WbNSC+tNoYWrvNO5+4F69nsLaOi6efgHV7R1HdDODG2LHOuy4SB3MzudS4kBI30lrsg9prHNbgGZm080o1XPR4jUxEJ/MGWnNawF0rw9fhNjj0q/mJjdLUR2sjn3prUz5Brz1Jw/xQKiNSCaM5GAck3vGMZjtQ6NawcyVq7h++bJ6yATng9LLt3nPepV6+PYaPU/BkksHVXqmprXUHfRv8LqfT+/2t/VLnXSgW2Hbt7sruYdU59az13fuSfV06FQ4m59K4d4HHkD/4ADqrYZsHlmRR3hfWNHyOhFB4TWOhFANtFGhW1awhe1AHVvtOvKBJoqNGnLVCorkQzTbGOkfRIYGKRFm+Ww0UCeAJDWrqonoENVo1asYyGawZ2wQdx07iOFMAtFACykGU/klk7Fra5H9d5FzOApFJUY+Ktdigz1rtl84wlRVdcd1xfcr7XeiSySJyQKWPVe3J4idtVuqjDOSpo04zX4TY2E74PZ7ZRWeRqfYWqGaIVGKalVJutjZzqvdJ4Kaua5RpIekTCNfMRkgc5hrrkHvcb6GOJNY0iwaCEfZfw2hyomRWFwIAVEDtChyQxnYpvX8aw0x1i9cvoY6MQyKzwT4uwaDsi+9sbGOa9eX8Ou/+Uv43re8RaIgiXQW2cEhJFJpJRG8hhKc8f3OnlElnaM9RCa+aMLZf/O3/xXXrl+XXzX3z7/8V/9KOu0f/OCHsJPP4T3v+VEcOnRIlpjkQ7z80kt48smv4dlnn8XMjRsdYtvoP3iM051t8x+si+li9ou/+Iu489Qp/Nmf/pkIrn19fTozmRB84AO/ibm5WdmYEmq/efOmeBI/89M/gze/+c3oz2Q06qhZa6eTIIa5b59K9MqJIHnyld6zS6t7Cr9/OqC70pKJOj/DVpH/p4//NdrsIcciiCQThlJyrTmuALk4aiHyDPsfQeuvDuSuIjfE0hPuXx0K7d863+09Y/RPxmK3UdYuFO7ceh15zQoaP0Fg5DaiYbYHjd9j55JNMbH4dD2JHmTQziVHyDX81H12Avk9r05Hun1Px2zkxe+wJT30KPa/vRErYjqYuPu7ZRGd1+Iqn1dX8i5l0O8YD9qhAXpcBo6gfGel/sY+It2HWoSaR/DAgw8imUooAM5cv66+6uriokZ7OAvIxcdAbuM/DJrOI9yRPXp5GHahjQTiExQfpP3McXf8rtt3FUTsexdEMjTX6WRnnciE048yqNpJMtIUhf1rjeWRAKV5a2MzqpoMtlFt11Fp1lBmdTW9C3fec5cuST1XxNKNWyiub0oj29Bzq559hcIDlxVaSC5rlhhJItIFdAvIbkbVVbdeYpfvlzA8T2YGW/XJvRJcz6Fk16l3jtyCtygCPfK6/DmbPXfkPydmIW36JNWaaig1ith/ZB/GBgdRL1dw49pVzLzyCgKNpgIfIfaASG9N9ep8INfoiNMi8K0TvSbPaezwM9yYnR8dEQT4qo6BW9u9G8IndfYeepz4/ISCkgVbNzqwmRhFo8j0D+DoiRNIpJIoV8s4/9IFrC0tIxWNI0LEhMhIrYEAWeLskUeCaMbCaCQimC/tYGZrFflgC5V2EyX2ziIhJMJRBXF+jYQJwXH00OZaTd2MTl8xxDmrSvJPq4GhVAz333kMkyScJaJIRkOIqXggqcmQIj8SJNasU2YjWY3s73CEwS4mUhxFaUwAinKqTDp5De2E5H+9AAkDOgM4ofkSZ7d9wsu2jZ+bdpoMXGfSTJAvg9dF5xUxwSUGFEsSrOXDhJTrnIFcfA/C/arYzbWOa0BWw1KvMyc1E1uyA5TGKOFoXEI4hN71KZYCRzzbEp/ZzBVx+fqsoPVEdkhBfCtXUP+ce4gs+53tHdycm8XP/cIv4PiJE/j8l76Mu+69D49+/9vM3EdQvknUdkhLHnr157RvH/oE2ZGmXnrpZTz7/PP4whe/iEceeTPe+a4fUTBmMvy///qvY3BwUGuXAfkzj38af/pnf6qE585Td8oOlZX9E098Hr/1gQ/Ixvi3f/t38Avvfz9OnDiBj370T3DfvffiHe98J37tV39V7ZDf/d3fwX/6y7/EE5/7HH78x35M14tw+7943/vwmvtfoySI/u0skpocIXXkNh+Ufdff0FjHOnf+9B69NRpAJwjcFs89qst7INU2KgEm4vjy17+Kv/7Ex50vOef7A+qTk9UtKVe2RZxgmThL/5OB3Lg9PWBrJxD0Vr29L9HimCcOdpjs/vncOap6VKinnYFK4iTyxzPKiMMqbBj0VVC6OOJeu7cOVxRxhawFU1/odwM5cQsrgq0QDnx4193/qCLnNzTb7/SkdZE8BK0eqAl96N64Sq43AHYugave/hHpw8Oe7uLosaX4bgQE/9g8JNgRENFNQgABVeQU0+8bHsThY0fR19+nDby9vYWVhQXcuj5D7E9i+K1aQ0Hd5qy7cqyWeLhMpldq1L1wQxB839wHan/nu9K1FjCcRK0yUVa4nN8kRMcqwh3sPGA0s8zvOwKdq1zlduUsXnmQmU1hC2GSc1RvNQWt75qawMm7TtkYGsdzVtexvbqGzY0tNOs2YsZszlfkXBSESmN0FXMLl9dRFdc/HAiE8XUQS6fZDkhWTlIic5uVLz/IAOPY+f4KdBNTG60zURjTCbCA72VrfTVsK5HPoUWMgIhRJNexZ9kMNtEOt3Do6AGMjwyjXqlg/uZNzM5c13sFbVX55BRZIdGFsKzY/iZE0j1QLKj4sZdum8Sx5T1BzwX+2/rj7vd8j8+KdM8e6P7J5kfd8IYzBPKngoI+2ySBABKZDE6cOoVMX0YCMWfPncXS3LwqcQZyfg1ysoBwNfXjQwHUQgFUIgEslHYwm9tAM51APdDGdqWMihIY9iiBgUwWE+MjyG2vo92i9/SQrrkEXSgUEYtgIJNGvVJCMhzA8YN7MTUyhKG+lOa5GczJ1LYNHJBGgpJIaTdHJEOqc4Z+4E4cihwPjofZtILpTZtMsx8QcSTKsOmRG/JhSTHlOpnYsdLm+mPwZiKgiZAw/24iRiIDSSCHSUnVTT6YSIyX7GXVTgKWHXBOobFpLSLjrdjeJXzP9cxAZcmxrXO2ucj54Ly4OC1iEJsZBa8fBXA2dwq4dnMBr8zMYmB0AghHsbq5jUiCM9AR9Y7ZE2cf/8d+4scxOjaOv/irj+HtP/iDeP8v/4ppAhCV86OOt61RWz/G03DooM6RID716cfxf/zGb+B3P/ghnDhxUjD7Q84ohfamT33zqY4FMPvbP/tzP4vLl67gD//wj9SOeOg7X4v/8B/+Pb74pc/j8cc/g1/7tf8Ns7Oz+OVf/hXEY0lxcsiteM973oOf/Jc/icce+y189e+/qut1zz334HWv+068+bsfwXPPPYff+70POptVCgPV8S9+9L34yR/7cTTkdFcXt8UOap5/vhyz/cL7YEmZL4zcCdRpMyjtI7PNWZ+4gMR8y/khULL0K1//Gj7+t59AnZwYnhOkOtKClzr/VWpqEEUy0h1Rzc5MtZsp76qvsxA0SNpfdwMJ3AtyELXDD3oAul7OvSfAOk6Qu3uGRBDV5PtxQj5uXwg2JyfDzYx7NexeJK9zRnkOl5sO0nVUNeJazn4KgP+uq2YtCL0vvt9/M2WB/B/3ht1pZTW9nWvuBDepDbeXHJTiswF+lQY2Pxx0wAcwVyJ7DG9j6sVI+LCqmiUGEnZZlmmaq0fOZEEC+i1UOXKAFoZ2jeHBhx5CLBHXZuQM9dzNm3jmqW+qrxplpkYBDcnchaxf7dSHOvONDjL378VED0zNjGWs6X6bGpyEW9Q7bltVzapA8LETmaFaUziCKkVBdMfsZy0pCpmjFoOm5qoNxvZ2i95cxQvp8NZxZEwuTfLpDuuwOHjosPpuZF7XahXcuHkDN6/OIB1LgIAojecjoajNphOuZ4UloqCxQQOcB3KZIGFLPh/9bHXvXe+cB4r3oG+3zXjCVyxWwRocb+Ju1qNUMiOjGC/jakYuNsNqr18Wqk5YgUx5rgdueFZstXYFrVATd951AhPjoygV8rj6ymVcv3IZKVY3TGiqFTGeo6yoHbvT25V62FWEEyf6o2TMk+o6kwauZeMJaj0pgMWF26FAX130tlm6fXe7twYv+phIxm1QfsKp/j48+B0PIZNNS0TowrlzWKYdJDNkJjwNqkiR3Ac0mDAziYqEUQq0kEMT280a5rfXsVUqosJesnut3HnZTBKjw4No6poEMTI8hGq5IuY0lahS8ZjIZUyI4mHgwJ5pjA33YzCbQiwcEKNd6mYULiGD3fuEgxU+jVIcTClIkLkJFaoopGPB2/MPNM5YrXbgXBnqOCWwbsspqMkIjiDKGEh7J2IiOG6M0X+PgVa98XpNsDofW2OQci0zkhCr8XQm3Rn77EV+eseD9H2XkGsM09n78v1wTxGx4rmyUyzoXKEqXq3ekrjM3OIybs0tY25pDfF0H4LxBOocAdOYVgNLy8tKRLjGjh7liGEGs/PzeMMj34UfeOcPyRs+EU0jHkkiHCDUz0TDjFPopsfzin8nLOyRMrY5vvTlv8eHf/8jtqec0v273vVuvOc978bH/upjePrpp7C6toJQOIADBw/gf33/L+Lsixfx2GO/h/7sEB76zvvwS7/y8/jcE3+Hz33u84LWV9fW8NuPfRDlUg3Hjp0UQ33/gX3SP790+RKeeuopfOpTn1Jwf/e7/rnaE//9v38Kjz32G9i7dxqTU2MYGRrGGx9+Ix7+jjcYGhbkyBfHFWnoFEIsmkajTi4F/epJaOTZx2BvnClO8jD0sNOpVmI7ilaTZwSTKg1dAsEmAnSqoyRws6HRxqee/Rae+OIX1ZpqBim0Q8jd2ODGmXA9cplqeUdjC3MmLc5ziiQz6iU0EIzwLKSaokouBFoWeMP0Dg8GtE+5q4VGdjxEjIfjUSVuCKFH7HGrCKPePRPbplpV1GTgdJBQ2TC1QKj4x9aDkVCJUrHlxNdgBZPBghq7U1hlr9zWC/UcEmzBBmkPTC5ATAZBFB/yuhuGJbUR+MjUKYds+AOpdzzCNxZ6YAs+aadW6aaavqEvEkKn72AuYIIl2FPxjlROn90gYdcLdyL2Rrx3IjTKsrqQOkMKgzgdcNKD/Th05Aj6BvqRSCa0YOZv3sILzz4nyzmygpk9khWseC22o3PLUdwykkGHLOAMBrgIPbuQ705SglRo4pwl5yiZULTaYrdGOKJDq0n2gslQj8cRTWfkJ0tlH95oq3Sd0YVLJMw9jXC6zWLTeaxUKspn1jUXdA2adSoOWRI0OjKOA/sPYmhoGKlUXL8/O3cTs1dnEOLLqkuw1+kGO2c32uaRWBSPynygWC2pwhcERd0LOVCZRapNzJFdb+RAQ2C4Idj35nJhUmNQjQK9QyyYyBgbnYu2O48tlzyHQpjZgyERfFwv+SjrQzKcwy3EUlEcPnoQu8ZHBUdeuXwRFzk+fJoAACAASURBVC+cR4jZLDcDfeAjDORBBXITeGFQ93aqbqTNjbUJZheM7qxwnYY32fxWRTpvdLcRlK33fM8z1I2s74O2/1OXver7n+JLcFMTVaF6YTolBIV2kvQwv3LlMtaWl82YxklCyh2Q2XwijirZ+kx8oxGsFHOY3VpHkVK8rYbg9YYYrmyfmEtahGhJu4lsMoE9U1PWWy4WJbmboPZAOIRSPodAuyERlLHRQfmRUzI1nYggm0oKfo+GAwrknOtmkSXfcCatfgDGcRzMD8AmHbg+pLHg5Gk949jl/HaPnewq7zmJVRa0urwS+Q3E40in0x19AiYB1IdgBc5Ki8/Fw5VTKdQ74POy0pNpkPO7V9vLuYr5UVjVhZZldQhKSp6FIFLVLKp1XmHlz+eTCEcb5XIN29t5zC0sYXFpDSvrW5JrrdEspg2UKZtJhbIagxRFVyikUxHUvmf/PgXxH3jHD6EkeU9SRGNsvytw8+Dnnq3Wy0imzCOd19DU3jgnrs3lED17/XIhjCcl41ksFvReIpTmo1Z+27TZA4giGk5JlQ8BtsHoj852BMfsGFi43oMK5Fx61HjgtuRrYoD1SCWnaIjgyRCqzjOggmiUjmc8+9kfD6LdMB/7NsoK5KEI1zLV65gApvQ6bY7fEJDePcT4LcqSEji+Jgb8JIJhvheyQ6o6ZZgEc5zyiS99CVdnZuTxziqdAbjSrKDSoJwrNQvIQyARl8CPs9HVHjYhK0NniI5yzJYa+E0QjGFAZ1ZK6JrolvQhFEitQDHYm+iWqXYa2uiJ2yYhzXPHfCscMc1hAeRscF1JPVRsy6DaAZw6YlJNiWK2eykXTL0PBnLZFqsF64TPNFXB9WIWzDwf+DoZyNneIl9FS4VJM/VFvOvnh6Z6WOu3VSrdIO4rcgVwB7Hbv/ZCD13lNSvS7CBlRcYbyurDz/z6aswBS3YOOAZh0I9iOTIBI4aH1QWtk0TCyjkZR//QoEbRdu/doxs6f4uB/Hn1xdl7bFVrBmUqC3TuP27siRtFh6Ibq5JoCWeT2Vt06Z132SELmfKAmvNlwOKBGwohNTCAdH8/0gMD2CkWsbqzjZWtLeTo3sTRLglt1FTR86ZJ/5ga61w0RB8YmCIRQZv9/X0YGhrC5MQU+jJ9zgGMN7uBfK4giIXw2O6paYzSw7bZwPrigiz22pU6OJ/UqnFm16BbwufMbEu0aYxGECIkRTchbheSAXVYu/6uIFkunKhaAuy18lA1/oYkMiyQ63SxA93uvjscncWlsYpt0VtvzCkvucrVS+My+NEL2gR3+Iqa2mj7D+7DrrERVYnXrl7BKxdf0uJnb7ytOWpTe/Na5UoM5UhkmX4nQAveM6EFfc/BmB3CiRd+sNPedXK6bNBOUNeYlhm1+MTPEyBdDd4hQ3rVJ46acCiOCd2JU3diYKBPz3H16itYnJ9DKZdX1UsWNxW59AL5Z7ZMqAIXCWG1VMBibhuBVByVdgubhRxqcukyQho/45qvbyIVpeDKoEPMWhgbHrEgHQ4hz9G1Yk6yrJO7xnBg37S8yuljzp+hgQqTI1bwXA/yb/fiR+KqdEmqssZ05kASEpJphJEZeRV5ffxeVwIcZnBiklrReuO9IMpkBEWD5vlnIkzxhOnMm5KikRL57wx8/DsDOQl9vPZKJOp1Ce0ItZLJiFl/Gr/GEVB7Rk1txtnKDyagPGLKjkDYjkQE3ZLkxmC6kyvi2rUbWF3fQq5QAU//GoIoNluYXVrB2voOUhlj+4scGA4hnUpjbGIc3/+Db8fbfvCfYTuf037NpLPciS6xscSESFqAh5ybs2Wg5digV31UABFZFWo56PpqUsAmUhzY1/lqssh1c6uTBTT3Pq8ELYhNE8vslY0/wMSD1a9GnyLdvcxA0WjIpkPcHY1LaZy2oeqRsB6DOR+ZDqDJVAT54jYqZSIN5GzEzdfBBVV5dKhwM4tgy+ntvjebXFds8dE1jT1ltlk4bks9hSBuLszjP37sr3BrfkGFEs/9QKSNaDKMepvnKBMqzltzEiKm4Ko2ho55e80WgCl7S+idhQcJckTMyLzXBRUaxiKLY5RM0BRQldSZ94JGcSnUIiSxpvNRVt7ygmCANQVNOSk6W1beV659Jkkcl1Ph1zaCbpq6CxwPdgI80l2QkBDXX00mRNxjPllucm3znnaExuzMlagYJ5EiMakOco8FPjzteuQdDQyHE/Z0zs3AwpMQe+UMeqt4O9oE47pKmy/SJEKtsvXsPLn7eFa4yxd0aPD3JIVmj0UqPj9YifMmEx5mUKUWNSsfCqUcu+M4jhw7qox19sZNXHjxnLGBBa+HBGFyrpyPTYKqIH5fjXfm9Fx/nlAQ4XPC4zxQSKwjYadRR4PVQoQjQkGkh4bQNz6GfL2KtZ0d3FxcxPrODnbKJbUAGPTN29cSGr5fVaW66ea3rbEvicqYJaCqB5kVkMDBLD2Mgf4BjIyMY/++AxgdGUM2049MMo1+ynUGg1i8fg3XX76McL2FSCugdkKwCX1NpdKo1KrYzu8IHQhEgmpJMfPTYSdrSuMkyEGobYYNkgjUPDmvPTNzhiUjhvngbKYldp/tXltFbq0EQ1FM1MYFfPeD3siGvySHNPY+qTZGvetEFAcP7cfwYD/KpQJu3riOmzPXTNmtaWpovI88nSiIwsdgFep92r3WdGfSwOkw90rzdrTrrVvm0BjPlXCtIpeiuMjoYPOuQJEndWoXeBZyD7QuByz2fTk+dOigKnLm2qurK9hY4+eaRG10QAiCCyAYi6kiZ+VdaNSRp0VmuyF1t3ytgo18TrwQO1Q44x1FNknSXFve4qNDQ0oO+FictU/GDV5P0vim3cDWxqo0zyfGRjCQTSGbTiDN4OnsRTkqpuSahzQRJCYLJJURBlfCZz1P9bFF5mFAYqAl8YjqfnXB1d4tkJdQkyKuxebtfr2hkrGMnY5BperY8uEOkscDY3t7W71yjmERsmXi4H27OaVC5IEkPSbB7OsrUHlLXw8NuKTP26z684mVX7lWRYFz6Z2KnIEggp2dAk6/cBZrG9uo1QjnxtE/OoYDx+/A8+cu4IUzZ1U1s7UmYmEiIaTsrW9/G+68727sObhfI6IS92iaeiH3VprCOS6BDUd4Pd264+w/YX5JshqZjjwZQquafTfwF9FIguQgXQtCr/w3BkeKKPGx2LMmelcps21lUyq1CgVwnLWpvBnMspV7rtGqOaSQvBxLHli5RyM03vFiL06tkZUhHzNAB68qqnUWKjUkOc4YjcuxUaqV4bD80PleeP74M43Xnc8r2oVm+y0YWX+d7Un2u9sir3FKZ2ZuFn/y53+OlbUNkUZpnlNv1xCOE67mzuV14F0kH4O8ILYAuaesehbJUMUGsXTuGYoZCcs1K9tWFYkokShTxqtUrdqNRBNsAIgrwYtrSac7k1lZawqBAkP0e7fk1+yarTjyE1je152FYKleVSLCxF0qjpyKyOeFwjIJZSuDCUTFeXNEo3GkUrQsbaNcyiPGdkKrhnxuR1MX1F3YzuWkdRCMJBBLZi2Z+TeTXdZ6b5+8h3HW6ZF3OuMKgL6faLWZKBx+vs+Np3nlLf6eLPE8tO5sIjlKoLEyLkiZSLhA7mBT9hm4JxnEPZuRAZwBlreFPsUM5GSNMlHY3tjAzWvXsUW3pnxBoz6szHmjBfUxGxeL3eBlWUlqZo/9Cm4eC2Ca5Q4zYWiqWopk0ihymD8axsDELuQadcxvruPK3CzWcjtoktxD0gVfFzNCdy3EFVC1aO/D5nWtN2ybyuYe+GceCryprOJ5yDFoe1EXZX8uuB/YdwBHJqewd3QEWwtzmL18DaFGC6lAGH3xJNqE/epNwaNEGEi0YtZkQZwFhi1+JQ0S86fQB9m/1m3RrLDT+/WVlfXAbezQkBYbQbLK2yB560d39QY8g5UZuIdRldg16igWWV25bI3a4hVqam/hO77zIezft1uBfG72Jm7duI7tzXVV5FlKaNJVrFpBjR7YLuiI6OFIT6I2iMDkgrSGFji7aUp7WmNMtHpg9K4yoYPWdRD4QO9MWCzrdCu+O46ole9gel+hs8dHqDaaSuHYyRMYHh3S5tvJ72BjbRVzs7dQLhY7Frh8/USYWjS6CQDblZKCeKHdxEpuB0VpSkMyrYlYDBU6RbF6aNY1Vz6Upfb6bimxaQSHhwoT3bq1IsKBFmqlggI40Y7BbBr9CuYpOZER5uPviojIOo5BSlW5wYYWS0ybQW0f1wpT1UyIncJF8lw3dT1ZOLLy9E5XTl+CpDaOxvHg5B5jFcHKXhayfC4mvyGnDS7impFqmTB4TX3NmjfqCvL84Bo3C9+YPa7viTvCm0f8eF2Mo2OiTGUerqQqBG2Pi3fTaGsCZHV1Ay9ffAWhcAyjY5NIZfoRYVCKxvHkM8/h+dNn1KcMspoMhnHHiZM4dvwEDh09iqn9ezE+PYW+oQGhILROJS0lHI4hFGCClEAsFkK5kkOjWdGZxaDJQK0xT2+dq3XFJEmT0wgihkQ8i0ArgjId06gNHw4qGLeCXB9NlKpFoM2WySCqZWvX6b7KUYyKfQV9TSRjHY4Lr20bfF1JBNTLZ7/X8UgCRD9shE/KYz1tUb4iBn5OPPBG5fJ5PSbbABYZjEXl9cBNxUzh3PHjDHHwUuJcSxrJooZ6q4brt2bwVx//z7g5O693z1ZFo91AiGJJFO9pUxODFXNMwlpq37pRV5Ei60xguHc5GcR9QSdHigDxujFZrSLQziEaLGvtJJL9SKUGkekbRSzej1A4hb7+USSTaXe+UZMDyPYRUWogl9tAIsGCsIZr164gmczgwIFDKBTKaDTY+mHSZu1MpkL0UGBixzFaqjqyjcUkr06HQMaOQEitWqooKslx/gfhED046lhdnsXXvv5lHD5yAA+85j6NStbZngjGUamby1zgI7t6x896VbK8HJwFag+vG7RuzFA/49MhumlWmwugO8IlizV50ZqvtIfZGUhJA2BQJnQuUphY61YlWmvSnkuELYK8miOnxR2rHhtJO3z0KI4cPaYAk9/ewfLiApbmFrCzuWUzyD0jVoTV5InL18f+HqFBT/13/TPBK5SL5N+jUZRIvCgVMbZvLzIMnrUKri7M4+VbM2hRlSoc1AFMVjGzPW1ON1LITNUWKVm8FvR4YPqMTcQPZ08qj+AIBTkYyMPo7x/szHDHYknJusp4pdFCNhLGvrExjPf1YTCRQoPGEoUSWsUy4oEQYrwPYs3byI0yRTd/z6yO94KQPQ8+JhBdgxVLrOSp61zXNPPrKPwKiE4GtSN9Kjc5I7XY2IX1iHjAMoCLme42mRW7Bp16wiOVpZj6hGNhHDl2WD1y6WNXSspCr199BesrywruMsVhMuIOFl4LfqifK6TDQfpuLpSvVUx6jYG4g9Iirou7Xtylq0InJTcrIToET5/gKlAoKFhf08PuHcU6wonBAAZHRjAwPIQofatJ0GzQAY7rv6U+diGfE1ws61TyPtptFOs17FQqWC/ksLiziaXtTeQ48sO6Ix5T0koyI+Moe9sM4gOZFIb6MhgZHJDPAA8wJjzM4snubzeqGkEjS73P6YqT0Z5NJTDQl0EyHkeC3vY68A2atiDe9QNgIOfonwmjeVEYg74ZrDX94EZuWImSBMYqlJWqUDi507G3a37O/DPvObXRmUwODAwICWIgZxVKC0iJy2jW3LyqZ2ZmsLy8jLvvvltV+ObWRodrEaOXgLNPlXa4SEj2VW0zhwp4h0EWBDxH+JVcBl73Gs+cUBgrK+sK5FtbOSSSWQwOjUoEZj2Xx/LGNq7OzmFhcVP7O55IIZPtl93qgYNH8NM/9/OY3LdXfIfMQJ94LAzaDSYNrAdCMcHdPPUQ4OlSsz3TZALMdcWJEUKsdaQzWRHaCsWc4F2SyapltpEMJaESXVAs7roCX43VquxiEwgH4mjUiFaVEAywlcdrT1c3iuzYfH4wSNJUHMEge9rk23Bt0mrUzm7TcmfLgheG6EJdPA+uL+oOMPGosptXoakTfbQjet3UGpAtrgg07FMzISMXiBi/MdXrVULjTP74b4ZIMimwEVLC29bLTqTiWFlfx83ZOezbf0D7Sb7fDGKNIJLJfjSaIe0jr5DGr5p6cLr0QUQRClDCV8LOCAR57esIB3MIB7ZQryxineTBUAqJ5CCyfbsQDBEB4hhvAq2W9deZDOgatrhnq4jGqA5Zwk5uCadPP6PrMTW1D/19I0jER9BucfQyZfPvhNw1AFJFPMoxWv6ljkJxB/nclrWIUgOIJbKo1rjeeV0Yg/heinjpwnO4duUsFhZvolorIZmO4/vf9s+wZ99xVOsRNNsxi80fmbzPao0eKN2TFDoVuqPlWgB3B5w77BxA5IgkTnHHGVpIe1sQsgugztVH/Tgd1wwwDNQ20qLJcZco8HfMv9q0dxkMld3wkKdCDoNyNIojx47h6LFjFpyqVRR2crhxfQZL8wso7uTUj2BQMRKGkRXM5pQCIz5zdIcUn82olSIeFbkgqEQ1MIBIfx+K7RbOXX0F89sbCujteFR9zSqJIxo5oU80pTQNIlOQCRjhzVSxrKLlZlGl4azwRF6i7R2DKvtRgjJpg8gFRKiLVbRln9Jjb7YQCwawd9cEDk/vRoJ5Sa6AraUVpMNhpFh91K3/7K1OFYDZ//fqe01LrniIeiRSWsma2bef5Yau0MaUyleOS8DDmUmHzaDbejBNd2P7S2HLOST5HqtIG1LYcqYC/nfYK+JIWTSCWDqleyviinpcpgtBlTEeIOwXMZNlz8haAX64xObheXj76tjbpEpwwc1vsiLkpfVkFP9a/biZOaV1WFLGB5D3MDXjTZe+I8vohTAcAvFqJMvlZ8ZO1giX9dEITwuZYoYueVHjkJRqNTzz4hm1aEamJ5Fr1LC0xUBeUQVJwxyuffIDuHMoP8zRMo6SZRIx7BodUYXNCozWnITWEyKt8YhpKZjXaDxRLmD35ATGRwbRl0mrj86KQC5nhBLbQe0VrjuuC/ZK5XdOyFevuSkOBfuJYpY7q2JCwQrqIgjZnpWloxtJNJU/Q90oPXr9+oxER3g9p6amsGf3bkxMTiCdTZvim6D1LQX7W7O3FLzpqjY8NKwqfWNzw3gCMaJYfL9x/ZnnCitQVupyPnSyaqoO3Xy5xJmolthoaD6fdrFsHtEUZWbmJlZWNhCPpxCnSUw0qV759fkFnL98DRXrQKHW4LqIIpHKSoN9ZHQXXvfG78Lk/n3oGx1FNJnUPRMCRtSPZxcNaTSEU0U02sLm1iLOnHkRu6f349Dh4wiHHayrdcE2A/vAVfFoGMhbDTLUuId4pnB/cArAkFC+J04CsABioCQEHonQN72KULiMQLCEmZsvI1dYwfT0bkQjAwpUoWA/Asig2Uyh1UwokLKGJHQfDhNqJkJJRKSKhYVbWF5exNTkNLL9o4hGs2i26NrHPUakiz3vGMpltlRYIFCnoIxgsIxWs0qAH9FwAgGSz5y6IxEN690z0JJMS6Stgo31eXz5K5/H0sqykLRHv+8tOHTkDtQaUidHG3G0WlQ3ZKLM4ol9abYbTPiHSILUSek9Foih3eTjF4FACYFgGSGsY2v9Ioo7V1Gu5BGJpBFP9iObHUcqNYVkcgLNZgbNRhzNRgyNOluORYSjTARKqDU3MDt/AbfmL2BtYwFNVeEZPPy678GBvfeiWqLzX0ZJjqaXhMYWkYyTxFZGschkcR07O5sYGBxEMjWCcLQf7TalkK0+5rlQq23h2W99CTdunNf9ZpGcSifx6KNvxcTUUZQrnPIw2e3Ah3ab1rr/8IeSOBI9Yztqs/t47w71TiXuxn5k9O5gSWk5K9tygdxVTAykyip581z1p8VIeIABzD+2mM42F8ug4jMb9rRCjo2dSCYlY7hv3379PsMyyTqb6xtYXVrGLBWKCkXrc4iRyI1u2t0WMAzy8XraDOK0IOR+4+ZmX5y9zszYKF6euY7Ls7ewms+hQgQhHkWJB6RY9Cr1RSQKUjJQQhMWsHkNjTlq14aHozH7Wd06VSDB23XJbBKeIvxOcgshOfbjqpU6EgkeZmPqefFgpWodFXmz4Qi+4667cXDXpCr1GGFdXjcRYKwnxsDoCYiyCVQ/ifPCtpEsG7ZeN6tHZr1yXiNppsdkxDuE+d6RV1UTY1tTVX5UgyNHVAYzW1Tvw+zJSzYfaauH10HHB9sbYom2NZ5Rr5EoWJFWN/EYaq3rEHOa8Arkbq1Ie8D5flvgdhW1g9YZGBjIeVhwUxlxzwQVumhTT4LqpjIMQeiawhi3wtakNEZcYusJVpqKYJBgD5GVGHt1nKuORVAsF81r2msum5OOrn2l0cQLL13A3PIKBid2Yb1YwM2VJZEqmegKIRFBh/e1qX5bKs62EEc2zdFreGgQo8PDkrGVvnkyrj44WenVYg61clE2okMDWQwP9GGY0x6JuKRUObKmNg55EoKpGcTt7yQG8fFZ4RtkbjPXvHaE1lmJ5amvXqnoHpIVTUlRBhZ+MHEi4ZNSqyvLK9IOZ4JOf23ruZvDFxM9jupFpcQWxPrGhpjqfB3sjxPZofws2xQabxIGbIkxXz/XjAI4JzF4zTVaZ6qF9mkjoOrpE71otTQqWuKfqRMeiePK1etYXd3E0PAYwhEGiyBK1TpuLCzhmRfOIEiCWzyJxaVVBfBEMoNAOIaJqd14+Lu+GxP79iM7MoIg/eHjcYTjCY23UeGtL5MRuapWz+HK1XOYm7+Czc0NUKQwlRrAm970KEbHpyFtqADPCCb+Jj8aDsVRKpIfwqKEjOcS2q0yokR5ApSEJt+AJ0MbcQrgaN8TOdjC1tY13Jq9gEicFWkR+UIZoyOHsGf3KQTa/WjUMyiX2Z4YRzwRRq3Gqp0/W0E4WsP6+iyeeebryOe3RHzleTExeQAnTz4gGDoQSqJGeLdlLYJ4LKXKu1LdRDC4DQS3UClvI9COIRHNIhbJCBFg35oVrxo26kezlVPFN772WZw/+00E1TIwBjfP/j17j+ORR96GWGIQjUYMtRolrtOIRNn/LqpCJoLAs44VOa9GCBzdilvvNkAXPbYA8ogE1rC8cEaBnKhFmT3yehuRaD8GB2mMcxKtZh9aTULk/Wi3smgHKmijhI2teVybOYN2aBO11gqu37iIcomtW17DfuwaOYm773wE2dR+oR5MdHhdwpEy2u11lEpzmJ29jGKJ8toBHDl6HAMD+1BrUKI4JfSQa/fa9at4+ukvIhgoIBTMI8CxOVlhc0+FsGfPSXzH674PQMZQ34+cfEPblMusqpKIO/udsmQ0lig3gcw4OGLFHiCJLC7IKxMkfKufN7EDb4NHRiADOYM2+1sUFuDokKk+QZuf85usrMUqdRURe7jGQuaCtIDPjUeZU/XSGBzUU2Ov1nqXch9jpseem1yyyLI0tjxPV8FpTpvX7N/YfXG9Gsdd1gGvOQmbGS03m9jIF7Cwvoanz5zBy9evo0lmMR+PnrLst7rDVrOCbTOk4KtSkHHplRV3hlZ41TEjelhw1/w174HU55y0a8MEZhj4U6msCBDJBAkktkRJaGEFxW1zbPduHJ2exqGpSYQo5VkpiwhF+I1lgOgBztrTSGbW7mDVRVIKCSyalefB6sztjbjhDEM8u53a6Kym3WgQD2qJbrAi02x41+ZVMLzTDPACCMZENr1hG/WymUz1dOVExV8hbFu1WXEyZt3GJNHEi4zw99hfJZ/AV8p8LXwsBkZyHMgNoPY016IJ/PFAiIgZunvPHgUF81w30hxVstbX17G2sqr2Bh9LREXHWreA3hPYXRtBLFmvKqWs0PB/9vLKtbLWaCwRE2QsQx35k1tFblVqCAGiIpGIJiHKrTY2S0WsFfIyS1Fawt6l1lVAhilsC9WqJcRjYQVZXr/+vj6MjYxgate4ZsRZSVM9nMGelfnW2gqWF+ewe2pCpLfhwQEFcVbjDISsGrk2qStA+WAjEbW0Z6lSpgSK/eUKiWcVsb55DhBRqVSrOozTlPJkEqBzwkiexgrm4WojQTs7OYmpZDNZPa9Pjnh9CqUCSuWS7ptabS7Am8sgHcrMx0AaCI5RLBKenPZIpm2oV05DFv6Z98ZzB2R967gRhho1NZ9fI/om+9Ig5hdXsbVdQCKVUXAkbP7C2fOYmVtAvtrEbpIxR8dx+sxZQe7xZEZqb0wCUgODuOe1D+HB178eA2NjCMaiyFXKqsyjJLcFWijkNrG6egOXLp3G8sqMrmc0mkY4nFJAP3T0FB5589tRrZlToc3ws4dNNC6mBKhU2MTZs09jY30Wb3zDG9HfP4lymQhEEuFgE8F2De0mmfEriMW2kMtfxezceSTSDQRDBbUNWi3e+wns23sfMun9qFZ4vQaAABMHsrtZfJTx4tknsbxyDZlsBAsLs5ibva7zKJ4YQDo7invu+07s338najWO85GMZyRd8gHC0RIQXEa1dgs3b15EMUcxpwT27z2OocHdaLeo8Z/QmR6NxQSjX7zwHEqFBdTKq6jXd/Q6InFLdhuNJFrNFI4dfwDHjj6AcHgQrVYK9UYRTexgceUqvvb1L6gFQMLsQw++FrsnDiAcSKApvuE64gl63F/H2uJ5NCvzCDRWEAzUJL3LPnWL8+2tfrTafdi//z4MDx5GqUBTqwENxl14+QzmFm6gUF5CpbaEQHgHE1OD2N4u4Oq1Wzh44Cimdt2J/swBDA8cRn//OFpNJqacciih0Z5DvXELleq69AqKJSZVU0il9yIUGkOrNYiNrTV87onPYGHxFgIBtkfyCCBvhGMlSyRZcsJpP3bvPonde09Kjz/w4q9+WNHMy616AhZLLFYCXkdZ5bskU61CYCBl5SgIqNHQxrbRDuvz8EM9shaJV2GkU0nrOboqmAc1GX/ceCLauMAtZjurs7od1BqDcgQZybQy+EnRxqpFU5qyiluIAecnph6NqwAAIABJREFUZRUaUjBgH5zQEysaSaQKDiZi0yVEeeJFiwkMZ6mtg6U++Y2FRTx79iyuz81jaWtLpCQj37F3SbtPZqPcJNxMPFRp9efNPNyQnsdLVME5+VDPmXZKWQrkrmo0DWYbA5FSnPIOixKs2JOJLLLZAbFUUSphLJ3CwV3jOHX4ICIUHSgXAc6INqryhbbZSktaNN5St1lKgxyDOpj5fUH8rGxiUQV1Jg+D1I5O0K/cmPWUzCTZaHVtVV85QsFDkx+0peT6MeEQbwFrLXYvl2T8PgYzu/+VclHQL4VKeJzyoCY0ZuqBhpx4tS8/8tgNqva4PilwRb4j3tmYko2FMRFkX8sSwXQ2I+cnalbzg7aUly9dxtbWpkQYhKLwgIlGjJHdIc90x5sU4DVjbUHGKidDfUq1sohK6b6skttiuaTn5IiVjHGIhKjqjWB1bQMvX7mGEbpPjY4jEI9jYWMDM4uLqHmSoZs5YsuSs978VGOqxddqlp3ZdBoD/f0K0IPZjKB2eW0nY1JoqxRyKOS2kIiGVa0P9meREiRNBzBCtkZoYs+ZrHj1ykkE5Z4mXEnWr5uR5VopFItGaBP/gu2VqNNup0qbsabZ82XCZe5mTApccqTHNf4LIzbRG8osM5irP9uiR3pZa0Tsa2q+N4hK0TeA41rWzuG1J8pjyojkdRjTO5mIK+nhnz3hS1MOrndKxjHXXp7oAu8XK/NaE6vr28iXqognMihXaljf2sGFly9jfnVFCN0P/Mi78MBrXos//49/iSvXriMYjkvydWBoBEdO3In7X/c6nHrgAWzTua1SQonvqUUf+SoSMWD21is4d+5phMM1QayGeLIFQbe2BEbH9uPgkbuQyYwhFk+p38zeORNxJm6U5M2kw/jaVz+Da9fO4vUPvwG7dh1DNDKCcoklfAlxwuEtXrtZbGy8hELhCsrVRQSCOYSiRbULms0+1GtZBIOj6MsewvTkvWg2BtBo1hDjmKrm1PO4/MrzWFi8jHJlG20OxINjWHWEoxkFclbmIyMHkUpNIhIZFo9Ha0T6AptoB+ZQrl7DjRsXEGjFMTwwjeGB3chkphGLjqFRSyFfKuHajRlcu3EdN2YuIAiS0AoIhsoIR9v6zHH8sppEJDyESpnEvzG87ft/FJNTx9Fo5ZFIU1b3Fp78xhe0ro8cPoBsOoNkJIswKIzUQKlyE5tbF1EoXkejsoBUpIiUrofkY/SJYAK1WgrFEtUDdyOb2Ye+7F5dq1x+G69cuYT5hZvY3J5Huq+FvsEAkimS/FLy0CjkqygVoqiW4jh18vW469SDKJdaYHey1lzE/OK3sL51FgjQCIjnYAT33vcwhobuwNYWbYPHEI2Hkc7EceXaJXz17z+DRn0LaHNklehVDLFoHx566BHsmjiKViuNKpMoFh0v//of2MS2GwfrKDdpj3WrSG08Vce+D256X6yUGSR5UKqCV2C30RMeysywRV7h3HUiYRkyCRwUhIjE0CxX0SbL2kFg8jPWIUAziKJjSVsCwc3M7J/VP5+Tf7e5RFadRqZj5i9NbI7DSO6UlTL7qqQ0W5+SAUKM2EZVyjsMxCK/tNtmGckgEwpjbO8+zG9s4svfeAq5Wk2iEKyapEXEil5EMAaJhjvM2Us0n1ljbVu0Ni12Czq+MjZ02Zj+VsEYL8f6jGZ6QnYsD3uOhZibWRyZTB9i8bT6UoT+oo0aYs06pocGcA9tTks51HY20CjltflIjOGn3T/XM5aKnnk3m8GLHawW7Ez2j1Uj+/REAXaNT2B0ZFRCHLRKvHHjhoIfrz0PTc3jBwOocPzOzY3yYNXYj2sjqApyHAH+vCe78RBn/ycS4fUyMQdtLekymCmKGU/Y5IMEe9SDtxlYPxHAQ98bs3iFLyHj4n84R6VoGKFoSDObfByNfpB+VK/LJYo/zblmP8plsK9V5Z2b6W+q7qehDvw9k2q0oO5bR9L/jkWRTKVQqpTN/CMQQDbbJx9vio9ceOkSvvTVZ3H3g/fg8B0n0AhFhPw8d/48mpTSbTSQL5aRSKYUeBtVMtLZByQTmZUrFaViBgSEQpjcNYHR4SEM9GVFaKPCGydYqqU8irltuZ+lkzGMDPYjk0oKfueYGnvKXIDyfFf05rgmtfqZSBO6rWuWmxA3v/J6cR9SBYvvJ5FgS8gc9jg6I35I0Dzpifzwo1QouTFQG73TCD3fIxGdBlkmXIsmfJMr5HWfuFZkaFIjw5etL4cYqi1irRHf2mEbyTueEd1Ry0NdL9NsEEIkNCsif4MCz4pYHLR/KVTqyJfrKFWbqrLPv3QJTz/zotps0rEIB/C9b/t+nLrrHnz845/AzI2b6gszkPcPDOHg8Tvwmocfxr0PPSTiq5KPelUs8XxuCZ9/4pPYWL+JcKiGcmmDavVCMOoNVt88GsiHGUQsMYLXPvQIDh46rj3OfyeMTrGxna0lXL78Aor5ZUQjVRw+cgzDw4eRTO1Gu51EqF1BsF1CcWcFudwrKJdmUKveQq2xglCkiEiMj0PJ5j40m+xx9yER24OhoeNIJfaoMmbSeu3aNbxw5hvYyS2gVt9CPB7E8NAAhob6te9KlSa2dkieiyCb2YO7734TkolJnfNsccSi5MTsYObm1zE7/01Eo1VEglmEAxkcPnA3hoePoV7rR6Wc1njs6bMvYGl1WcG73dpGKFBAOs12Uhnl6o7bg0NKWOq1JKLRYTz4mkcwNLQPzXYei6sXcWv+HC5feRGJeBiTu0axb89ejA3uQiqWRajFue5ZLC69gBYWkYlXEGxuI9jc0roOR8hpiKNUYTuUCc4gAsEB9ct3T5/E/HwB586zHXIL5UoJ2f4o6s1ttANFDAymVVRxvHB5eQPrq1Xkt0nW5RhoGt/z5u/F/r0HEYlvY3bhm9jOv4SBQbZME2g22ONOIhbdj4HBO9FsjmFjc0USu/OLt9BuEXVjIcx+C8m85MCM4i3f905MTnPkmvHC5McDf/7gW7XrbLzI1K6kty1ZRDeP5yQ4+X37pExpCJF4HCPj4xifnMDE7mlV5arMAVUhnPdcXFzA+iqrty1l/OyBi1XIXnkgiH4eUNzo0vgmRGtzpXxFDNTGvOZGdGNbrCoJm3H8RPrMpo6mypyZf4NyrRYopFjGSpSHkrMMZY9eJDAGb8nnkcXaMvidCAMrbqIDsQRG9+zD0vYOvv7McyANo8Hetch5Zq0qRTfJazuauvN5dq1ba786IoEnT/kRPUcEd4hCt6/LqtwCqzEX/cwlAzoDq43ZEyuPiGwzEI+iVdjGnpEhPHz/3chGgFirhkCjLHZkgGkHv5LtHCN0RDazjd8JrWg0jGEutSuSCFlh2bUnUY+yg1Qh8lAzD2DCVyQgsV/pEQ7NiLL/yHXDXrAjxRkxzkbvJPjhDl7femD1xQNYalPqb/u/+yqL1b4TQ3HIDQOiCFRNHtxd+VBvyEEioYKr0zHQ42p+lgkbIXZjuBOitXaSk+Xt9L4dfsCD3/lnKzA5NrxnRHcDiCE9fD5C1DTsoT2pUCGX7BJV8oYfTNjo880RpzNnzuGvP/Ep7Dm8F8fvuhd3v+a1+Nqzz+Jjf/tJRFIJhGiEQxKTm7RgoGXLiImu+QrZ+hdZr0VRn1CH7DU1OYGBbBrbm2tyBizs1PDAPQdw7PBBTI6PiBAngRinr07BHQZAvgdW5gyybAXwLOC+Zi/cJ2RsB0n6NMJq0hnyCEq3ilyyxNRAZxXuxkmlj6AZK0dk1fM59r9T1iKSwWSdPXXqIDj4TBffyJqK0FqfIjWJGGSjPBrVCpJoxXYBGd4cd7TRUwYYjaDSlrVcYxWCGhPoRBLlQFCB/PHPfxnPnJ4xHoXJn0sSnKuJfvCp/gRSSbLmGQDYy4wh3dePeDKFVjCM177xDXjTo9+LWIYcAevjP/XNJ3H+3DdQq6whGikhmWC/nnwe81Ro8oAm2yVMmDiBUoXrOYXRsd14+PXfjbHxaSQTbVSrG1hceAUXzn8LrcY2wqGKSInjE3dg3/57EQzSoayCcLuMtaUbWFu5gEB7FZHQJiLRIiq1NaU9nBBjAOZzBRiwQEh3GONjJ8WWv/rKNdy4OYv5+StAgCztEkLBlpLebDaD0dExVGotzC8sYztXRq2aQio5hVN3vh4PPfQava9Go4RKdR5Ly6exk7+I6al+BFpJ7GzWUCmRuDuN6en7kEodQCQRRSPYwNUbV/H1J7+ARKypT3IJmi0mqlUkUgn0Z6cwPnYIk5NHMTi4G1tbvP9JxBINnD77FVy+9gy2tuaRTEYw0J+W9sTeyf14+LVvQDlHZcAbyGTIl1pAOb+MenkdzWrBhBZ1v7mW+5DJ7sbwyAFEIiPY2KzjyW+cw+JiQXFp3/590rxYWLyBdCaETB/79DaDXi4z0YyjUgpicX4bsegAxseG8NCD9yMeC2Fu4QzqrVkguIhgmOdjGoFACjvbbaQzR3Hi5KMoFLNYWl7ASy+fx9rGCuq1IqJhTldVkM+xII6g3Yyj2Yzh0OGTePOj5Az0WXvuI7vvb/tqzRN7jJRlEnQiiOjAb5p0jnrIXKTsGrAqZd8xgWQ2i+m9uzEyPqaqnMzSBQbx9XWNEfHQFGDMjShFLjfWwD5SoI3BgT43gN9UX42BmwHSdNGdHSZJKWL9es8Xi5QivDjWKgOnjQdZZSFPbh+kmIBIFCagTc5Dz1TcrL9PEKxJQwWyqUMxtCJxXLoxhy9+7RtSd2qGqALFm06WZkjwug4O8gRcW0HKVMbhN/6gg/vtL0bC6v3wgrgKbLITNQan2NViqHH8xNjrklCkhjqJdPRbT6YxEI+gtLGCfaNDePQND+HA5CgmBlKIkckZMNqefJcJR2o0jhA2mchBQZ2Exs0hynSBVRERadC8JpELJl12QLJPpwBYq9rcLlnlPeiL/MVdD51VrgRf2Ot2TmOdhFEohRtV0y6yxMX8pb1LkCkQyfTCySV6kR2SpwzMsJ4c14h69FTNC5mghpEMnU2gI8B5Va9SpaQqXGvHjZsx4Hj1MiWGTlJWoy0dGN1D6a4VZUCRm1m1YC4lJgYuVaYttYU4ssOvXGgcL9GoVyCCza08XnzxJXzmC6elXTG5fxpv+cF34OLMDfzdE19Ai/K5RCBIOiMa0SZxjazbIKLxmCDHar0qopgpBzZVZfN+FYsVkauYY8rCmdVvEDhyYAzHDh3AyWOHkY5HpV1Pa1OOtEkOl0lYAKr+GccoXUqETfK7YlIbCsbzQJKxHB1jAiMpYh4ylmARntdkCkcwiY5V6SlfQZWf5aqbS7YpEr32VsPU3dxz0ENB5Eu2NUh2JQucIY+EzmQc0VhESAEvPqv1SrUociSTdM5Yp1IJMdo7FbmMXLg+mWxw7CqAEh3E6k2s5AuYX9nAC+cv4vK1ORTKbhyWIB9bZyRbNoFYKoKhwUEcP3oMhVwOZ8+dR7aPEtEpKT6+4Xu+B4++/W2o00OgWsVWLofBkUH1OV94/svY3JxBu2kjgeSEqGVDgi3bZ4EI9h84hYde9yhqJHNpPph7gsS3HEKhPOZmL+CpbzyBcnED4WAFgwOD2Lf/Thw79oCY17XiBuZuXEQ8VEc2VUOoTUOlFZTLKwiESgiF65qnrjWi/y9b79kj2ZlmiZ0wN254kxnpfZY3rGJZsujZhjPNnu6exrgdYLGzgiBAwH6QfoCgbwL0ZXal/Q0CpPGaZs90N9lkz5JFV95nZlV6nxmZGT7iRtwwwjnvjeIIu2wkis2qyoyIe+/7PM95joHT5NkeR7c7APgG0XDiKBVrWF5eFz+gvz+KWj1HrAKJRBTxeErOksViWWcPo1p3dnPIH/Hz7ocfKVBW/oPv30AmbWNh4Ut0ujsIBA6Abg1BXxwhK4VW00Y8fhxnz34P8I/gqJzHrQe3sLi+KH12i3r4dgNhm8Mb4A+2dV1bLQ4yMdx4/X1cvfYO/H5azcbgt5p4sXwXG9tPJQdruRUZvvDWmByZxLWLVxFg8+Zs4vBwDtXyCpzaIbhxsvysa/TWsGCFEgjZadQbIRwctTAzcxHZgRm4ZKx3IhpyXiy+QLFUgB32o1bPo1Dcw9b2hs6hdKpPa4uhwWlceOU1pLgesbmcLWF/bxHzz7/G0EgAsXgdO7sbiEYHkM1OY/+AqNMEZo+/ia+/WcbtO7cNwqvmk8RFdhou2i4JyhFxITinTM7M4q1338dX39zCo8eP4PvL0SseWt6bKj1AUtOsp/cVPGoIZ4q0FLnNWKVKd6z82CDOXTiPqWOzevC5Q13f3MDBQQ4VdvKc1DhhE2703KLIV+ZOoH8ggzNnT8sFS4xowqsKDpM5nccw5qHr7d178rbeXl2T8XdSMsJ9LDS93SndzCgD4QnF4tTLtuYDT6i9l7PdFVRmI0CTgUAYm7kCbt5+gL/+h4/QoMyCEzG7H04qMrk37GuTw22CSXpMfDVHHpv65e62tyr2MBCDuJv3JxiQTkFEFSSVo7mQSSrrxZCywHMCCoZshLiiIFuXG/1aEWemxvCz3/8eLpycxsxIH4Lk07f4AFQFrfMnmR2hQUUkvfOm5J5Mhy5uvamVRDPuyqhn7UnYJP2SfaaBps3bN4Y7Rp3wnWmK0BHP8ciQ/IypjKR3XIf0fs+0Ffrqcl0gNjmnclN9emEZ0rV7awqTwsXvaRoAcSo4IXoqAMOm97zU9ZoMK59/R4As72X6Xjco7zFwPXe5vaZQ0LoXd2r24N8NhnLU8jTKxtDCGKWox2UT41kq8s5VI+kl0L1szFgeteoJoNHoYG5+CR9/9jny1Q6S2T783s9+jqWtXXz8xU10LMprfC9dn4gqtZttONUaipWySR70UP/vpKGeSyE3r0SmfOQ1EE/SJlb/TAyE8O4br2OcpLd0Apl41MjV+F6k/jDsZxZZWe6KB0I3Ple7a35u/EdNskfCYkMVjcSM1Sh3zw1qj5to1hsGnSBhz+0gFGDTYClXQGYwsvI03gMs2I0Wf0ZNOnSylYm+BcnbCNta/VBVwVhYNjC8P6Ik9rGo07qZBiYK5+BUTvtOM5kbS2TT1JFkSCtSrqsaDKOwQrg7t4C/+X8/RbFm1CrGi5yIG9E2Y1Sis8PXRSIWx2vXrqKUz+PmzbsYHEzK8yEYDmN8dgbHzp7B9MmTSA9m4QsZR8VifhW/+/Tvkcs9V6Z3j4QrRYcMQYBKrQFfMIloYgjvvP8hTp68iGqN51oEQauMo6MX2Nl9irWVpwj6XFgBg3w13SDa3TDefPM9HJ8eRLdZwtHeKvK5ZdiBKkK+ipGAdWnCRGIYPyGbCxm4bWrdx9HXfwr3729gYWEJiRgh5TTicQ4VVXS73OdyyiZfCnJU45nPlVEoEkUyPoKx0ZPo759CJk1b2AIOj1ax9OI2+jJdZNJtHOS20Wzw2YhpBRCJzmBi8jrC0Wk0uk18/u3nWN1ZlWsj7xU6GnDQI8rSajUkueK0y8l3eGQCE5PHMDY2g53dI3z17WdodQqoN3PIF7aQStoYzCbQceuYHpvC+2++gwNa6+4twNc9gg8FEQIp0WSORK1WF9GRKKfT5Go4Bn8wifHJs8hmZ+DzJ7Ewv4WHj56IN0SEkjvs1bUFbO2sIholyknExEU8lhDBbWR4GtNTpzA4GMLC/Fdw6jtIZ9jEH6LdLslzns2B27IRtPqxn+vi/sNN1Bsx1RY26VwncQBmFjxNm0hIJsGZ61U+h2NT43j9rRtYXV9RGp/vL4cvvyzkPVISj9we65OHNwuUodeYbaXSyDgpqFvlZM6dcVuxolOzswjYtL1zUCwVsbq2isODnNivhGQJn2t/Ksc2F+1AG32DGbz2xnVkB7LqtFUUevnGMuHw9mCeTWWPwNRjofKEJwPWEOYMpNqTSMl0hQ8iLUpVlHjJDLNcEKmh8JliTtOGIL/CaPlt5Ip1fHvvKf7uo19hc/8Qh+U6JHIjCS1EyNNMkCYYxrNYZJH3LEt7ZJ5/LWzqzeNmd2tgfq0aeIiyKHksZcWQigEcerl3JLpK6JKTCKcTp+kA9TISwS4unJjGT374Li6emsaxsSzsAOFWarBrgOQkJptZRY62tSSCKYHNM3PWdGr2/S47QC+qVhCpVxTN3tNM9koe83LMySjnRMzvz38kBfQ05ixzgtVlMkHZj8mH5w8z8Lsl0h7hTiUWEVz3YGNT/I3HgAq/V8h7yUdifntrauOFbppQYxdLty5CWJ5ZDWM4W2wMuGIwDmGlYsnoxFW02GSYZrOni++R2Yx3tadwkMVt79899yovcEefDT9nf9douNkkUu6oyZJ2sgZdqVaoJXWRSvZjaWkdH/36MxRqQDKbwfu//2Msbe/ik5tfYb9Y0zOX7uuHRZ/yNnCwn9ND3ZPYCXJ+qaEn0kSWNPeUIZMaRhmfY1jgvDrcVk+OJvHW9auYGR/BUH8akaAPtp/WvuaLxZ8ySsWZBkNaITF+1xjAfIe0sHgL7eLEzbCNZktxmvVq3bRnvIfpVV5roFauonhUkKkNPaq55+eLInxPQxceXkSCCONzLUe3MML5Ju/AJPdFE3EVvmab4SMkxzV1r9L7PJ1J69dMPyHNAe2mCbFbfFYoEyW3Rg2Dh3AwpSpoo+i2cevJM/ztP/4X1OkGTM6Ypzs3clTqUDiRGxvReDiM0ydOyGFwZWlJUzGDX6h0oQsfbAs//7M/xblLryCcjODL219iYe4bRML0nD+CSwtVZRUawxsqGxp8julV4IuihTB+8MHPcO78VTgN8gUosSpje+cRdveeILe3gu2NZdRKRUxNTcJnxVFv+nH1+usq5LafEcDPsL32DIkwMydKqFXLiETY2MkhlCJ4+C3yNgJIJqljv4FuNwPH6aBUqmF35xBbW88RT5AvU8KBiK0OKhVyPCx9/rVGHUMjDHI6h+tX30Y8loXrHmBj4zHyR0touYcIBR3YFmWjJlyl22XxjCMam8H45FV8c2sFv735KQLRALoh7pt8sDpBBOha5hq0jM8vEUDinHxOiT6RXPj9H34gK9Xb974U4Q3+GkIhnnlVtN0yyGSKWTbS0bhWt2GrgYCvql/lncGzwG2j3nQQjoUU2lRlXLDLUKwgkmKcJ7G0fIRKmSiwhf7+YU3wW9vrCAQ56DRQKOb0OhOJmOpXJJxCs9HF+NgMRkfiWFt+iIC/ionxfuzvb8JxShgZHkOtTollHSG7H/myDwuL+2iDRkBM1eyoxnAdxDwGemgYm2zDFwpYfB7oMkQ+h4kD9v3Hoe+c3Xq6XLNfNMzul9GALHjcKXHvKGckI+cy+2Ljvnbs1ElMzs7IA50QWaVexf0H97G1sa7GgIYWHsNKh4zTriuLOjOcwetvvIbBoUGEo3QcMoYkhNZppsEvefEGDRHG6ASN9Km3r1RxkU+4YV/zgDNWqUygMZIgQ6ThHtNAoCrgsr83OlOaQvCr4wui7bPht+NYXNvB7774Bl/feYBnL1a1SyPBJRSOoSFbU3b/xvyix6A3DHFDDvxOhuaN4y+RdS/8o+c2p8nWWBW+VAd4tq58Dz1ylwHtydLn9+8g6m/j2Oggrpw7ifdvXMHkUBrZBA8KQur0mKeDlDGGMROLZ4rD/TKd76yAbD/VYLEKeWQ3qRKkfzdoDAs3/wzvDX3W0v0bngL/u/4+kRnpXw0lnq+158H9Ut9t9gvedGQ4DT1FRK+QExnozfayjeR6R9plL2ucjYW84s2Kx5h3kXthXKl6+fOcHFWkxW42+0gSiMhI7pHy+Dd1wLNwsQjaIeVms0nhg8T3JCm93o0hMvK5MMZFBr43qXomZMGiksJ1BIfRIlUqjw41x1FYdlhFiT+fLk6xaBqLSxv41cefCfHJjozj+x/+FC82dvDPn32O3XwJbruLWDKpv8PJmu+x1TSSL+EssrokDGcSwSqVqhop3s+JeFzObbSDdJggxgQmAKP9MVx79RUcn57AxHAWtq+LiOVHPBSUdzuT1RrVioJZmGfPIsXEP640+B7ZWLEJyhcKODw8wt7eniRlDqdvOa1FELHDCv8Z6MsKVg90/UgnmL7GsJaQ3Piq5YqMm4SkMMuA1y5Eo5WoyG5E/xLplIil5DYkMxnJ+vh7xXIJjZaDaCyi3YHJFG8iGo9gdGwEkYgp5JzGiSAxXVD+3n7C95yCLU3kxWYLd5/N46Nff4J8pSvTF074bBIbbksTGJ8JShLpkW7Lh6JlHAYDfknduNZr0jyp3YKdiOEv/of/DslsHDfv3ES9RUdCsqObsC0XdjCkFDF+6ZmizWqXyGQY3YANtxNAo+VDX/8w3nrreyiWHCwv30OluoF25wAhq43czhaqZQfDwylJ3+hDQFkfv/+xqUFkMxGkYgH4OzW0nIIaRzkCWkAsbqPh+lCpc1Uag+syZjeIM2duYHBoHF9/fRdH+YoMXeqNI7Q7ZaGCuYMyDg7KCNlkaFuwiKRm+5CIpeA22hgaHMXUVBo723NwnB3EIhwGy0CnjkSchlwh1J02atUuCiUL+4dduO20MgTanFAVTc6siKC+2OwpWEorXtYBF3WHO3taw1pI9aWUG1Gt5XGY35aWfGggiZHBFIayCcX3BtkE0mVQz7ADp34IK9BExI4qwqHbNjWi42+hw5AKyonpBOe3Ua62UC77USyywafs18LWJpvoDhJJWrhGEI0xXrSupDiiB2w4GOiilLlIAqkEkEnRZ53KHnrkmzUd0YVWx4bTCGBxaQd7B3R/9OFHP/4zvHLxMv7qr/8eyyubOhdJ2OY/kQgHOso82zh1egbjM8MYGEkJFcjlcvD959HrHh3LY1F7TF+RnlQIPbmLZyRCOJ1FW3C6PLcNzM6Hjj7DIxMTyBBWsizUWw3cfXAfu5ubOhzcOkkQfCCMe1Oz7aDtayGWiuLkmZOYZG7y8KBgrI6fGtoWOlw4si6TPOIzUiQ5UmmahghzhDP1rrnL9HTm7SDLWEd6bxZtThcvmfEeC5m7Oh70cOAiAAAgAElEQVR4TFFSfiwlN0FLh6fb9iEQiuKQGsGVDXz59V3cffgMW7uHtEVAKJIwDFf+uaCNLj2TvbSg6akJXL12Dbdu38by6oqZ0D18VuXAsxJVOAWhc498Zli2foyPjeOdd97G48ePtDORDluF0UyCPERMzW0hGujixuVX8ObVV/H29VeRiQYRCdKUhtaQPPjr2jWxMBGyJJzH4tsLszH5wEbCp4AHQcneZOypEMhL4M91alwedhHSa2Z6kNmb83Pkrp2sdj4MUjIQqSDvgN/35XRsuAssgfK2b3If6xkDecR+w38wpEoZHQiK7sHh/Lw9fTv3/XTz68ldFPXHiZrkKoMasCgQOiMsb3tFlK+NzQWnWnq+M0qTBZBFX34JtN3VqsCkvvHe4b3GAs2OgX7viv3UztUr6LzvPCtbQoI87Knj7jSbuleZF6+gnGAHCAdQbTmyuIzF+zC/sIpffPQxkpkkZmaP4/qb72FpK4dPb97G1kEBpUpV5CvF5MKHUqlqOnbPNa0X6mBQC/pie5+xZ/9qpJb0l6avegBVZgO0u5rM33rtAm5cu6QCHgv5EbN8SEVtRLluoCRQfAkuKs2zbljpXK20ZI1J0tfh4aFntETrX498ynQqh14AhJFp8WojHokhm+lHyG9JRUK9On+PEDuLPj93okHlahlHhYKCIdgmp/v6EIpF5B3BVDHHpfEMmzIWIpp4MFPAICkkInEST6W4rw2pMRXHwiO9Su3i43rMhtu15BHxtx/9Ek8Xt0RmY21rEOHhZyaejdHS89LzmtPYhdeXefDkFPA1JFJx/dxyvSqpWTyTxH/4n/8DoukgfvGbv0PJOUSHklAC2iGa9UQUZsJpUOggoXvPdInPDFUKfK/jExP48Ec/wvbuDu7euYlq7YiZbYiE6enBhpF3Axu2FqxAG6PD/UjEyVGowwp2EWK4CA9+NfTGhIuNN02nuNahkUwoRDORCKp1H47yDRRLnHx5HQjXd2XEwwefJDiSa1mkcrlD+P0dabVZoG3LB6dWRiZFdUsSHULHAXqYA4U89/NljE+MwuezUSzxWQzi4KiDp3PbKFd57UKC+in9otROjW8vZpiJb60O4oqL7sKhBI/XOBHC4GgWVpT8GEbGMomvhg59G9wGXc4xOTKAwb6kwoKqpUPUnTwicd6/VTjVOthrM4QuEqUPO7kofM8BFMsu9g7K6EpFkEIyOYTdvRLWVjdlusP41IGBrJzZKNe7dOkCHKeG5y/mRb40yKFBiJOJFoaHLCTi5hqk0n3iOh0eVWQJm86MYG+fPyuOkdETePBwEU+eLWlfH7Dihksjwm4HTrMmm9lIzMJbb19Hx9fA3XvfiBCo1eX/OfL/d3YTOEnLVBYO7VYNcYdf3O2okCtwQL+jiU2OWTT768sgOzSEiWOz6kxppfrNndvYWl2Fj5ClZ48oVyjCY7wAvhYiiTCmZiYxNT2FsYkxBEMB+ChHChKyd5VFa4VpVmI0xsZelSgWyQDm9cmxTV9SIxv/9lBQhZxIAB2xDCvXuKkJuvb05gb67jGXSLKwEAiF5cxD49+uP4T7D5/hm9sPcPOrO9jYyqFSczEwPCHNaa3eRrnKjq9ChAznzp3C+997H5/89rd4Nr8gONy4in2XosWLI41+u63CyIOWk/3s9AyOzc7ixInjuH//Hu7cuSUUYnBwALPH6GDnSkpUzOcwMpjFmeNTeOX0MRyfHMXoQBpwa2g3yujq5mYnyHAGj7xIGREhbkn0viPk9TzKewQvwbBeyAwPVxNpSsmQSRtT80z4nPnVhIIaTX2pAegx+gmj813TQ1tIiZcRrMLih0sTGq1ZTDPIz0byRq5pmATksd757+aLJEhbN3a5Qg0zrU+5w6SREaM9Q8b/m0EQXka6mpSeuxh/nhKpjJ2ljkHi7F5jxWmVP58FwGjYWaSNr7kgZtpgsqB7Mi2jQmASEokyIb1HvnfjIsZGyyeXNZt6dDkWAq7VRjPQQrVbQ5O2jpEkNrcO8O23d0Sakl1jsh9NXwQFB/j67iNs7exqR1yqVFTEGbno0QX0efd09MZV7rtiywmS+2s2KkwK43t3alU06KxGmRmAy+dO4MrF85gaHUQmFkaE7GTLp+k8zOeGBxPfI53fpN8mAauXR05HrLomVcNJIWzKad0cvvycSW6rlMqaxsUL8GB1ImBsYG3LVhEn1MLzgE0+i7K4FMYhX3nOZpVnPHvlKU5XO0oJ5SNByJ8ugGxYe+Y/hqnOGNBEIilUzGk0Uas3UGl2UW8H4CKEQrWOX/7mY8wv76mIa7IP+OTypbhIqjZsEoxMdoFfjSX5LDxHjKA/kU7obKo1a3DobR/04cyF0+gfiaMTaiAcJxk2ZPgC9BnnhBj2Ql7U3BtSqVIGNW0yVKUKV8+tKTThcBCHh3tA10U6kxBZl17ux2cnYAfpEXCIWvlQrmzK/Gaz04b23Cy6JP8TNCQ3yayiePVJDI2iWmtjeyePaKwPoXAS+ZKD/YMSdvdYbMgrCqFarSORTCGd6dP9TnMbIk75wz05Z9J8MREFUgkfslmy2CXqhG0TpeqiVDarHTucAJN7SxUf9nN1nD5zHadOX8HHH3+FxaVdNIlISpBj1m601+YJz5AhJqRZdhA/+OH7uP7mZbxYmcPyxoJMarptNkZV1EpNpCPAQCqOVq2iRpHmdyNDYWSycXT9DbS7dd2f/L7+Ds8An5zdmq5PoSlsKsrVDqZmz8is58GDZ8gdlhTXyjOGSiIOLRw4yeLf29sRSpBMxrG2viqE8/pr1xCNhrWTbzq7aDo7ek543MjWKRBGu0OVEHlWEZTLbWxuFVAsEnUArFASrbaFBvPKLdsQq9scS2mE1Mbo+KB84/dzW5iZGcPIyCh8/2n06n81kZvq7RGsJd8yOdA8NtpkAhNa93TPhrfF/+aXZ3aSrM5XLyCWSct//P6jh9hcWUG9XIItPWdQu13ut2j2z0IejASQyWZw7MRxnKCpCR2rGGpv+dFsc7fVQjjC7sSkWxHi5IPKsIeesYiRpXw3+XJCoixERV0Fk3Iqwkuhlz7dNIbgHUbSDYuoDG4okePEFbLR8ZF81kGdEXd2HNV6Cw8fzWEvVxAxYmx8Rg/FyuomDg4KOMrva2eSHUzj/LnzKBRK2N3Zx4sXSygVK7oJpqamMTjImyCp91AqF3Hr1jeaHAay/Th37iyuXLmMt996C0+fPsXd23deTos8VG7cuIFMJoZb336BgYE0Xjl7AlGbAfTcMVFHSl9j+i2TqU6yDFssY6kpva5093SUChs3PBmq9JjXRq7zksegPb6B5XlA93zKe6SwnvWlopWJMnD37iVhGfY+iUJBr5AT+jQMdq0djAewmeJAgxjjW8AmQ8QzEfaN25jsW8VDMHD9y7hXplcxpKOXJa8UraCun7pYktk8z3vXcbV3o+yAhDFOuCRU8c+QWML1EOFNmtrw4CDyE6FfONnrrdbLppGEHEMOJLnKcDn4Om36+VNj26hJwkf0iIY8fdEYRgUvO2j4GujaXVTaFe3IK9Wm7p179x6Bb9myfRgen0Gp6cf2YRVHVRYfk21fZe6wVrDGCtNI+Tw5qD5B09Tws+WOnwiEcdHjbpHTFEMtqnq9/IffZawvjtnJcbx69hRGBzJIhAOIBhiF6hfEHuzyejEAJ2rcF6ls8FjrkqfyeneIdtDcxpAOVcjbXpCOJzXj/1ecJvflDk0zasZ5kf/znj9+lhogFGvJPWBQ9w4bQTk4UjLIIaJrfN51PvXIht6vRFLUjBI14t49ZAybjK0lZYchlhdUWz4sru9ibnEJD5/OYffQ+K3zapIOylvTmPwYxIw2tS2uadSoGStiRmByGjcDBlTI+SsbjUgqgmR/BJnBOJx2RatAnlV8vWTOG9lsRxa0bGCUfmiTaMubqYN6g77ePoyNDeLY8SlMTI7gxfM55PM5Ffcic+brdaSTUYwM9mN8dEjrnHx+H0uL++DKPttPoh85GYY3oSNdqzRmK1hotf3I56uo1Bh8ElTaV8hOYHvnQBrxao3735K6m8HhYUTjcSFuXGXQWGh1aRGzMxPI9sVxsLcBt1GRs9zQYAKxGM8RB+k07XpDQm4smxbTo9jPFVFvWEikRhGJDKKLKB48WsT+Pm1Wuf70JJVK3DMcJvG0GN7S5kQagh31oe6W4NKatdvE1OQIYtEQcrtbcMoldJyulCOJGIt4DOlEGJbNlYwJvInYfjSqHaaDGuVLMAJ/ICx4mz7unIY5GW9tNcE+k176w0OjOn84UDBZrlIuo1ar6NyOJ6LIZvuxt78jf3z+eywWRdR2EUAF/k5Zqx/LMuqjYIiNNdHEAAaGJrG/X8Enn9wBAVGhu13C6MYIjORmnoHNFs3ROrBsv1LYCOuHSGgRQ60L338cu/KykL98ykUY9v6zIj/NB0PTCAa/c9rlTS+03dt59hzRoqkkLl69gnhfRmEia5sb2N3axMHOjqQtfFhZyAWNkXxBEVugAyti4ey5s7h4+VV1ONyHWyHuNLnP5M1vJh09DIL8zQREmI3oASUgfEDkVFZ3FFLAoi2XKsY5hhj7xl0rqfyGaGNSn4xRhGqW5xjHg4nkIsJcJPVxD8Ubn/A5zViO8lXs7BBa8aFcqmN39wChENmMtnYng0N9GBsbx/7uITY3tvF8YQm7OzkU8mUVruHhYRVsPshH+ZwkDGTYsss7e/YMRkdHjASPRa7TxeHBIdbXt7C0uIzp6Vn0paOayMdGsjg2M4m2SyMFiudMgAANVlzXkcGKqDssLIS4Zfto4Go+0GrAPHkQ3z+zqA1ZXMt5j8VNkx0jP5KOt6e7Vr56SwczZVHsnqlLN/8YIxemesksqGeB6+XUCxVRj9AWMYrGNmRkcopQI6B8ZELzTLrza0dKSRmvKw9xsrc53bXqDcG0vG48qFnwGrTebLuoE7kgScYLQwmSCdHswtcgumS00fyenh5RhZ2MaU6FPX08SSZkGQvJ4dtioXBd46zGSV2yxjYcaVhYbEwqXyfURdtiUWsi3PUhEQziwulTGJ4aQjDGkJ26sq6ZrHR4VMba+oYMRkjuOn3+EpJDU+jYSXx28xbm5ue1s/SC3pQLTYY/YVg2uuR9mMRB46XA6ZvFi9MfmzZei1QqaexVaegi+1PjJ0aCWyYZxrWL53FschTDfSnEQgFEQ2Yi5xcLtJKquIcP85AhZOt1frrUhiPCfTGbJ5nJAGjwWjVMkpn8KZR3zUM0LHi5VKShkLFUFUJET3d5RRiPcd032iG35fXAZ5xrs15EovGXIEeDedPGIpgrMl47Eij5veULTwRDZE2GLEXgcv/ZAG7eeYib39xGuQ445ikx9ymLsaxjvawEInn8rNgkKSLWeD4koxYGhrKSzfEsI3pJNzc6w7Egn704g5/9yY+xsPQE6+srSKeTOs96meCGqGueKTZgTMfj0FKuFvH9D97HyGgWt+98SUqrpu/9vR2UykdCsZg5zuMznQprOudEShwyGgkg25fyijeNfzi0ULttPOt5HWoOFR+EsGkb7Ecs3o+JqZO4d/8p5uaWkc0OybFOxMWaY85J6uJty3z+bLZIMmzWpf4Jh7gHjiFKuViAPJoy2q0qupygQ1TZGBMqFkryikioa3Xo0JfG5nYeq6s5uC0Shyk3pAkWuS/kY5ioYiNrtEBxcK1eRrovjkTSxmFhB3bEh9GRLMbGKPXyY2t9FSXySurAUDaIbF9Cr4067E67Dn+AZlsNtBpQ0E7QZ0s5ErRMIS+WHezs5bGyzrND/EMMjwwgGklLfRKLxrWWKhYKyOX2lb1Oa2SiKcVSGWfP0pY1jdxBDtlsH8ZHMrD8JDcaK2k25UTUrFAU5UpTEHuJbnA1Dh181mLw+cJoNPg8q6MR2sXmvFaviN+QTPH55oqRKFQZs8cmMTY6Ct9f/qs88l4hF9BsaqUOMkLXPViaeeCcxjWRvzQ8IfzFORBgIb9w5TJifZzIOyhVK4qhXHn+Ak6lokmccK0cxIJdtPg/dlu+Ns6/+gqu37jupUXxA2ZXbEh3NHDhfcSHnSQHIxA1lqpCCOTcZiItyZS1yQ3tBvTVDnZ0uHYsj0zmEZDk2azQBWMgI/9mdsuC9YzEgheQJCXHcTU1Ekrn+Vgu1/HgwRNsbxPyCuDNN97G1euvKgQeJE5w38NYugZdfrhTbKjoHx4c4ejwAIeHBzpUKV+4evVVZLNpNRx8oEnQMQ5wJsecO9Gl5TV8++1dkbay8RgunT2DiYFBhBJRdKt8eEhWU7VBu8vJuyFGL0lCht1r0r1UarlPbtCq1cCgzPd26w1JhThVGy9v2mLyCAWcpou6Z6HJYsmC3WO+txtNcXCZ/e5y9/cytAQKk+F90rVousLoVHPg8u+Eqedl+60s9K6m5ZAVNlnJBKD4qxVAjQYhShFrgwgK/3uzUkeg0YLNFCqyLsUaNxBSI9hFnfyOMBPVonJUc7jW6fhgt3ywWj74mybJrKf152tks0C0ibAeYyjtOO1mgVbdgUNy1cEBgp0u+qIJuLW6ZFG8Nwj5Ntlc2iEMjI/h7NUL6ESAvFvE0vJzHDGFbz+Hkb4MxqaHcOaV43BRR73eRCrVj2x2GMMjo/jk00/x7a1bOKSHd3oY8cEJPHj2QhauJB1yIidpqc4dp+dRQJ00neqk/3+ZFW4aKb67/v6s1hGbW9zvdUTeY4QqJ2mzXABiAeDS+eOYnRjFSDYtKVo8bKZx7shFFqTciE6MnCq9Q8LA+sYvnxwO+QvIytZcCxHYPNlhb33Bok64mr9Hgg4bM6JSIhvynNF+1LhDmkbF2OmKOe7riiltQiU4RXFW44HfkG6e9wWRA74rFiAmiNEGl/aZlAYVimXZcO4cVXDr4Ryer+1i56hqPCRk7iSulaRI5FH0GlJJ+JQ82VSca4jkFBEhLcTiMaUD+oJ+9GX7xHrOFwtwuy1cef0V/Pf/41/gyfx9zC88gc/vRXRSQKOwE9Oc9vgHCvCRzzklvVwtuQiFeW/zjOpgbHRYqWRULbCIswHP012vC+m3h4fD6Esxs56cIb0L/Uqkjp9NreqYiEy/DQSi8FGDHYyhVHaxur6H/YMqCNjEYlx3xOS3T/4L14+8ASqNGgrVEvLFIqLhICbGx1CrlPRzjk2Ny0+eBiZEBRmdygmZQ1in66oY8QwrVeroz47Aafhx5y4bVIbImCmUmvAgiYiUkXa5OojpOhAxY1YBEQrKNuIJ+gMwlIWe8VyH0dWTXgR17O83kYgDw4Mp9PdlEIswxpQWqURFaohFqJDwa7hrkZRGAmyb15sGQzRdAo7yNWztUCvOBLwkwjbJjPyKaF3UaBhlhtZ9DeN2SKJpX1+fInnZ7JD4SRSiUS9iZmoEfRm60Vm6L1nI7TA1+i7y+Qq2d3IiNLbbDMoixyOFq1deR7XaxONHT/Dhhx9KFfF3f/fXqNbKiCVsZDJ8PXxuKAP17Lf/0/h3E7n2ft4DbmRZBj/v7ch70HrLu/l7hVyENxXyLsKJBM5cvCAdpT8Skt9wbmcHc48eqZCzg9UEpb1QQ/tvblNbXRenXzmLy9eviBHJaYOFiR2dyZk14Q3MvnVIYOHdzOmQkJ+kYNyFc+/BDHKmgAVhdfyI+kLwhwNwmNvLbFxOI3StotxDrk9G/iKDEP5emPtAwzbmz2HDoIuoiZ2TbPil5plB8rtbe5ifW8Dw4Agmxkdgh0mCaopU0uoQMuZNonqFZrMra8tysSgtMDO3u2Ta2gElppFVTqmQ2ZcRpm2i3mwhQHwnYMmshg9EgPvoegORLvewfiEdGmd9JnCE7lhkF7KAmi/26z6RziStabNAcbL0IRIIqcj53A7cGqF5Y83JO4Hpb52QpSIlVrGHWBCQp7Vuh2Q1sqpp5RqgpMPsxXkgKmeee0wuz/iZkihFMhph7FoDoNzMacHqGJkSSVDaIcr6NoAAD5F0DLMXzmJgehzpvgwW5ubxYn4Bxd19+It1RJwOIkK3TUFhk1C1ushMj2L20jlcvvGa5EBOp4Vi7hBztx/g6Td3EW770HU7aDmc7sma9aPZbeueHTs+g0tvXsf4iVmteOqlMva3t/D17/4FWwtLaB4VYTWNLTERB0G4/Wmcvn4Fx149j8kzx9AN++D4m6hVS3jy7bf4l1/+E4KtJjIDMbx65SwQaKiQs1ETuzWTwf1HD7C6vgY7kUGkfwRWahAP55aws0uHpw4OD5lkxYbNcOf5SVP6FLQDyufm/cZrlkrR2MJE05KQxgaXBZ1dPaccNo+UTolgSTasHzhzfELQejoWfqkrJ7RO/3vFgtIBLmQ4HL2kN9nQyoPBPJ/GKIgJXVQsmEm+N52btQgLCg8r49ettY5nGUw2PJs8NgFEw6KxqKSDPCOkfOiYnHI2LGwa7DAlOtQ2G6yHxCKuilioZEhDzwcpFIgMsSmm4ZElHsv8yhb++bObKNRb6AaCqDUpgvUkZwpB8hAIySNNeiPPPzY1MUYa81ngORE0IS5CKwIkhMVNElytCselTNUlPwxD4wkMDacRi3Oq5BqHe2yiKOQJteTRHQyFvayKNoK2H4l0DAGLB/2OnNhoj3r8+KzOwOdz1KKT7MtrTCSjpsZ9YDCO/lQUsXAAdoCrUBdOpYhWgysQU+zpDOnwEvl4nsTR6hL2drCytotmi5nzxpI5k+rHQF+/0IdSvoDnS4uo85tYQakIuH5iI5PmpO4HcnvbSuMbyKZl5EK5Gff1Dnf9rYZQEsIUQpX83P0GcHRE4jPXUzTEYYBKCK0GVxY2LCoKyCkgysTozgQJhdxlV2GHLRH+aPoyPNyHM6dPYmnxOdbWVnB4cIDswCAmJ6fUpYqnQla8S+TORTJqS8UjYittelttlGkbLCWDH+vrO+JHxBIZ2baiG0StxvAlVys8FvJ4LImx0XGTF+G21IxyxchV1uramgo7nzc6E9L8549+/hOF5fz1X/+VnkmuVv/0z/4c6xtb+M1vfovDw6K08R988Adq7HkufHnzW2xt7eoz+IMf/xjHjh3D5uY6MpkkhoezyjLf2FjB06cPRbY7deokd+Tfyc9eQuuKFzUl3UznhCONkYGKOKF1sag9so0HS1GKZkWjGJ2ewsD4CDJDg6i7DextbePB3Ttw62TY8aExZDdGVSpyTzdkG+Ozkzh59hQGRgYQS5Gpym7Z897mZC6Gp5GWaV/GB1BSJB44Nmw/napsuDUXjVINpVwB5cMiSoWSSV/yYk7F4aNbHbWlhIy9nHJN+orUZMHzjG+0lzM2sbwQzWYbHZJhqDltdRHo+BEOhtRAsEISPmMXSmiXCWouiy9h6ygzb+OSEZEwlY7FUSuW0SgV4Ws0EJaBB5nvsu+HzwqiTkiZx308Cj+FoJEwyozzrDcQ5QdQraNVqcIiGVqfAYljHlkx6EOdCVz+DtKjQxiaGMfE7AwqjoPC3iG2V9ZR2D1EPV9CzB9SMY4QReDk7rYlp6lHg2hnojj9xlVcvPSqCk6lWsHu2gYe37qHzRfLaJdqiHQDiDFvjV2qv4sWGy5qeydHcfn9tzF14QwGJiZJmUV+dw8rT+bw7KvbWHs4hyjNYLQvodylob9vxaO4eP0qXn3vDWRmx+Hviwt6dSpVbK9v4PNf/hqlF+sIHVURc0xBkpsfJ7r+OE6/fQ2jF05icHYKbZKHaPxQLGP/xRo2nyzgxb1HyG/vw+L1a3VVyEnOvHDtMm78/vdhD6XRToTg0DWNO1zHwfz9h1i+/QBLtx8i2QmgG6CBRNM4rg1k8OG/+zeYvHQeDdn9Goi2y3t/cQkL9+5i/t5dNDslvPbGqxgYTiIWiak7LxXL2DvIYXt/VxNdemgEc2u7+PbRAuL9wypC+XxRRDenRu/8sA5cghndQEfPCJEcwtB88JlOximX5CRZ1fqATKZPZC/uVo1JDCVyTcWaUk1ybHoMg5kkEmELyWgImXhMXuxRokOeC6LWU54UiL8q/1skSMOIVx487Xa1cjOxxNpZdzoqzpzSWejNWszLpfdSF7UW8CKLhSnxvm+wIW151qzGlpWcAAMTGsc/U8i9poGNrngWhGYtVB2uSQjpEj41B/ZvP/scj5dy2od3PFMnOrAZGxlPXOhBDmxc+VnRI4FnBVni5PhQzse4WH4uXFUQNmaTQUUIIXI60hGGbqOBWqOKqZkRjE5kEQqTaU+So6Op2+yC/SLVMjKV/04pGgt9JE5dPfkmRAyow+a7Ip+EPIMwdrcPUCl2MDraj76BOBKZsMk597Vg+7to1opwaxUNCPFwEJFwVB4KNMGx7AScVhDFahubO3kcFepwmhw2JMJFIpZEIppEkmmVDaNh5hBCpChfdRBLpgVLE8XkedVtuTjY34Pr1CSHHR8bQn8fvffZvPNeaClZkIxtqjI+/+IrPJtbFumNBTxoxSRLO37iHH7245/h6//yJeYeP8XoyJg8ScZnpnH3/n1sbK3pfkim4kgnonKtDId4PUz+Q7FQFHR96fI1vPn2u0Z27MlKuSoMdtuwfB3c/fYr/OMvfqFEyTNnz+IP//CPELBs1Lgi5H4aJARzHfCdPXYvhnprYxPLS8uYn59HqVjQGutHH36Iqakp3eM9C3PyrFinQvSb6LhYePoYv/71r3Xvj4+P4yc/+Sn6+gekXODzzVUZDw3X7WJ/L4df/OKfsLm5rWfq+vXrmJ2Z0bqhWDA55vxMyRcw0jcTSuT7P/4bhdwTnpm9FDtTFXKje25xH8eJi924ZyfKfZK2sXxA7RDimTRGpiYxfnwGjutib3sL92/d1oFI+q7gdU7UfPC5PyGxwQ/0D2cxNjWG2ZOzyAyk4Qv5UHNJCGkiFCEZzewDdfDLcIQXy3QdkXAcnWYX1WINGyubyO3k0Ky78DGnl7pRVlMi3pxoOA01W4gELFAR5GvRcYoaU6bUMAfXh24oIMojUYVQJIxMf0pLFsEAACAASURBVD/C0aiYuMWDAgq5PLpOG0FKEvwh+EmiInmPMyl31HSasi1Es32YOn0SkyeOY3BiHPliCTvrm1h8Oo/87j7coyLiCCDSogkHXyMbiw5cVvN4BMmRAVx9/22MnT6B8HBW/72yu4+HX36DrfkXyG9sw19zEeKhpdW2gQW7JCtlk4iNDuDtH/8eRl45p8mYI127WMXu0hpWnixg/s5DVPYOVZDDhCN5vUlMikcwcPEErv7kB4jMDAvi5AQhFnOri8X7j7HyZB5b80uo7RygXajq82xbATSDPgxOj2Pi1XN47cMfIDCUlg2nvO8pBWt08PDTm3j8u69Q3j1QwSEywlcejEfQPzaMC69fxdm3rsGXTaJiQw0EN/htp4Gj5Q2sfHkHC59+CbtE0xsTj8tJIXF8HL/37/4U6bMzaAaBWqCDGnX0xM0OK6ht7uOLj36DzflFWNyZOy6azPWORXDt7Tfwwz/5GWpRPyp2Fw3yDtgAkrFcb2Lj7hN89Y+/1vfggx+OxeSw5x/M4IN/+6cYu3ROBE8hBHRBrNdQ3dvD4doaHt36Cnu5NfQPxTAynlH6GgNwiNA8mX+GNh3Ymg7W93LI1VooNH0ou6ZxJApDSK9RJ6zXhL9rCTlqc5b0dLU9WZhhlbvKy2YwEYsLIVwS+1KJpIHWXeqZuQqpiXQ4OzWM4f400vEIAh0XUdvCUH8GiQidvxh8Qu2raRTFJvZQLGPsxD0pES5OdObPSC7ppe1p6vZy6iU79SyXzcHXRqlcEYmKUZ1c5yg5S9p4o2Dg4f3SS8Iju4pk6ClOjWySBjEkwFKfC5SrDe15aXvKWNKnz57j668fotakgMsMAKSE0nrVxK4Y7ocxB2aB8dj3XJ8QHeLP4n3Q4W7Vj1fOnRV7fWtrS7Ax0YajfEF/l2genxMyQ3g0pdJR9A/EMTbRL29uK8zfb2oi5y6er5tFlv9uGPlB7OU4GRYxNJzC5NQgxkdHhNQVjo6ws5lD4bCCjstM6hmE4iGtJ33BDoJc67k1BLsu6ZBSH0RDAU2L3DyKuNvoYGuvgM29AvoGJ0TiFeGt5ZdJiv4gyYkkH7ouQj7asSYQSaQRjCZRrfMatcWX2t3ZEcLDaNymQz/wPN579219wr/+1T+hWi0LIXrvvfewv3+AX/7zZ0gkwohE0wjZcVy7/hZuvPGOYO2joxK21jaw+GwOxVwOkxOTmD15ErOnTunZYCNPwhivGIl9B3vbcKplnSmEoFdWVpW1/tY738Pv//inaFK6JoWNcdjk6cLC+vThfXz66ad6LmaPH8dPf/YzFVOmsDHBj4YsdNQkksX6wueGDTKn/Y9/82ssvVg0Rj41Ni5QgiJjd5cVJFWWooZEQR7DbJLjEb8gfoZLJVNscCJ6BrgGSsQp/xMN0YR+caztAA3HKIBoXENtuqLAtdExkc89t0263vUa7JeFvGcG07M1felLyZ6Xph30oiYDlDe5H3C1tzaTKp88RX+yE1c6RxAzp05qwuF+cn97B4/v30elUJRDkrElNA5eyoTWzryDaCIi9vr5i+cwODYgMlzbT8JZVzpywzhSJpt+Nne8sXAcUTuGZoNWgHmsrW4JruBcOz1zHMdOnMbx2ROwgmEUjkpYmXuB1cfz2FvaQIROW9yzNrsI0rrR1xXEGozYCKSiiA5lBO1efe9tIJkwGg6SHeZe4NE3d7E+v4zy9gGsRhcBh8Schmcs0EUz7EdychhTr57BOx/+EP7BPr0fwm805fEjiM/+/iPc/eRzWKUGIvUOAnwthJpZsCw/UtOjGDt7HJe//yYCx8aBhIV6x0Gw5grefXH7Ph589iVKK9tw9wuCuykH4yTR8APHXruEN3/6ewiPDgDpuIxxXMuHEG3G8xVsPnuBRze/xd7iGqo7OQTopsTDyBeAFQ9j4vVX8IO/+CNgNCVYTXG11NJWHMTafuwvreGTv/lHFFe34S/U9L5alh8d28LM2VMYv3Ie06+/isAoHftC5prReKXm4mhhFdsP5vDoq9viDTBbnQWnYweRGs7ije+9iysfvAc3bqEaMaYwvA+JE4ZqLuY+uYnP/++/R7TGXT9JVU3tktKnpvDhv/83iBwbxUG9hGbIB8eC3lvC8cF/WMc//19/i6VHT/UZEuInl8NKRHDljdfw7s8/RD0aQDXMvXkLAfJDmBvd7GD11iP8y9/8As3dIzSaLURjdN0KA9kUfvjnf4zxy+fV5Mo4p9NGMhJGbm0Fz25/i6Wnj1Co7GJgNIHZU2Pq4jlBFMvUTR9ha39HBkqJgUGsH1Ywt7YDB5Z24sUSwx58oAFgqUjnKkO2M1wOrmT4HDFuxjwiRr7lKRHkQeAX6ziZSOgAYkodD17x3z2fiJFsDKeOTSMRCSnqlGEqoQCJbAFk0gkZrBjnOiNzo5SJGnmy6FnI2TTI38GzPO454fX25DLDEGJknPpY/ORZQDIdp3dPskZ7JhZDDhMivdFtT+x5EWD07vh7LJZylJNG3Oy2WcBdNsRWBIVKA4USrWwdLLxYwZ3Hy+b4YCiSLwCH+046CHLWJUKhuB7ThIl/ozUj9/bmMzVSS25qzHtnTGxfX0YQKlcYlC/G+BmnUqjUanptJG+RcGjZHcweG8GpM9M4cfIY5p4/Q7GURyrTh6np40hlsvj621vS0Gf60yjXqPWvIp4g7GzktvK9J5Rbofy0jWQsix/84EOkh0ZRJyufyES3CavrIs49OdpYev4Ma0vPsbq6gkNmwKfT+PFP/xB9Q+No+0NwCKv6mQUQVzNBtz1KJjm48Wb77OPfYHH+mZrsG2+8hdfffFO+BvR/0BqEJEeuIEmm48ojFNS9tba6gq+/+lJJYSRavvfeu+KBeD6I6JC3RPOXgA0/0ZNaE/Pzi/jid5+oGcnEbIyPjSA9OIBEOoNGuyVNe5nZApQouo4QJXrW83Xw3mcN8gcoA6XcNSBiXYA5DB7fp+s2ESanquFo10yJM9e2rEXMBSdSShSLHKR8oSgiK/kl/OK1JJ+KzTnvf+7E1ZDymWOSJPNG7LDMmEiwJEHPTNpEyaoizcXjUS9gK6j9PzknLN4kx3HNVK1UBNPz/UxPTet8mJ6awsTEOCJhG3t7u4bwWCzos6GWPZNhip3nefGXw5dehqb0bEN1O2snbBKoqGwitE7jFRKCjC2r0SLzRbB7EGudUZiK6ejKd/jc5YtwWk1Ui2Uc7O7icG9fhxb35NwHNz3orMMEJ7QRsgkJxnDpygUMjQ2KDNeV4w4NmejQRhieg2UIFvGpNt17yEcmJBzA1u4BnjxbgM8KY2h8Eu/+8AP9GozFqQsxJ1zJgbO+j735Zdz77CYOl7fQLdURY89GnTVJNJxChtJ47+c/xsjV88DIoHSTOklZTJyOvs+//NU/4Pmth0ChjnCdzNqOiiW1pG4sgBt/8H2cvPEqQiN9QCoC0AnI14HPaaFTaWLr+Qq27i9g6etHaO0URMLyu6aYt0N+HL9+AWfeuoLMuVlgIIaK1UTdBqJtP8KuD4er29h5uIAnv/sahefr8DfYKQck8/HHwjj51jW89vMPgUwUiIXQCQc1oUYatKkNorG8gSdf3sbSvcfILa6hy07QZyDFUCKGqddfwbv/9udwk0G5VrHJ4V0ZD4Rgt304XFrH7/7+lzh4vgJ3J49gsy1YvRMKYpooxPULOPe9N9EZSKqhI4ucB3c2HMfO4+dYuf0IK4/mcJQ70i6PjGwiIZ2QH2+8/w6u/+gHcG0fykGzipGlBQ/uYgUvvriF2x99giBtcz1+g3rbgSRe/8kPMf7qGaTGBlFqN1DtuNrFB/IOmltHuP3x51h+No/6YVFrCfEI7AAmjk3jxNULGDo1jdj4IEIsXoSsq1Wszz3Hyp0neP71PUQaxg6WBwjxixabngvnMHPpFZy9dFH7UoJGpaNDLD15iAdff4mD7XU43SL6R+M4cW5SUkuSCfdy+3i+9ByxVBx2LIyK28bzzRweL23gqM4oX0dTEOFXHnq5XF47TyvI3HjjWqeM+Z7sypNc9Tzt9Xuy4uVO1/aCRHxoOnW0uSt3laUHFvITs5NIRGxESCbrtmFzDxziBG4KOg8UKUE8KJ2Fm89iPBox2eae06LWcTI3MjGiPVMaU8g9Jz3P/Y+vS7a9LSNR67HFTfSQYceLGNtbeXk2v0QgSIai1pbFvNnxCU5vEnHjJF52sH9UwtrmLtb5tV/s0fSUl9Bby/FXr3x7P8dLmCGi0DNgYlPDIuBSH28K+mA2hcnJSVSrFbmqHRwciizFQ5uwaSQSEwm2UCzKtOTEyQlJmRpuHeGIuXbc0169dgNnzr6CufnnkrJRfktUz3GKODrawcHhFqqVKq5cuoxqqYKPf/Up8ocVJKJ9+OCDnyA7NoW2n25kJCi68JF31KyhXDjAra9vYnt9xTN2AUYnxvGTn/0cif4B1En28pFEqFQAOHx2WSQbDdTLZZTyh3h8/x52NtfFFcj09wmVVANJwyw2qwqEIspGIyITQsV1C+8thmVRNsz/T6ktVz+E2BkgxILLhovKDV4722accED+6OFAB2Ge+TT5USlkr03SnCE5KoteFshUvhi5KyVkGibJ9WFzYJHTRBtpEtooF+WZ6EfYCujeFqFYhZxfTIJjQ0gSWsTLuacxlK2Cm81mkUom1QQPDw0h45kNpVJpshaFHtCTJJFKo1yiGyGQSqbhU+KL2OIiQNNMiNwQSQ0VCmaZm4XKDKIZ5RLqtTpq1Qry+Tw21jewuPgCiXgMzaaDpcUXkhzy2VKyn0LFTLywgdYnX5NdmNltedKul7IyY2EqQ5VWW9074fMWiRqUfbGQU+srI5Aem90Ue5rCUE/OCa5FokDTxerSkpzOCF8bj9UAasxVZsct9iFZk2HcuHENE1OjcvPxBbhz5K/sj1vS9GqnLZMaktsC8LUDuimYYDT3YhkTx07g5KuXcON734PVn9XemTApX3OELMlSE63VfXz5i99g4+E8ahs59NsxwcLFZh1BMndnR/D+n/8hshdOohMOaFJ0abbgNHWQBxtd7WlX7zzBg0++gP+QpgVGU8wjoBJs4d0//hHOv3cdmB4CogF0Ai7KzRqCLkTCcw7LOHy2hq/+4WOUl/bgb3TgI3u740c3YuHUG6/i7NtXET07AwxE4FgNVEJthFw/LPLhah109or4l//nH7Fx9yk6ZSZe+cQgZ1My+MoJnH7nNQydO4bESD/q/jaqNOBpdrQXr61t4dnXd7Dy4BkOljfgIzFGZKEOAhEbExdP470/+gNExrOK1CQ/osPD3R8U6Wt9YRFf/epTlFd3BFvbrknEI0M+NdCP4fMn8cYf/giJYxNALKKdMfXa3EXN/e4L3P3sJopbe6gVKmjVmrAZrsGbNGLj1LnTOHP1EkZPHwP6UnSg0U1fLRax+OgpNh7PYevpczRyeUHJ1G3y12qwi8T4IE5cu6hmIN6fEeGNXID5b+7h0eff6GdWCyV0Gq4mkE7Ah1qriSBdzbJpXHj9CmbOn8LQ8JBQpK21Ndz64kvk17YRcjoIkijFyY9QmNtBjZ9XIob4wIDWJ2MzU4j1pbC+voqNxQWsvZhD2OrCSgKJwTBmz02okLOArW6s4/a92xgZHxUaVXFbeLK0ifsLK0gPTYh5XaxQplhEsViF41AnzamVkiWSPJl0VtVDzUmgUq2KgS3eADXY2k0TjqO23DbscE5PVH/w2WRz1QUG0jHMTIxisC+tvHJOMCx3JsuesLVPRZvsW5O3zt04p/IgYsw05xd3p/TDlt+7pelFajTPg+I7rbnxZjdSSCNPYgGXoQ2X/tLpGzte/h6bOMpGVfAVqmMgcAa51MkL8EihtWYHDqHqjh9HpTq2c3k8nVvEQbFmWOne9C2Vg/TpZu1g3AINnG96Re76jSFQzwBJihnK3YLcy9pIEv1Jp146IrJIcaLiof7mm2/puj15/NSDa9uoVI+U651OJ7xQF8r5orh27XVcvHhF3IZiuSjiIgsMHbtyBzuo1QsyW2KKHCfylppwW9IpkrE4QJGgx3OHU7ifr73FwKQG3EZN0jRVXA91oNWuzwppN9+Q10ITlWpdRSwRjSIRi2m11yBpr1rRfUCCMTkzTRZTujfSY4ysOc+KmpOlYpG98CcZbcoBkByktlYn0vOriBHZCaLF7AO3LXkgezo6atLHPsxCzZO+yVHRnKeZbFZe5oqnDRP9oZ8BCZsN7aUZLcvAHqJjdjSBSDSJaCzh/SxjLhMOBZBOxARzU8lA0jLPITYBCtTiV7eDWqGA7Z1t9LNxyaS5S0G7XFReCBuUQv4QO9tbSvbc39vVs0dmPZEXNjl81g6PeCYRIzJDJ9dPnOh7THI2PWE+L9GonklaKWe9n8d7Ki4ptVGLUPJZyOdx+9a34gOwmeDfIzKRO9jXeoccAd//Pm6c3b7zWTcP0MvIUuFWbSrhjRUqO7KAMYUxelJjoUnNL2F3dhm0Zx2bmcbJ82f15/zau7TxYm4ecwvzKFcrIrT4bSrs2oI2Ca3TcpS0+jffeA3TM2MijrGx4fqAX10S3zxyGp15wkFqAUNicTacNla39vDg6TzGZo7jxIULuPzm24gNDqphaHZJPusiSlejIwdY38eLL+9h8+E8cnOr8FUaaPi7CMQj8EdtBMb68OYff4ihCyfRTYbRCHT1xV06YWV6OdYWVrF25zEef/YVOvtFuA127H7YDKpPRzB1+RSmrpzB8KXTQDKEtt9FxzISKDLgWoUq8s+38M1Hn6K4tIt2tYEudY2cEu0gouP9GDg5gQvvvYb06QlgMIZStwZfvQ2r5Uc1V0BpaRsPPv4c+0+X0CrV4aOHOrtTknNIhjk1hes/+h7GzxyHS09h2w+bu5FiBVvPFnD/86+RW95Abe9IzHUFkrAwhW1Y/XHEx7K4/sN3cOq1a2YU4RPrtnGwtoGFx09x67Mv0DooacoPyhGLtwQdufzwZxIYODmDU69dxrlrV3Tv0PN6f2sbC/cfYenJPGpHBfELopSgcL3BA8M7PMKpOMaPz2JsdhqT05M4yOWwsrKCh3fuopo70q7eRzmWrC7NtOf4O6h0myLbZQaySsdi1C4lY418Ec5REa0yDV8MeiFylaSQHtLkayPRlxJHQN7phJLZzNINqtmG32mjkS/DqdTRdloIM5GI3s1etKzLhpbwLSFjuuJ1aApBxUUbrbCDdriJU1eO4fzFC5o517Y2cO/BPUzPTmFgeABlx8WD+RXcerSAWGZIaoPcwZF8/Qk8EIYUDKrLYMheDBxhgWURKZZK2g8aNZ7x+u8ZHfVY3kTQWITJTyHRlIzjTCKGwb4UsmkSncIqWpxeQtJpE1Y0cbayvvWIYCQ78d8Jq7O4xWNRTec8cHg6fzeZ89LTGtgw1SUxk7ugMQcyRjJG6y0jFi+qmJMGM8l75jdEc0SkE7Gv4RVxBng0UHVa4KaEnvVNrn3yZWzsHuD50joq5LKEw+IN0N+A96f8wi3jWkY4VLtxT8Iom18ddcYPoad2FQmVUrwgp664jJ0GBgb0ZxbmF2T5y/dDcmEsFtfkxYJGBne5fIgI/cn7M/q7/FzVYBHRJEvbyyqIRBlXzOeMjOgSupyyKamrVDVUJeP0NidRVxTwnpOTSSTkTpZ8A6a9aY9blQMdD36d6SQj27Z4S1TEcN3CQslirs+eUlwaZpEI3GyoCPHep5S1yVWGAjss/Tk1+17UtUimyjwwRl2K/ZUk0fB1FPPM2uAl5inBkZHDFgmTZL5QicDM8STC5F9YlohkqVQGqXRGRZLTPTXmVEhwkGXEZ4toW6WCra1t7OzsaA9fqVJfzYxwL0LZ88OgftyplzXpBxiO5QuhS4c/ysEilLRFVVyz/f0Yo7SuRjkeTV+qL6OvyS+h0ohTcCqRQDgcQqFY0JnJ84cGOnytxhxKLGmpQ+R0KImlMStSSiIbcfmeqNM1qyalPhl+jUm1NoFW/D0ZO3l/R8gjGx6eM1wrUjnxv/43dOQkacjlSCxuU4gJMXJ68YdYqA1zXAlW7AZNairC8bgCHmLpFFLE8IcGUGs4gqNtVmLmX7uUVDkoV8o4Kha0l2ITQPZdrVaSHvDcuZMYHu5HyOYhxEPJfMmljKYS3F0wwQdBuA4hoS5isRR29g5x594TyQcmj5/E+x/8CPGRMbo5iOlHRnSIm8FmANgpYO6jT7D2YA6ltV2RvWhgE4iFBa83kiGMXzmD2dcu4swbV+We0RSbrK19KXere/OLWLv/FPNf30VzN49GzYW/Y9GJHS7dNpIhjJ6Zxe//yU8QnhwB4pRhsKkxzhO5J/NYvPcUy/eeoraTR7veVHZu0CvEnVgQ4cEULrx5DZMXT6L/5CS6ET98JKVUanh25x4eEFZf3kLnsIJQl8RE7sp42gRQDXVRtTrIzk7g+LmTuPzGNVhxG6g1sL24jOWnc1i4/xidSkNwP3+2pIRy6uuiaXfRivoQzsaQHRpUKA5hE3aIqy+WcLC/Lx03/2631tTr541q0sOCaNkBtEm2SSeQyKSFzrCBU6gJC3CzBZuGD7Rj9QfQYKQgO3jlnhvUx4qyy44gEqNml1pY+kcTJaLs1nhIS8nAe5aHJmWNXNTo9vRpZ8n9vHbC/H5cFbEg0dktTBKQkbgw49qEJnQFcQYonSPSxGIpJ68QbC5xaF7TApxSDZuLa1ieW8Tq0ipSsZQ8xd02fQ1sWYCSU0AtL/2ou2igEXbQijZx4upxnDl/TlGke0cH2N6h1eKUTCSKNQff3H+Gz795iIHRKU0Lh/miQksIHXIiJ4RcrTsysOHzQ501jSni8YTigxk1yiLOQsVnlGQcyuV6hZWfmWRUHuGUG+lw0OSSjw8PYiib0fRi/Pz5+kn44j7QRNVK2kMjE+nFzfqNBzglSSziLOq8hnxGWfhNUST0ypAj01z0XOdeKmV6DaAHvZvMcyJEJgBGNsEyp2lr8qVlLSdJck4aVFkQjQ1YcLsB+aavbu9hbWtP8Hqt2TbSTc9EgfXawJPGi5+aYDWg8gc15LxeYIeZMskYN4cq34ttW4jHYkinktLDs6nIpNMiRXFC470Vj0eQSac8nzi+B3J6DAIyMjyo3HjKMblbpT+CSWZjc9MrWHrUpMWW82SQCgIiFiQp8rMxjn3UsEvdQ/kqw3RqdePA5mn+TYE1NruSIDLgSOsJemoYhy3+Gf4+LXO5siFUTiloLGImRiIrJijIrBt6/8ieOGgQmpd2yDTiYT68w2eVr52SQb8+I/IJhKwQAZFK0XNI9IKTWOu5wqEnvSSFQa5y2CDG5SnC7xui66fll+96vVERHM3xgXvroUEmlkGa+Uq5qvhsRWjzXA8CiRRNvuooF2mlbZv64TJPnaYztj4D495GvwOTlKmfaVlCnExd7ZicCEZyU5ZIlIu1UgZE9PAgekwOmFHi8F4iYkGzot7AzM+M9zZXjXIapQqDCphe8eY9FrK0BivSl8BtiiTHz5CBTtrLB01GiPTsDBG7/T/9bwZQ/1f+bmRtU/6kL3b0hLH5gkxAjbE95TwhaJ0dpURkL2NN6XTVoM6Wkw5vAl44jhNKoDLmHorLbLUlOSI0wUJeqZV0cUbH2Ommkcowh5aGE4yno86UDwTTy3rwHTt/Yu6ETuI42C/g2dNFMXtZ2K9cfg2nTp1HbHbKUAjJ4OG7yJXRXdrC7d9+jq35ZdR2ud+ld1BHUzuLYCMaQCthYez8cbz+g3cwPMOJuM88mJUqOgdH+PzXH2Pl0TN0SjW0ChU06y1EQlE5TJTcuvbcFlmr48M48coZnLhwBumBfjQqVSwtvMDy80XsLq+jcVRGt9oUM5awNTviSqOOjh0Aopa+Qn1xxIf6EOtPIhoMolYoYmdtDftLGwi7QLjlh9Ul85SohXkPbojMeT/8cRtWLIRgxIIVpebbQpfWRYTHmm3ErIj05Ewcoh43xBuEN6zVkiY6EA+qY2WCFw8p+QnIt9yEYvDANo1VL6WN34d7O5/Ql4Ad8rTBtIM0Wt+eaQgPKU0Lnvc5HyA+lJq4nLqmTT4o/P8mb9fYbfYeilKZEyjNWagFNWiCwj14/zWbL+1DZd2p+ZYPtces9ooHJ2+ajxgpEffRbA7MjlfuG90ObNp1klnQNpp7uxNAKhTH3L0n+Pbzr2AjBNvHaYUwIjtyugHy8GOkK9ONKqiH6/BlfDh+7ThOnDmNlY117Cgi8gjXr13FzPQkDvMlfHn7MX735R0VcpoRFcsV5A7zKJZrchlstn2aQslbYAnilNSzR+Vno2xvL8qV/86DSsCakuFMfCb1/Aod4i0mNzezP+xLxZHNpDA80I8Id948vHkQEpiWUsQc43Il8z4/fk8eLMrXJifVb2RBPRi+lxOvP8dgIjZMMuQxqhizATfUPR66PT8LXWMvKY9QPIsDmxJOvpwiKT0lnMpDU72120G51sRhqYrnK+tY3a4YNY13blk2w5GMa5igcpoLUU7qReGawkJLYGY5GEjWA/m93HlygvxIJOLa1/JD5d6Sh72mTy/xkN83ErGQSESQTse1bjg6yEm/T5iVq8pUPI7JiXHEGNjkp5SN9rk07eGU1tvatzWBmlWFCT1hYVQjy7AoyQ65WqipGJB1TTY0U+jqJL7adFBj82SmfxZWuR1yymOzy4Lu6fpNnj0Ltkk9pKukzgKa6jCRjghhOKSdLZsEsvU1VfbWKL1i3vMiYQPpcOdbNQE7R3k1mb3JXZn1IjmaZ5nPrFz6OryuRCp4P7LJiWi1IOY2myk2EgEvLAfGnVHPKb+8CVQWIzIeYjKhoUd26CESaKNDElLHh1gkrvfKppBnFRsq1iMF7ND7XwRaL/NdPgemoPeyC8z7MMmNKtq6HjSuCSHABrFeF/lNaxo2vkH6ZJgAH7LR+f15P7PpkvkVrY49ZI1Omjx/2Cjp3mIICyWc7HS6ELFScmplQ9im+rj9iwAAIABJREFUoXv4v/zn/6qQC+6SExjDAXqFnGQ3PXmaYEwh58NgCrkOWdoA+v2yrKx3WmjwTRAbZ2BDuaICRq2skZOwqNP/tiJCDzWU9VYdzY6DRCaGoZE+TM2Mwo7ypiLUQ+EIdbSms+dNpABSnwUfLQc7AdQL1CkXsLO2h/JhGVF/BDOjM5g5dRwzZ07AzqaARgtz39zD3N1HaOYrmiS1m+YDzQ+chjOtJsrtGtphPzqRAAIxC8nBPsT6aLZhoVYuI3+wL1JIvVSBUywp+5YXQixbEcNacrnzhy1U3QYiSeo9UzI7oX8zIcme2Q53w/ziQxHjQ8J9DTWjsTD8ERtVWtqysIQtRFMJQZnU4LNTjgZCCHUDCBMHYBPgnQEcygnjd2g+EWLXTt9ztkKeOw01jLIf9SHoCyrYgt0pyQhkXFIjTdKN3yYL1JD8KNMjZUEQnG3rYKnSYEQhNT4ZpChK1rPXJKRE8JqTBx9G3lPyTg4EBH1xmjJ5z/wZfBjNxMUHn9MCrzEPA5E5qLPloePtVvkzTPdrmge+bTLAmabFg5b3pdkf19SxsjjL34gFiLAfQ2sU2mJgQPNQGsKiGV1poMHAC5N0Ro4H7xGuAZKhKAbjfZgdmsTu0iae3nsMp1hDl6hG17sfub/k4e6nlrmDTtCFE22inepg9uoxnD5/DqVqVThtOpUwRDEAtXoTu0dVyYOW17axvbun/XihVEGFlrQhurlFZJizndvHEfeYHjwt+VPv8/D2lyIgyyzINCa9OFlRVBQKYzgwEYuwrIUUZYd9aUyOjergDvq4TjLpb5zCTRE3OnHl0bMwKePAFHl+hizJBj5kUpeZBPlnWOCU+Mcdrf6/gRdNV8bPndfUTOJKsvNCcHqBI9LFy0mO34eJg34x/4kgcRqnuUup6iBXrGB5Yxube/WX1qtUn8oOtae28cbKHhnvZQAUd+kiuvH98HX3oE+G9ljaWXJSoi0s9+I9Vzn+Nx6uPKAj0QiiEf5ZZkoHhTiJ1MRdKp+XuqNEr5npCXo3GiJUk3nlxuCmXuPk2tQqQp8nU9YUSWu0+2Mjw2Its67xtqaUMKrYVu6vSRhOa0dcJczsQcyc7DjNKW3Nz8GthXz+CEdHh9r/mmmQzwyPHjZmxjKZRjpyEFQR5WrF3ANG7kjIm80G0RKD0JjAIv49T41Ai1tvP87CqOPJkzLz3tBEq1UL0drG/0fZe0BZelZXovuGuqFy7KquzjlKaiWEQDmiQDL4EQweGL8hCYOz/WywH8bYY+w34+UBnBjb+A3R9pgMAiQjCQWUhdQtdVDnUDlX3Vu3bhj2Pufce1vAW/N6rVpVXeGG//++75yzzz57iyxMDQYl3rxp5Rpaud492Gn90TwrUZWqIef2beKBN47jqRWUixW0Zu1vzIK2gOVqAS2tNOMyHwCO2HIsTeY+vC+lFbOsVSuhrGKCr7vogi9ERESqlT+EOQzyH/cWE0p+kLMh4ySx1i2RkOSs7xkKFvF1MqjLu0LB2MifQgHYfsqkkacWgaZSqMFv0yKE7A2lsuvNfcMEhGO9/H7iX97wnlpk88pI+eTMgmlEodnfij5TPMVUrRsSiuYlTRq+vSjqIqtXTncrEsw4T8msyOfQZQPpjlgM5BRS4GEsaL3K4FfCSqKMXHsWa9YPYu+FO9Dd1458Pi0Rfh6IsuAUDKWuFhI1ogZptOc6gcUqFsYXcORHhzF+bBSZUhodiVaRp9CSRJkLgD2RZIuqV0p9Vr0q5Y2SGloayHe2ItfbjnRHFqnOLLJteSTlyEaCjB1o6gV5D9WEMtgGoFmQzfPwfbZ1diBNm88VzsETHm7VNeKNZfYp33L39ya0TEjG5l04w04hejd7oSegNolZghphycR4uPOWFws6BwnRiUSknk0anAZgwrVcl8XlQckFTz6CVWW08yTjk9+WLrX61OZAxuyd+t9SmlupCMomfM4RJh3ACWOUcradcqwc52H1LOs93XPiH8K81Svi2I5MMsSk5qLX4K007GlQw89mfmPCPzoYBPZbIOB7Yr83fofJDklL7Llx43kk0QFsvr9kdjok6TaOCmhyNKNSWRCyLJDzkKbsJg8UTlEwoVLV6VrrFRqXTM/jyP7nsTQxgy3D63H8wCE8/uBj1ONAptaCXIZjJrw2PJF4frPHS2+BZRSzRVRay9h68Rbs2LsLszyw+TzZDIaGBjXidXZkwuZ8R6bx7IEjmJqZRVt7F6Zn5zEzv6jEmGp/M6xKiW5QA701r2pLcpZMAgnkM+hFsOIh6BoDSmJ0mFaRkT0rlQHZ+uLMa0r66r1dHdi2eSP6u7vQwdYGRWdUJVrpGiOqctLz3p9mXFxbQomRy6YycOuwi3Wrdpz37gmZO0+BRFaT9DQVOPXMTU7R7r0jfxphEmRJ9IUHqLWCeOZPzS1iYnoOo5MzODcxjYlZa7FwnVHAJ8FpDqJu9LunjAVHyjiCJPMgqjCySrWKTO/R156dewZ3Ela39hFbCdYjpUc1LzsDHiss9lWJ/FAUhcRBQtRk9aurRunkYlEfJJStHuzH8OCAoHelo0Q//IwhuYuMZY508T6xUqeNLsmHsqZlUcDtwtcp2J/rnfef36GyXU3/52taLlFvnGuNOvRFOaxR3IZHPqs+a4EkNIrF68JAzsBDEqLBzoS0GZxNQdD6t06OrpvMUNXSrp9aVs634fMqkSM6wLONU0/iB5gmQR1hkyEXdx7XGSelTK2TxYa5VZoOAccRxWvhNZORD0cRTaI7RSIoGevqoxiCooq1pYZSdVkmXXyfKqZk+WtVOatctgMVnImMtriIEVXg2Kbi2RP8DiGCTFgsaGtn2EXRuiVxkfLNXC9EEokyCZVykyr+jiWJZoVsbR2Hurx1oSSYyoFl5wCx/aiiwq8BfS4Ex9teSvznDXQ/M2hdFYT6XzQI4JqyTMmgAc8O3a9aA/rMgjzzl3+vyCgU8KJsD+VUM8pQWKFS+YjwJysj+gozEGdasy51SSUxzovyJtoN2rBpDa6+7krk2oz4sVIpmJqLjDvojMTMPmuzfOUachTlLyWRWKzh+ceexcihc+iotqGtzIOV1oQlBQD2GmS+sVwSsYOQIcfKmKXmV7Vjw97NSPXkUGH21plDKZfQ62K/Rv6wgp/s4oWsa4wy8EziwS3PXDILV3gw1QRDhQ2kFOlkYUq2rMPTWgBmEiHIidmXqs+ySVNS4MO/b4ciXzKhHQvAYalZb484eUiGMn4I2bFkBbvAJkdcjGBkGaZgNWWb9pkLh/CcGLE+P0zBGAVZHdrUvDbHMSYh/H58jqyxlfrXCmg0dbDxDiUiKYNjeR/ltU1oXveUz8lDhEkGvet5zW1tspKLdaj3poTOPpvQSCPI1J249IbDNo0HnhXcAeWKZFJXJ7CvbCJbJpp+mFg/nvZElaUlPPvE45geOYtt69fi7LEX8ewT+7E8X0FHphur127A7n37sGH7Nr2e44cP4clHHsb02AgWCtNIplewc+8W7LpoJ1q7ciiUl3Bucgy59jZNBDAIHTxyEi8cPonegTVIteQxN7+Eyel5eXQT9SAKQiY7x3OYAHE/SJGPgdVNPZTmCYnjWI7pPXANSnNIe5c63GxTkXm/IgOVjnwL8qmkPJyHB/qxZtUAhgZ6kEky6HPEyJjwts+tilDLwxdeBPAI4nxOHTK84j4Zw8/WSAkynvXZmfyy8jTZUetFx9+aUYvdY51T4U9fpQETyZE0rqlJgnViZh5nxyYxs1DAQoGFhemoE2xi9cb4wyrLJnTsGvF12zy7JbL8pwCQZg+VSBLPRGPV2/cbKndEjNQHpupbPqegubi0oOqac9X2kUErOQMtacmGcgZ6eWkJ83MLWLe6D+vWrPaRKk4CsPBhO8dGsGhQQmlWJlQ8o5apICczG580srzcGdocR7JzxIxo7ErHtdTKpriRFyJEpIy0ZmiJWQLbpAMfXVxmQsbas5a0SdRHBD5LHG2kyto3GluV4p9JPAdCwd+1YFsW9M82nTGvjazGn3Pfc0yNs+fywGDAJ3wtKJrJidmHUqCFyCerbLZo7Sr4eiKMFlHV45mUBQV3E+1j89TWlhwMeRbLkdHOUCOkNVo+XH8RdEPYKAS3bK0YUsh4yXOK9577jYgiyY4sCjh+yDWiSpxOZnwfDO7u9WCMflt7kjWW/3gFvX192LiRzmij6pMH8VNJl5PeiNjozGNh9tc7XlkjrKAn86DMzIRz2oQf5F7EZIMza4LSeCgYY443nji/WM5ucchNyH6Dqb6Z/SQZjwxIZPNxM/FrQrc0QbCxMIO1WYnyTRG6X7NuEC97+cUSiecIOHscTDbTOQoZEPQ1izdLtzl7nVIgTxcTOPzU8xg7PIrWUh7Zgom4hOOWKgjBM+Y9TZoexxiqtRIyq9ux7YrdKLXVMFMrYi65goW06ETIpCjDmkJhkb6yjJ62+Vmh08CBfSpmvWKcuhuX9UfoYEPInfrDPvPn1SITGz4G4WJeU153fvDaqhftSlq8wfoelbp0OHIz2efGz/g3lvHqwx/DGKL2WEpC/Of6HL/Dv2sirFivzyQKQwI3iCmRg8fh3cgm7W9UMTnEysWqBeuPJ0MUoi9+8Cmbpg43q7RMS13kQxtKvV4n9Cj5IURtMBX7YlbMW5+yid7hgdhnlQlL+uY0A6AwAiJqZH1C+7BA41JDdoiyny6zII7DJKFarriE5flZPP3oI5gePY092zZi9NRRHHj6EFpqbdi5+QLceNsdyPR0oZRJidRZWVjCyvw87v3mt/DC/qeASgG7t2/C1t2bML0wgaXyvLQFWnu6MVcs4N4HHsTcYlne0FVk2AnCwtIKxiZnML+4iK6+XpHcJqbn2VhEjXCoLGTtQCXMysCkvcrve6UgK1jP/qPRrYpCqE5FbmiUsCagRKnWof5ebF63FpvWDaGrPYMcEXAKNwnqtZRQkpReacf36z/3ex4VgwVyOzxjnTTWFNdOWMFY6mkFiqedDsVGssb3pPdDWLRUQZGBvFTB3NKyEh4G8tmFAhbptKXfFSiEHO1Y01ZVGpGuEsdHvU+rw13JsmkFsGrloU+XPwYbtrUcbTcy1LL5TBMga+HMfaZFhQL/lhLjDLhsm1A8Rn8LupLlNEY7PUn1ySWRCrdsXIsuTliAego2K83rbTPTCZ1RbAuwh07xIzKnbV/TqtU0X33SzxIg7UELTgzu+r8sgO0cYoIi0RNPnq1fbv1qXiMRJbk7PFAY8mL3Xo/vrRLe0PhbWcVKypqTBeSGGGGUf+tlp9smszVjyKLaMJ44KIGSbK+hNnxcng9ksPO98uswBwrURFW3KlvawpLkGTa+JMwarG6FjrVMDBlgUmtOeppKcG5DIAz6dUeFxANi4Ua9A7ctFtrp6E24DgpyF//ECjwlAMmE1pwEjojqOfrE9y4teU0qWKtJMdMDOQskoYNtrZiemZZLpnglzmuwcU0rQCQswwmUP197cc16XJzzs2ONu5+wqOwpHTrgH3M1sDrlSAhfHF8Aq0XdAPdCjv6Z4FP2T9gvoBocM3hZTRq5ScqqavKQ5Ut5ymVJCFrgqGJoTT8uuewC9A5wJpCKPTaoxt9N0Udc0K5lQ7wYyQoVy5LIlFM49OTzGDk0gvRiCi2FFvU16bTF/i4XlUh8vBki7HDeryrhmda1Xdj5igsxly7gXGEGxXwSK/R9zdFbtg25llbZbUrKL9XiSU1NWWo2n5H5AceErN9r1b95D5u5BitzSe/JGIJqdHQYK6svz5tn1b4HFc8SA8a0xRYfjfo6IJkG3GlyhpFZ6jHDp905p4ImPcOubzLPbC19NzjTes+NispKV6/sw3ta/3dYyBm/GsFgZk4vcs80uciNdb6ie0AonD0yPb/65vy5kYaY+NjUYyNwMDhFX1ZVuvedwjkrDoUIMgGNWiwwsRGe6ESZ7D3IzVss9VCcsoAuKMoCuTSaCe0lkeZGLJeRKpfw+IMPYPzMcezcvA6zY2dw7OBJYDmDbRt24/rbbketsxWLFAUieamWQLYGfPmLX8CPnnhEoh07t23Euo1DePJHj6KSXMamrZtl2MK53ieefpYDEcjmu7FYrIi8Nbe4jOm5JUwvzGGusIgCK7py1cx4akZSYpuEJBkqjmksRV4GK9bKoeY/mcgecYSGMJtn+0yOZRId1EcrVajYK8/nxWBfv2YAvd15SU2ySAqCE/9eSaXflyBN2WFvpMNI9lQx+WEZazhqqHoWpqTL5reNRGd9AQtGBtMqfRDywgqblTglR1dQoCOV+uPLmJpdwMj4FOaXqrqOPGcMZAXybe16HbSfZIAXp8CEKfWYDMLiUlDUiuSw5TI62vM6AymPSSa+8VOWVTUKjfDkyAI5Z/up+V426DvDvqpwE43mqQqsVtDb3YVWtsuqZcxNT2FluYA9O7ahq7NN0DvHcOnaRTFLVuWU5azq++w381rajDufiz1xJh2B2DGwRDIfrRV+DlKUKm6HcRlwIhFrniIINC3un8HAgURaa4zvnWcW1wODEO+neCYBswvBtaSIQctGqmyt8p/J9tp5pmpToijzhgJyKknGP4b68PHVBvPH5J0L7X6K5Wis0glhHAkcHh5GVxdV2soYHR2VUAuDId+P3keaI3dsGRrabGevvQ6hGPF77q/RGONkQK7KQEUJDRN8TT/Ya4vqnXGR951jtCw+rGhKCQnitbDEyhBNWz9GXoxiSu9HxkNsG/AeyYrKEhwhn45DSK7cY8J/XWdz5OpXOvNDsAr73xUbtmfwpdAEGcSaBaansYsqGLnFwI0IJvofL5itOqvIVCVwg5MZzF6qWBWC1Et0N/Ibyx3M3+npa8e2HRsxvHYAfQOdSKbp3VtR8KfTmtTlKiQDEM7KCwLNVNLIVVtw5JmDOPPCGaxMlZEpZiSQwkDPyooXokTBgwoh7JI2BwmohMNb13Zj62U7MZ9exvjKgrTKV23fgAsuvgStuQ551loKH2NaPFCIZizaIZBrRTWRxgp7dhLE9yAo9MAOCW4AHhK80cyI1b/xg0ZMyMD86oefBcm4tiZtyZvK71tWKxaqZ8pe8nhwCp/1OBR9ENaxqDq86NWSCW00JhgM0vS7G8zQ5tPBX5eVT/46PaZzMfPbzJK5efhebczHYDj+k042x9DUszfJR+t5mYCJ9c9snIWPw56kRFBUbVqF4Kl+Y0GrX2Uzm1ZZMQj4/Cbd8XwsxJoOpl9g3Um7p8FsbwRy9twSqC6XFMQztQoevf8+jJ06ir1bN2BlcRpjJydRmCljw+AWXH3Lrah2WCAvVFaQ4QGDJB76/r14/tmnMD8zhu2bqSO9HtNzY1ipFaQg193Xh7mlRXzjW9/BwlIFHZ0DqFTTWCiWMT4zx3kNrfnZ4pLIj6xAGcQ4ksYWExnRTIQ4XqeD2tsM6uYRjSCng8xZTgmo6qL7nx3k7FryjrAap7xnnrKrqRRWDxD27cdAbyu6OqgXbeiOBQPTJFcFFkkhoUZfH7Kr9eveWDKRiBp063mhFWsi1oYinC8nTzgZxAPSNFjdkT4a3tToilXGQqGkKnxyZh4jE9NKgGiyx7zNKnhobpptG0vtDCnimUeEh+ebxqI0XubjjyWuTTL7EyZ4k6cdZVqESsK8NgduY46qDIWacRQrYG9DLoQeCcW0+X2y2E3atgXLBQqvzKNSqmJoVSd279immX1W4HRGVM+ciE0uY31y9Y/N4kV6/oLWHfkSqEltdWMy8/pLh54Kfs6ylnFNvQdnZD4FFD9DLIizr56t3x9dLbe6VCD0qtmKNpJTl3SeWRvResuaxRfhyyp0/gukUKRLr2i5TyOgq5j0K2YmVYYoBOTMx4ixNs58c3QresZsEzARiASBgZ//RD4kEqzEwEiamtlnK8/bROp9E+krFvV+eC0M/SSbPPgYduYEPyueW2da/ey1CpmKcGz5MpDLTtqVFwXBCwXla7M2QFTjbDWIIFipiIQogRknWwaRNFAq3U9yUIR2cKKrisRfrLmiphfoJvd8QwzcuglcpSmTgOQ8OGd5W3wciEYizJqkJCUCRkIHCaF4XgReAMt4bLNEZ1JL0ElvrIZ4jJK8IFEGD5C8AG1taawe7sOWbeuwdt0gMhyDSpU10sTZESnMERLMEa7PS2mLI0H5RBZnjpzCucMjmDg+ieQSSRL0FM8in2tDa0eHEgkyptXD4Uaan5MMZftwN7ZduhO1jpRg9TOL01i1fSNuue0OtGTaNLpGW0TBdfwfR6wSVEcqmOBBqkVVFUlb3NBqOzDZYOXp/W/1lT2LUkVDKIbwclQwjhPbZTOkpJkGYZAKMzrrKSqIe7AVkSv+xhdnc1Vk+VZT0PWeY0CtVvF4UhCs3XCqapogtaS1qR9dB7QDDLUKjPeZiUvAXaq+vefGa8//M3hznJDXhP6+JloS8KZJPEbAYD9LwdmZsoZ2OOSnJMiqQYPdGhCwpVMmWiHjlqjIWX1rNMXIQedX5KYgyBYTE8EEkwuKbpRLeOT7/46pM8dx6Z7tqC7OYvTEOMZOTimQ3/H6N6KQTmKWsGg+iypbSLOzeOj+7+P5A89gfm4cq1Z1Y92mYazbtBqJTBWTM1OSaiWxjVU2/YlnpgtIZ9olPTqzsITJ2QVM88B3FToy2ClzybkAHgamN7+ieWMLrtaW4PWm9re1x9i7dLIbr4EQD7LSNdGj0jUCelsW2LBmGFs2DKKrPa2PjvZWBUIZPPhsuOa7XcHNiGKNsaao9iLpMk0SW39RFXpU1aeXyrrqIPdkzJAbD8rkmFD/ukzyZxVLxRUx+hnIp+cWNcLHWXu2JRjone2AtvZOUynj6A8raibyXI9ko+fzWo/8HseG6FfN18sCnSRNrkMq18nHQPs6klITFWK7sF7Bxp4lmY79WSYLxYJY6FTBY4+dQZxVORMv9sHHRs5pHLCnK4+hVX3oam9TJc6eOdXkiJwwzPFrogMy0HARHe+E+8Fv5K5AFiKJUgLLs73prDEugnEB1ErjWexjYWw/cM/wcRhkGCiJQnD8yhjkVmHL5YsTBE17NtBA9ZGJyKnd4xyapuLm/ALF7i3bbBp/1kiX5ekamZPYjInRxHMx7jCQ2tijMeaDM2MtBZsiYBCXOI8XJkoWvJWmzp+fi5EsqqbV6CH5XQyUhkIKIie5mG6VubyKilBsI6LYaDPFIW6PLXVCyUiTKJ3WWqPV6UD/gJBIFikjI6OaKuBZvHbdOvT29KjHHvw1bk61dnIZ3Y/Ozg75n7PIYbKW+IvN1+hVMqCyl61KmS+YZGN6PDvznGNTdVY6KJqRQ6olLb/kJS3SFjk6EdrgoDoD/Pj4hAUil1zUBXWvZEG7lRU18sny5P856mA+sSWxQLu7c9i1aws2b1mDbJaVfcmsDaniJX13692zspdWdy2NtlQOhZklzJ6dx8nnTyFdyqC1uxvb9u7Flj270bdjpzRyZal5/DheeOppPP3II1hZXERLdxbbL96BVEcaC8kKRovzGNy2ETfcepu5KXEGPdmCMudWASwUCiiyv44aFot0vaGtXEUzvjSfr8Pe1RqGVw9jw/r1IkQQquOCJNGDMI2sJV1co1GpBHP3p0CUnvGLuRX/nEEa5Lf6TxwWi2zUsjyDkrS5/dDROc6gqPaG/CAbMKdX6QGhW9Ue1b5V8AH2R4ZvPW72hRrscevZ2t8GrCciCntHtYQ2hbJ6CWTY4reeGwk8ZVVEXGeExRi0TErTkhMjT/mccx2ODcTC4LI6xqoDw20ypOPNw960EHzqWJa0HM9ji4lqeWkmHXT6QhUP3fs9jB0/gou2bUJ6ZQnTZ2dx8OkXkSnnsPuCi7Fj30VYs2ULlisVnDtzCgeffx4vPL8fp84cxUJxBquGerF2yzDWbh4GslVMTE/i8NGjGJ+cRGdnLwpLFQXyjo5+VGljOreIMyNjGJ2ZRII90pRL/ssZzQwjNNqXSEioRLCjDl2q05nam0mRBsfFDntW0hYQzBiEFflQfxd6OjuQI6GL1WmqjLWDXRjoyQtmZnXDtggPeB0sDkdr3tuZtHK6c0JlHKh2yDmebRllY+l6xaY1pc6On+D1Hq8lbzYLzyqclRVbddb3Xyosa+xsfqmImblFTM14IF8xohurVvbIeTAy4V5YWDDEJ5tVYBPJNFTmnFgZkL+MMqjTTVidSadmz2Nu3FpQxgUyYmskoZasWOtPnAURak0al6NknM2WyIqL8ghSrxKSr2L14Cr093ZLcY9jacWlhfoK5VFqyRosiBDY5HM4ZF4PRk2tOOsLc9qDSYD3ph0+jptgSCFPNasqeU4pcXLkS6Y30iawRNuqcksAjMxmo1F6Hoepow9OaNyIdGaMFHuf11I8JzHFy9IG4FSGlAgjsfP3ZZMLFkt4lc0S17QAAhLn70QssxVkSIWSFMYyLyo45y2Hs2pNaIK18GyssTG+6ecv3R7Vw7bYRR+F3t4+DK4aRBdFgIpF3WcmuKzE+f5lweuCRlFc8HV0dHQqCNs/S2htPNNRSE92jCNiPARp2oNuaSTF2ftgkmUtWisQ1ef/453X1zScTt/ddBK5tlb09A8gTWiFBAOfC2b3g2xzzoFTLIS9cmahp8+exdTMDJbKprDDTUgNLL5ALoZ1zC56+7TxOULC7Gr//v2YmJxQz3v7+i0YHOiTQg83JyGJ5eUCUokVtLelcdkle7F37za0UtEMJRsN4mantSJnb9Xv5jGUQLqSRLqaRHG2gMnT09j/2PPI19rQv2Ujrn/D6zBw8QXy9NauJo11uYzCydM48dwBPPPIIzg7cQarhvvRNdCJVHcbRhfn0LN+GFdcfQ3aOnuRzrbJX3xkehqHTpzEf/8f/wOPPfU45F4uARELfk4lt/vlxgIM1jwAydy++qqr8b73vFdi/CIJ8uCLHpKlqXXhBMsirRqxmMUDwvrp6vu+5J+3eBrwWcAzYtpYKiKyAAAgAElEQVT769GBaEFbrlJO9rJiyarXgAdDatNAwia44KVP7H03m2YwuEyQOtEZz4yD4cqM3ioVOg8t4UfPPovv3XOPMkv2t+589Z3o6+3zjNyh/aZDqJ4gGTulUX3rzXtVHmxOf0+SlXTJRPuzgNWN7KaqTVWLCcfIT4s98gQ1rJNIlssK5G1J4IHv3o1zLx7E3k1r0U23t4Uann7wR5g4OYV0Mmu2j63tEoag/So1kakUV06VsFBeQLYri/aBNnQMdmBw4yA2btuCg0cO4+Dhwzh58iz6eldjw7ptOHTwGE6fHcXsfEHyokvlZUzMTZtbWyZn0wsVvi/OxBMmr6Kzo113hkIcalWkOMJEbwPTFw+1NMlKqj+otq2CeD6TxEBvjz76erqRpQJccgUDXTl05U1bnYeHxpHIwPbD2fY2kSY+lt1/rReHIg198T63kCfLq4yr4EQklUEBrfrPglTnj2mtOTucNSJZMdOUxcIyFpaKqsrnFgoSzmHbgRahDPb2uzWTJEVCI2OaReeMrki8Volr5M3JUtx3POBXSgyuELQu0SPqJfB39R498fA1piCQTNhsO5nu6psaIMlAwLUpHkNHO/J8bgmUW8Iof/OFOUyMlWlLgMGBHPbs3qF7xEDeRtY6R0mL1mIiA56HvBIRBlCX+9Sstrc7Fdg8GP/kOUHTEveyDoMbn0+2OWk6t5nnu86f6ER4sAzyqTG2Sb416dxI4Hn9rFdvULKqfZmTmEc9L1nA/fLvVvuNyohEh6F7w/OC1aqdJXaeUL2QJDAmc0G+iyKFCCjjC5+nwytWFparBgbQ3dNTbzvkW9vQ2dWt0TzTmSDCYUQ/O35Nkc14N5bY8LyShoUL/4jLFD4BjohKtEWtQVtLDLiMc3y8zq5OtLd1qBqPJIjXRu5sKyWbV/frL7TLCc5xZuoc9XYh2wZ8eiO0OoL6G1teUeOoFP2mGZxnFuZw/PQZTMzOYp6jVPT4pZh8pYhMS06iJqvXrkGeohstLVgqFjExOYVTp097T9LgVDHvslndSGXu2Ry2bNkibeJHHnlE0obq+VQoY1nTwqZrDPV1RXqpUgWpiIsv3Im9u7ego60FLYTWWbkLbjXIXsI0In5kNBtOi2bqlS9OFHDswAlsXLUJW6+8HKv37UFm7SAqqSQqJfb/a8glW4C5JdTGJnHPV76K/S88i9a2FvQNdCM/0IPRhVn0rBvGFddci/aeAaTzHeA0PZfW5I9nqT/2//w5vv/AffKCJJbBfjuz5RpZ+cWizx5aFswqPGC51lweq4eG8M7/8A7c9qpbNbNfh9ajJ+1BWzB8HQ4NGJ19KpJJ7BA3qDhELGzkJxZkLEbrmVo/L8bn6hCnM1qjJxWED+vtmdSgnbvNPXTvpXthZUSLRqCP/g6fSxoDhAaZVTv5juOIY6Nj+MGDD+LJp5/CcwcOaC1t374dv/yBD2DTxk3q09XHQTSbbNW8zXM2xu4MfmokUAavW/CI16Qqz2AHC/5140o7vA1yJpxngVy9cid9kkBMsluW6kvVCh6697uYOPEiLt2xBd20pp1awSP3/BDnXhxDJkEh17TmX8V8lhteEsuVFRSTy1LL27R3Czbu2YS5ygIOnHgeDz76GHZdsAudvT148oln0JJuw+DAWkyMzWKCZilzS+jq6ZP++8lzp7FYKoitvLTEGXVopEdM5NIK+np7VaVIejQOesLsKRpOZA3N8F4255y5Jqkqxkqxt6sL69euQV9Pj+aST504gdGTJ3HpBZuwfrAHmRYepO3yUW5tMwZ4jDYF8hKIEg8xQe1+KBpXwUcGm2e1o5fPe+DOila5B8ZjVWEwo6MiV9+7WhO8zsDJQM6AboGctqIsTjgtU8GyiEec8zYkQUQkkmvLNbR3GGrB1h7XH/mAZJ8bhGvBh4HYDGPMd90CW+wFzs9bZcU5a14QMo3pH8+zj595jWiKwWC3tLQgwhyDMV+PPOOTwMLcrM7D7s52qcAxtdy+dbMgeI6fsU/P71XVXuJ50WCIc+kz8PEe6N568h5clGYim5juHuCNXW2aFNEqC14JP2v/U/ucbQcX6TFNf/t9jcn6R/SJ+fv8FxA9ry2RWp77fX19goNZufLaUIyGqC0fb3BwELt278bo2Dhm5+alV8/XJm4Mg5+3bq3PbiQxOw9MM0PJh0s1e8VjPXYSy7z1Y9KrVGCjtgETAStcpEroM+T1CRtHKgNlCQTJOBpGwuNr4HsJwqe4Ix7cg7skDgpbKRpNs0KqPhboqBTvl4nXGLfFtP6NfR/tGvncO5rR1m5VPVUFxc0iCvKJ1/6n2tGjR/HMc8+qT86AtEyYXfUvnczcr5dlvZjmSbG+Vb3n87jkssuUFT/00EOuVOOLwkUVjL5vcnN9/f0SpecTz87O4sypkyJ00GWJ2a5J4lXQ09WJvq5W9Hfnse+Cndi1bT1akmVkUwyI7FeJzulCKxmJ3euacLZ6uSwzlcLUMp566Bn05vux5qI92H3dK9G1fRMqvNgk4JMkRAlNNtIKK3jgC1/EU08+KtGZ4eFV6F0/jMniItLdHRjetBlrt2xH7+q1WEm2YKUljbkfQycf+tgf4e7v3S3CXjpLmVLO8yocmKG9yh3edGOxCppyiUX+7m/9xm/izW96Exbm5yW8o95TbCDOtXofn3AMFwQhwWBIWr/RyFuRJZqamRlS2GiDjTHwkI/Z3sg6jchh2WDMjjYfurEouVh52PM0m59fUL+ajPuAxwwCsp6nBd2GgAvvCZOUyBpNOMfgK/792bPn8PkvfB5P/ehHGJsYx4d+//dx+x13SKQmRpvYdmH7gb9PJS2+Rnr1Mklkwnjf97+PZ599VvOWIiAtmyXg5Zddine84x0N4pfbLfrQaKMiV/Vio3b6rDk1BnLrrJKxzu1JADBdXkGqVMRjD9yHiRNHsHPNIFZTPKiSw71f/T5OHzyLfKpVxMoUmMjmNUpZrJS0RorpEsqZKoY2D6N/4yqcmj6LmZU5VAiVS2GSNowtmJsuYHx0BjMzi+r/knPBXjCTAToFkhzKg4iAuJI5AkwK2jUd/NKpzmSFcmmsFDT56JQlI921aL3JhJha4B0dHSgWFlVxDg4MyP2KrOwjhw5jfnZePfOXXbwNG1b3qz8reDhHXesBHwlasdYQJ1NCetcDRbQ7eJ+YZHB/xyEb4zs8tJj0i/fCLUxRKU4HSADFlei8ClfgcYU2Vkf0hGcQV/Wtr5cxv1iQCh616OkxLZTP9yKNOdjvlryll5hx+LPCM7VB/k1DAphnK9ct15tmjqsVjUMxgDDIiEmsCR72pW0Ge7FAMhyDHN+LJbwUYrEqjggbBUfSqszJZid0PzpyzjzsO9qURJVXljE/V8aGdd3YsX2rlOEqZcLSFLMxQpb1X616pBc6Ay7PVn7mBwMkAwjvMc8O3gchAx4wuI/54rivuc94ffk4PIPYr2XQ5d+zYuWMN93AVGGTrOejs/x7sbjFJDekje8xZswl9uIFRFT6kUhEISEOjGtzcN3y7GEiyt8TOdGheu5v6Vs44VLnV4mSyr7+XGuCwU1rTvfLfBVUKQuSZk/f5tIbQdWXpUGehnr614FQ8rPG15zjo1IgyMBO0mTiGnwzvVdOhjgfLM5dlWUOm5/HE/HXE8WU8Q+sJRIGNNEujb3B340EJvGRG99S02B+gezZnJ6cbflsdzeSrW04MzGOkbFRnB0dEYS+QBp/ytytmAkRouChOzU15ZmgMRUFDSjLMVo/nyPgAmaP3BR0l2GWrzGLupJTQgSQrAJ3FZdfvBuXXrgTawd70ZXnY7IKtYyUhy1nuPXBao+z3TQdQQpLU0Xsf+IFoJBEfnAAN77h9Vi37wLrj8tXmF3RlAxEMDOPp77zXTz73FNYXJyR1nv/pnWYKC6i1p5Dz/Ba7LhgHwY3bMYCCTapJOZ/DLX+yV/8V9zz/XtRWKYphS/YRBJ33H4Hfvd3f1eM/9OnTuGzn/0sHv3hD3H0yItSX9MGXFnBO//DO/G6174W3VSA8ySA14jXi6ICPCAF1wRxTaQLh5qbYCAeFDH+Y/0w63Fp9lAHFEeTCLk14HG7RzYaocUi0lKDWBYKcbwv9FuWGYRn41zAhw4d0mu5/PKXKZCPjY7i29/+Nl44+ALmZuewZesW7NqxE3v37sWqgVVqKczOzCip4CF29OgxPPnUk/jKV74iK09NTSSS2L1nN+666/2Ym5/Hk08+iccff0IjJFzYYaDR29uLV9/5avzi29+Ge++5F/fffx8efvghJUSELnlO3XTjDfjgBz+gA1gVBKtAo/j6lXMIPubIieZ4IFf/3A16ZJlLdSvK0lbLaKms4PEH7sPYscPYOtSHwfYccuUc7v/WD0SwzKVbUS3zILYDlq0fGrJwtS5UFzGxMIn2gU50r+lFrTWBdBc5HB04duo0ztAWkcYzFVYcLZieXhAjO5nOCCamgx+tVitJ9mS5RgpYXmbly2TLKkbqbLMy49rjdAkPWd717p5uVUXkpSwszmNiYhxsd/JaSZUsn1NQIVJE72UGXd7T2akxXHzBLgnDUOREMqX0aiYZS+QoSlsa8sZ9GSOUquh4EKu1woqaSboxm9XrJszqVR7/hneFfBwTQjLiWIw5RZ9WCR1herb19Fg2G85gSStTKpFZ9c3HMKiXYjEkt/F7UtfSgWnSwTy/iETyMx9XBDjuFQVS/o2Np0kIR6M/9n66ujr1+ti+YCLMN5TLZ82r24MYNdwrUhez7yloKCHxa04Lhda8gmNXZ4eq/oX5WV3zcEebn53VjDnNWW656Ubs2rld94brnPwaPi7HrAZWDdavlyUX7D0bbBvommB0BbpAJMyHIKo+wd1JsvNb6yRVrifunbp1bMyQi1DrTAa/T9xUUkzk+eamOPxbqTwGTO1GLUb2tfHWKARUrDoSU5cMcrRPwmPOerfg50TqIKU5Ammx1zUwfJcLgfTXEahDwPqKOU2M80AxFUybmP0ReJvRDB3DTWO60b+uP4ZjpLwPIkL7a7Tk1tucTa/bDkATJyJ6q8djUegJbRRIoeEifCYIvUyUfmnHdTVmky0UPmDlRUICoeNCAdPshyeTGFi1Cpu3bcHJU6dw6uwZnBsdVb+cJDe+Xyq4cQGo/6aeivWOInuxG+vsPx4cHE1S454YPw8i8xtuSZr5BmdiE+UlpKpF7N2xGZfs3YaLdm1Bf2feTBzIWhacbraaZI5L2zmRkt44K+7CTAknD53B1NkZEWF27b0QO/deiB279wLsv5LMMTuH4onTOHPwME4ePIiTZ49jZn4SazcOY/WOLZiuLKNADcTWNlx21bXYuHsvZoslrHAEr1rFpz79d/j+fd/H1MyURjxIbiL36Iabb8YHP/grGOjvVyb8wH334/777sNjjz5mkre8TqUV3H7b7bj1lluwd88e9PX0GjwnxIGjV9wAHJ+gK9ySVQmSs6dcbVlBkf+XalQrSWA27vWd734XTzz+hKov/h29dU+cPKlEiv3n22+7DTfdfLM2+eTUJE6cOIGvfu1reOSHj+j3gx26ft06+Sq/9S1vxfFjJ/DDR3+Ie++9F2fOnauPFe3eswfvf/9dePDBB/HP//wl/S17QWvWrMX42Jh+b9euXbj2mmtw/bXXKYERM5myiEtLGDl3Dvfdfz8ef/IJPLd/P/7Pd/0n3HzzLejv68fnv/BFfPrTf6fq76qrr8Jd73u/AvpTTz2NL//bv2HLls14/etfr+d54cAB3HvvPbhk3z5cd9212L5tK3p6uhTQRKCTA5HJw4qLoC0TJEJ+torcGA6E2sVws8NDhz81aC2IZ2sVPP6D+zD64iGs7+3AqrYs8pU8HvzOwxg5MoJUKock+SWcJeUhJ71wq4TKyTJml2bQN9SHoU1DaB/owFJlCWfGRzFPpa+CwcPZTAda8104eWpEzmcUPFGvN1lDujWDhRL9yedBiI28E1Yv5KGQV3Du3IgESbge2N5hpc71RCicGvQkki6XCqrAZNKRy2DDhvWquBgANBWhQyqBkydO4vSpUezYMYzebgb3Ejq7OgSvi8AlERFjBUcCaiRK98iKw9D7q4bGmOgTNRRkjCPxFDtQNXvuqA7Xkoko2euXCIf3LMVp0NglY6hNfbAiZ9+fFTiDNoO6nKHEereApvlkEj2Z3BaYBNHKkz7WVvUJT3LBGhvbWlY/lu9HssRs6WkOfUFjaGxjBBGTLQsilNRZn5ubFx8jm81juVjSe2TvlmvQjDGoQ2EkThNfoSmKCdUUFhdMqCpRU7AmBD+4qh9veP3rsXP7Nu19J4ZYEJKQlFn4RuJjrUxLYHUdyex2TkMEuiCkWfsjbDZDiMeSjggsOnN4rx2294K+HjQNMbZkRWNjbEwJYbRRxQbR0V6vBWP/7OTGIEfK20PCNZZYCHKud+3MDMjQvxg9bX6tlnRwjxsB0BKJIFDy/4Lk6eRJSFqSqUbcM0Mg82yIcifEZ2zm29p5QRy0do8lGFyfKk7ZzmMb0St/IjWcrAqhNY1kRzXelHTE48c1sf43+RREpnwqJMih3goIAl9MiiTee+XraoRemJk+8dSTOHXmDMrJJDpXrUJbXx+WVlYwPTODkfFRQRhc6HQsE3nGF5DBAUFusHEpSQU61l8XJbGGmj54ITiDTdlBBWNCIBTrl/tXGS1YQS5Vwer+TmxbP4SrLt+H4b4OZaj8OS85N5P1yg2uohId/cJ5BpcXa5gZncPZo6M4e/wcurKd6O8YwODQMDJtrSLykVlemJrG4sSEWOuLKwv62L5nKzbt24upKufJlzC+tIRrb7sDey57GRb4vlIpFKo1fPafv4T77/8+jh09qhE0zqcXq1VZdq5Zu1YZO4MjiQy0F+ShykqJwYEH1Bt+7udw2623itH+ta9+FR//+MfFI+Bow+joiA4Y9op/5Vd/BROTk/jEJz6ByUlCo4vafEyI2Hd65zvfgWuuuRbr16/Hx//s4/iHv/8HbVzCa4TKSPjgYjr64os6aLZu2Yr33XUXTpw4jt/7vQ/peXbs2IG3/sJbceTIEXzta1/TYbTvon344Ac+KEGF557bj69+7aviNnR0duK9730vrrvhekGK//iP/4AvfOELeOMb34Brr70WF154Ib785a/g29/6Fg7s36/q+dd/7Vd1vRlYjWGdVKDZv/853Hff/fjGt76JD3/4w7jxppswOjqG//mv/xN3f+c7ePsvvh2veMUrsWbNGm3+gwcP4o//+I8xOjKC4dWrceedd2hj/v2nP42bbrwRb3zDz2HVAGFg9pTI6rWtKTGOgMKcRBX+v2J9hz4AWexekesgc8irslxCS7WM1iTw3OOPqkc+1JFTIG+rtdYDOVqyqOT5kZGxibpm1RrGRkYwvziLdCaJ7t5OdA50IsvZ7J5W9cb3HzyIgy8exdj4FJVgySFHpZJQEF9k8kgIlQYm7Tmk2dvm9Ie7ws1Mz6Knpw/9/QO6dgw0Jshkhx3Hi4x4xCSK37EAzP3T2pbTGiI5iAmh5Hjp8pRvVQJ4/PhRbNu+WaNni0uUnjR5TSWcYq4bB8Zmg129sFpRsOe/SCak/183m0iYTLLsICv6e+4J9vwYnWO8KQKTzd6aspcIVR7Q1VKgqE1UnqSDCW4tSzu7yOsmv2YGIVtzlKWlxnZ5mRKj1CswNIA/52gPR1m5b/jaFuYXnNhmVTnHxZg4Uy2MgZgQuzGmXQjFES4hQFJ+ZvHSkGQOkRy1uTjO1taqREpVMu9HS4vcxdgeIoJB5IpJoGRZkwnsu/BCvPUtb1FCxuVszG0XOYnKs4kfI0qIiKYc0TKINow6IsgHHBxs7WBwR6CwHm1DKTBgcU0ZNYlNWQyw6xCB15IGq94jidPfCxRxjoEHNAu21AezZMlEdQxajtAqfoxLReuvPQE0ueio8FWX+zidheRo8djvhLaHJ6wxPxETL/UxW8M+42/jPfDRpWTqRL5IKkIYje83kg8VXtwb7nNfh9KbR3f9fIqfRb882pwybfL+ffTdZR3uY3z1BOrlay6ssWqcnp1R1ksJ1Q4y+qjWQ7Ut9nQJKUmpy6Q8+SCslNjoJx2fC4UH/InjxzE+Nq6MUtlNHZ6wJF8vzoxoLWuT8lvcBJcXlpwq7b/Z666iI5vExtV9uPOW67BhqBechCWZjP0kyjrKbJ4OXx7IOfPLgI7lJJaml3HyyBmcOXACmcUkWksknOWQoHIY50nZR2alxY1FuC5RQhFFbNi+AWv2bsdCSw2jpUWcmp3BtbffgQuuuBJFjgqwh1Or4p7778cPHrgfDz/0oDJp2ray1yk71HJZ8LbGq0imKZawTDYrq8N0C9pa8/jl9/8y3viGN+gw+NIXv4Q//dM/VSXFQ5B8gvUbNmDz5k3Ytn07Dh85gi9+8Yu48hWvwFWveCVe/vIr8Y2vfwN//Vd/pftyzTXX4Nd//dfx2c99Dv/yL/+i63vzLbfg3e9+D7q7u3D27Fn867/+Kx5//HGNI/3Gb/4mLr30Ur02HtB8XQzQZ86cwTM/egZf+cpXpUX/9l94OzLpDE6fOY0vfelL+p2bb7kZl1x6qQLAqdOn8OUvfxnf+tY3sXbtGnR1dasaoKjB5MQkJsbHFcjvet/7RGi0ERYeAqYENTE+ge/dew8+85nP4Jd+6Zdww403ql3z+c9/Hp/73Ofx8z//83jlVVdh+7btSnCOHz+BP/v4x3H8xHH1GH/+jW9UYvDXn/oUXv+61+Ftb3urMnoJcJDY6KpP0iVWcsn52KBNu3+lpL3Oh9arXpGH7BdV0DKooi2dwJEDz2Hq1FG0JVbQl02hFW14+LsPY/LkFHLdvXj5bTdh55WXY3ppAY89+Ai+8eWvorutQ9aZi4uzcqrq6u/Emk1rVKUTUqeT2SyZ5vl2zM0WMTY2jXI5iaViCTOFBXS29aCtq13jjsu0enSWLT8zWaQoDCtAjvCQaW2ENjeIIatc0HACXd0dqsSnpiewanAAQ0OrFJCtcqEONKHlmuxTOQ43Pj6KgVX9MnThfuW9JbTO6xlCKDH7HyqGdtD59awf7TZWZkIg1moLC0tWytR8pwwqtfx51hj8aT1QBj3umVC5kjKWH8oivbm4iOBr+RiY57UcsaTTQPKpKbGViyXxNnh7zXDPXqf0LFxZMmaLeb3MF9uCIAlvTIqEEvD/IjDZOcZ1JRetlZJ60kRKeB/4XITrl5ZsXIqXmS+LAxK0OmUwt4BuZDUm6ITbmTCJpcxZ6RL75bOYnZ7G9NQi3vnOt+B1r32NUECee9JC8PXA/RxtNo+pdfKrgoUH0SC58Xf4+yILs/J2/XKrUu0M5/vl9IPGZiUeY9B2kGD1e044jWTN9PiDnGrBrZ7ISUmvHvLt9Qkx96SbnCpZ71p7xHgUvN75+igZneSMA5Q3JUFfV6F+1iwBG8+rdmqYqAR5tymQxnuOqtmq9AYHKBTXjEFu61hnmUbxbPpBktAaWTPFN/Iu6hW5Nd7rPfhIKqy2Nbg90AobBTbb4ZB2jcmPSEji/upRB3NDNWusW5TvHxjA3gsu1KZmxspFeG5kBEdePCKGHB+EPSeT9rQZO27qIDFJycf9XJlNBtNYOloSnqF/MqEy66Fzk/H7ZNWGCxcDOWH1RLmAfEsNm4b78abX3Y7Nw/2C1TnfyvlL9UNT7CMw45OpqSogQvTJlTQKs8s49sJJnH76KLpWcuhcpgNREuV0CiUiC8UC0rUq8lxkDL7pMlZSK+gZ6kHHxtVoGerBfAswsrSAy6+/AdsvuRSVXE498kKtisMnTuChB3+AL33h84K6WTGR9Ma8VNWDi3QQ2uLoWXdXNy7YewEuu/QyvPIVr5AggFSAqhUFzv/2iU/o8Hn5K67Exz72Mc0pEg15+umnNZ71b1/+N7zlLW/FlS+/UkSm/fsPqI9MyHnPnj143/veh69//ev45re/pV70a1/7Gvzmb/+WvmayNjY2hs99/nO4++7v4LWve62C/yWXXoK//Mu/xFe+/BUT9NF4iG3ATes34Ibrrsf2rdtV2f3DZz6jYP2Od7xT64QkQ6ID//T/fgZf/MIXlBjs3LkTGzduVC9P5JtUCv29/Vg9NGiEFmcxM8hyXTMI3f3d7+JTf/UpVeNXXXU19l18Mb7wxS/ik5/8lHqAt9xyK37jN35Tj3fw4CF85CMfweL8PPbu3YMbrr9e7lB/+zd/g6te+UrccdurNKdL4Q0ejjZ2VtbziLhEoqYz3Ekqsq/5uliqsjqjbGsVVQ6Q2+CLbTIiRlQBRAWnXzyMyVNHsTI7jt5sCj2Zbo2fVeaq2LBzJ9bu24PebRuxVF3BM489iXu+cTd2bd2GfLYFR48ckiRnKp9SIF9cWcTBF4/g9NgY5gpLaO/owexsAWOj0+js6NOIDElb+Xwb0lkaDs3K8teCW3iAp0T6WlwomMSxE/gVoLhPOJ8sdUGSkbjPeUCWsGHjeqxbv1aHd661Fd09vTo4KSBzbmwcY+PjIqWuWbMa3T1dup4MsgxgXLey4nVtcvVYHWmLfqvN5RL2dejcA2v9sHJimxHhqGZWJrimM4bni8ZiWaU7XB8JAx+TgYdnjtlIWtBWFalAbi0+SxjN65mPRTh/cX4RE6MTIruaiYzpJrCnLg0SJTwmUKTqiwHL2zE9Xd1ob2/T2uOaIz+Bf8Niwljrdq5JrcwMsrTv+X7mmej7ubnMqRkS4HIpqWUSJWOyrQBRq0oMpKODzO6kOa5RBtR95HnmETVjMvqed78ba4eHMD83I2Y7EyVdl7AVrXs1WGXP62GVeUOmlZUvkzfvp9SDKh8rvLJDzITXkgFWiGqMa3lwagRyZ8V7f1vVtCMotp+sbSMS2Xn+9o7K+mv2yF4fUeP/GWciiFF5lF8LDXIBJL4PBWpHb6KCj99RQkJo2iVVo70QCYcR2yKYGg7QANqtranERrLG9vpF1OLdDfUAACAASURBVPRROBkTuTlRJBfN17o58OoyRC5T106wSxPJkhKYmFryhMNsdQ3R1phnJCJr+jbXJEPnJgusyNlfpdzdjJSm6OxjvZ0YVxD05eIh9azPBkcbFoCejZnmtsnhsV+gnoHDE9x0fDPJGgMx+xWqIWy+lYG8soRMoow1A1149S3XYevaQbRlaT3JfrhN/1aoRYyKekk0k+djZlMZpKoZrCxU8OLzx3Hi8cMYqHWis5hDqVgBJVxWkgkxIsVGZtZHz9pEEYks0D3UjfYNQ8gM96KQT2G8tIxtl12KDXsvQK6vD1UatySAueWiAvl/+S9/jpnp6fpBRr5Ab08vfu3XfhU333yz9U2ctUuxE64PVRruOsYFcPfd38bf/t2nNY6xZ+9ewcwDg4NyjXvs8cdx/wMP4Hvf+57gUzKQuQj5mcGet3bjpk2CtZ977jn1ux9/4glceeWVGuUiMYmLmYfeZ/7pn1SxX3755WjJZnDq1CkRbAYHh/DBD34Q27Zv00L98Id/H4effwFXXvFyXPPKq9DZ1YU/+c9/okV088034fKXvQybN2/WwfH3f//f8Td/89c6QAhv/9Zv/zYOHzqE5w88j7NnzmDPbgbc6+Rtbz7U1iOVElk2g69/85v4wx9PAFz5ylfg2uuuw6tedRumpqfxxBNPCkU4fuKkAjrXKf+OSclrX/NqfPADH8Dc7CweefhhfPIT/w0vf9nluOP227F54wYRiJjcsZ3BTaUeNeVeSU4KQdYI5BL+Z7CmyJDNl8uX3EM5AXa99toKEuUSpkbPYubMCUydOYb+fAuGOoaw/9EDaEM7Lrv6auTXDWGsUsBn//WfMTUyjt62TuQpQFEqYnJiVI5YmfYMlqpFzJfmMc1Z85kZzJNVnGvD0lIFs9NLKBToflVDOtmC7q4etHe0KdGoiFdClvaiPrMqKZCxvUCOQ8h1+p5Se9/ESFpaLAnnVmVbuH+gG719PTaJ0NGB7t4+BcXFYhHjk1NobWsXs31+bk7oBkmGkrvM5RQQqOcuJrF6sdTL5tipMY05tys4XCpq5jZoSo9enZ1nx2h2yZLVZACnOEixqOSL55AER1TVkitiozkSGHF2vAX6pAiVoU9go27Gcwj/a5HsSBpcKsn8iBoGVHhU8krYViZIVoiInEezRSnYGVeCr40HKxNFfmZwZHHDtUVYXopxhSWtMbYI21tb9Xfs0/N98HVyz8kxrUzJaVNOY3LU29dbl0W1meNWcYAEedubkKoaq/Xjx44J8dq9aycu3XcRXnbZxWo5muoYnd0sQsjEhO0E7n3vrYehFfeAyZGa1WeMCvKc19/W4XgTWaHnt9QC09QmsPn00E0XrO49cuslWyFjY11mGNIYTY3w2BiFFUrgHAmx1l1UhfeZrz0SRL4mI0yH/a3JpzaSLpPFtsDupOD6uK0RLBUo1Xe3CRUTjLHkokHCC+PaRijn+21+H1bs2BkRFbl+x5Ek44r4RFFDBqTOKwgVwwZnoRHmo63hWYSvX2+hOIGZQTysYMUF6MgP1QhbcUEGXV8vQl7BbqTi2tX1foNDQOprOxlBMJYTVUIOUAsqJPUiK2PlzOxSo1kc1aJtHz8MFmOmxxy+JUmPZJq3lNDXnsXVL7tYJhVrhvo0rtaS4qgNe0vss1HStVWkpJXlMrLpLDIJCr8k8eILx3D00YPIzafRWcwjm86jWC1jmY/BwXpm7lSm4w2mu1o2hWxbBon+NnRvHkapPY2xUgHDu3dieNdODGzchHR7B1YoyZdK4f4f3I8P/8GHMLswi1wLjRA42mb9mz/8yB/iNa95jfrCYfkqsoVXEEEG4UJ+7LHHRDo7cOB5iej81u/8jhIqLh46xX3rW9/Gn/3Zn+G6667HzbfchFtvvVXXnoIDnMfmgcCxLBHCnn4a//iZfxTze9OmTXjnf3wnhoZW4xvf+IZIaxMTE3j/+39ZSS9Z4+zx837fdNNNmJubFfFsdGRUcOeGdevxlv/jzQrwH/rwhzEyMoIdO7bjF972NlzG0cPlZSwszOPkyZP41Kc+if3PPafefUC/zI4Jj7//rrscJqTUY0mQZTDKv/y1r+L//sOPYOPmzbjs8svwcz/3RgwNDWntnDl7Vm0Bjqpxw3R1dmnWnAHGxqxIDOLBY+Yf8lmXYIeRLmPWWS5+dejKxuTqwj3eH+cvCEFym7T6bLykOqnXT6mwZSxMT2Bm5DTOHH4BnZkk+lp78cQDjyNfy+PKG25AuTOPaZRxbnoKyUoNHblWDPT0Ch5l4nfuzGlMLkyjkqoacW1uFm3dXUi0ZDA2MSV/62olgdmZRVRWmKTmzW2PWugdrWpd8X0xkPOADklk9mQJ5YlI5uTReP86aik+kjRuSWt7K7q6OtDV3SnCF8+aJY79yRSphJnZOXR2d2tclCxproUeOng501ljjkJvKhpT4oHLBEumF+FB7j36mFYxQqZdYwa9qOpCDYwEtBAgMTKsSfVGxURGtn7uWgI6QP3QJxktGMgMnjYa5Pa2DoEaO46oXRoL80vaH6E6yXttNssm+0uOyPTUlMGaFPcordQV3hjIwxub/XKx3ZeLSpgJq0vCVXPGVfEJ5AWh12qJAttXM3NUBKM5TkoVOVuURLEYxKX+2GLFknyppZvOhC0rFzW+T96Tw4cOatb8jlfdKjU49teNc2A+BeZXnWhSALOZ8YCaWSRwG1BHRChruSJlQHEvihS1MZSDwdWIoiZUYroWDYlmiUq5giRRVv5MFqnORQlYvd7vDjEXr0TrfXNvSmuAtYnRrdfhrHXFFu73mLXm88nAxF9bsMM97oTEL88C9dKlZmnSq2aaFZV1c//cgrZIgE3Qu7UAjGsjIxRvR1kLJGxj3atdv2ftJOsrNwlXGcDuRPb4HNW/IRhBqou/b3ASbMyXySevgRTnuK96ezZEgd9U+ZvPtZGAfOTJb4obezns0PiZx2yXV/RMpv7IVml76hP4ip5Pi4BVuXokFfW+CZ1zOST5NWroacviwl3bcMHOrdi9YyNQXUISRVn8ER7lsspTBjCRQa1i/U5CpdTJPnrkGF58/DByi1lkFzOoLFeQyqVlh5qiKle5VLcSJDTPXJOEOfRksWbPJtS6WnCuOIe+LRswuGMr1u/chWxbLyrgGFAL7n/0B/jDj38UozNjgtOqpaokPfmePvShD+E1r36NMljphHvfnFfDRHNccrAGnDx5As888yORxHjgkeC2YcNGUIWIN+yRH/5Q/e9jx47rJhJW5sHJ3jUPuIv27cO73vUurFu/TlX9H/zB76ufzEyfPXEedIQcu7u6NBr27ne9WwGZM9t/97d/i29885uqbqmCxOqeoh88yJ5+6mn18oksEIJnUGWQfctb3qxAbvCVLdaZmWnrpxHycoJVZMv8Bb1fX2VK8nzjcg1wY4XHefTxgqxVZ7iGzzrnpjQ24uMmzjPVwV133bJ59li/3MjBmteB4pCw1KsIObZkzIwjHIskSem2ilynNEBYnEdhbga10jIWpyZw/ODzaG9Jo7+rBwefPYC58Skk8nkkOjvRvnoIuy7ap5Evto0++YlP4OGHH0ZnZ5euA8cVGTTpa7BcNnJWgX1cjudlsoLSSZIMtzgiOWxlMDDEWCHbGtJZps2mAjjJfVaRMMDFFAkvNOFfVTdJVuPszbapGu/u7dHj8qDg/PMcx5pqNfT09prdcLGIvv5eBSlTlDJ2dxjRBCkniDhyI6Rghx8IvP8is7mcpyoJtdP8fsThGkIYPg4kyJIBwTWqGzColTcBnUfFLSjelcpkf+uWviLeirnNkTa+bgYZVosmpCGkzNtJIZyiBNsZxpbvGatbCRKRAsovC3rOCjniHpJ4kbO/GZD5ekWKS9qMubzKszkzDyqviJE+TtUvJpstaUH2DOIcE+TvEtUIhjfvHUfeeF2ZMLCnztf63I+ewdLCgir/u97zHlx91VUqjJjI8v0G8qT7X+cU+Jntjm/BXbLgbkIrTmiqy63aFJJXuk28J9uXDeAqZqRj/8b51kjGbGoleuJRjeoe+shXfC/Y9PxZJB71kauXVNshKa1EKbhYSgCDkR79/kYvXXC7V7fN4jJCGjy4RwsoKvbmFkFUy8Fwt//HcHAcchFSrdoXdB90gObfP++a2iPGdE9z1R/XKRCX4DAokWkO5PUKRHcimLz68/orM9vHxsdLXno9GQhisH3DArnJitqdtwVks4eM4lJzq/GAZp+MGtdVJMtUN0+gI9+CTWtX46I9O3DZxTuRTjKIF5Gm1R/7U+pxs8JPawY3mTDtci6AkXMjOPfCOcydWkBijsYHbejs78bQ+tW45LKL1YtaKizgkYcexJH9B1GYXkCmlkJLTxa7r7gAmb6cLE3LHTm0rx3E3suvQHfPWiRS7agms3j0ucfxl5/+JA6feRGLMwtIVBJIkkhTrYnZ/apXvQp9fb16szxo6qQPCmi47zZJNpMTEwq8n/v850Frvje9+c244IILJaDP62SwXQEPPvywxr0efOhBHehkx19xxRW45LJLcdFFFyk7O3b8GD7+px/XQUH4+8477/Sf0YLRRv0I/yt7lmykKaCFsYAOadco5qEWUwYM0jH2UReHjTlMqa254pWM7Vxjv74QGhtYpCS3u2wsTiMwReAPK9b6OFSQUzxYi+Var7BtlUXlZq+x8b36dorkwaFArWqJsKQEebLtowTLNxuTxMLCPJaXltCezyLLlg6DBKqYnZjAE488LGnT3s5OPPnDR3D6xAkUKJfZ1Y1cbx/ae/v0mgThSqDCWL3srTJAUh5SGugaLUwomDNR4oHKyohz4CbmwwlIE/aw0S+DyFk1si9IaJaJ2tJiEdlsWveRmTpZ13yufCsNI6x3zD45oXEGA1bYXezNUnRDynlVyZdyrJTrlFB630A/MlkKAjWqYx5wwSQPhrndT2OcG9QeI03nywvHvRCzV6euBWX2PPnPDrBwVaMEqyMtTrwKyFKz5m4ME4mF+uXOag+YVGNNPjplcKuNNAm9EJq0YIhZ2UwprJ9qkHD4XGv0inPokgmuCtFi8OZZxr/na6GuPf8FiYyBnfeK7ld8fgbxWPeDg6uU8O7f/7z2di7PQN6uZCnIbwzmRAx1PdNJkQ15VvK5OGFAVGZmZgZrhlbjwj0XCInqbO/Apo0bTJiKBQ7PUZ91lj484Xm6bPHs8SyayWuQsUyUxWDpqGAjGRYPIfZVwNBN+7W+4SKpjoTMzVpCUTIyeT1W0MLrUcEKu+htR6ywKQUTYwnxGF1rT5zicepIQZNjo6p9f03Nz2mVvS3AelHR/Caa+tb1s8TbB82/dt7XL/kb6za7oqa1tj2Q2wET76/+GM29crUEDL1SQuavNZAm7ZUmRb5ET/f6n16R+3ctWWgE8vrXwlrOy0d+6vuLZKOhC96UwkXOqEqLvr3mDc5Z8RQDCfvdyRTaSChqz+PSi/bghmuvQCpRQAoFAunSf84ws6J+epWq2KTrm0MPbxZVvmbOLuDk82dRnoH6gK+85XrsuuZKoLtdfuhCAuZmMP78i/j3r9+N8WNnpIm9+5Ld6FjVjtnaMibLBbQMdMtvum9gAyrVPBYKZTz5wjP4wle+hCf2P4kzx0/z2SVIw0D2tre9TQzvzZs2mdKSi/czkDKzb1ZpM8jLdLH5NTcc54P5wYNXpCFncUrVqak/yMfhChGcnQCo1PexP/ojzf0PDg3hXe9+F15x5ZU6jNTPk2uPi8SQYcxJBLoMqQVgZDdBh24DqKBO1qibZWj8gRUtRTSKBX2tg7lprCI2T71X5bKR6k25PWXMDFsrx/tSse60wfxRfGzMNlxjYTehb/VAHodpBJJYlEYa0bMrcIpx6ocYH1Ga264TT3KRGMSsHpcLqHBsMJ8VOlQtLSNRWcHU6CgeffABJCsV9HR04NzpU5gYHcH49IyCeLarB8teZUZVqYq/TIU+6/3SZUvtqZYWBWXe6xDQ0AxpuC1pTRj5aNXgKv3N9PQM2js6VVkSkeFcuPWQLbllYBC5SnaSRk7ic/MiMCngumBFzrFTHogLS4siVjIpIOzOypDVIw9OVoRRHcaB3Jw02f1rQLbR41OVVfehdnJTnOSuMxEHbVRSDOiCTb2CFPLiXxvfwf4feykUBsMdrSmDs1OrSVbYUAQ7QDXB4AlriNXYGiYBs6BXaWM/rubluthsP9J6l3uFyRjbQ0yOz549Y/s2TztKO+N4XaURLnJYVb/L+8IkiBUnWyNM2gvFJe0f9tm575lAseXBfnUoxtlkgT0mkRG1AVLmyNaazeOHDz0sAuJ73vUurB0eds5QJEYW4gz5Mo6EmVlZQA+Y2sbJfG674sYdTfPeQbKq94pDAU2P1+xZ7kRB19dXvuwjaM2BvDmANopIC3iG3vl19EAeUxjRug2elipxP1tjXSoZ9PG4SEJ0bnrvOsa2moPoS0NrgN1RAf+U0Gt//tOCctMDn/fePJYKeXDiWp0X6F+oTa1rYKQ2W/MG6f//DOTnQ+P2ppuCeRMj0fdKU9bQlOV4lRTvtpGBRI/FYTonl6QoeMECnYptXEjMZAlLERZEBVdcciFec+eNyKZLyCSXFcgFrZPUwh5IIotcCwUcqEhkL5KH3OJkCSdeOIue/Cpcdf1NGNq1BVgzCFQpfUN5KyYBFdSmFzF59Ax+9MCjePLZx7Fu8xr0DnQh2ZWTpWmiqxXX33YHunqGsVxKI9PahXK6ivmVRaykKi7nSf9qywIb9o7OLqxb/zmzcoVzrhR4sCqhYYVnm0iECnfI4ePVFZI8cFpvKaEDnL/JXhz/ccLgox/9qOaAOUN+11134Zqrr7ZF4Zm1VINITKIAjzN8bQrBxyYopKIgYxUer+bM7KzJZybN81h+uO6+E3BmwGrNqkNalC7kYOslbEZtE5g2uvWjIlj/BOzmUxLKRGNWti7q0sghI3jEaIj2WYiU+POYrKE5RtmMsfXLVDvyGiiAVqU8SC1sJoszkxMiWNIZjF+PnD6Fg/uflW93X3cXZqYmMT87gzlW36CoUhJFTxhMHpd2hay4z8l3gAc+pwgYwDW2xMpb4zHmrlUoVpDNUAaZ7HuT3lRAJkzsimhkqDNwm2qi9WAZXHivmKzZNTBymLXsPCHL56zfzZEn/k1p2fSgW/PYtHmz2jGSKnWDC/Zw+bd8bD44A5xJcTbD1raeolLn1zZX3vC/Vn/VD1y9NnfZs6Tb3ht/Lla6Rp2oHW7zxHzvqtxdBpMtkBAoicO7eb427n8ghjb65qYXgsstyeD95vvifVCivFKWbgL3AVGRKAi0X1Rd0pLUgjjJfazmOUEyN0f55JRaHwy0fCzeRwZuXivuUd6Tzo5OHxdswdDQoBCYU6dO1kfS0i1JrFkzrHvA95/NG6udFTgDvYxeGDRdZe7YkaN45qmn8X/99u/ghuuuE2TPRDRP0hrJxGppWVBQ8s2Zd4eAxcKmHLdgeAueUhXjPXKI3WBmQ1hCACUSt5hlbuw+W2OxBxvoTCN+1BPCepMtKmubQw/51eAUWUCz9RHJUTORTVLTqswtwY+1EAFbKIr/3GRtY8bcWwjx4vXwAX0Hatx4vLg+DUS58fc/kRTUH9Pm5614cU8MJ8hZdW6lRXM4NaTaEw7tdy9cwvHSzWaM3c7xQB1a+BkVuXHj4wU2MpLGu/ZKvw6RW+bs+EHAFfXPjYsUj2CLiYuEb9SMRSgOw0BOH15W41yIVGLKkEm8UsRl+y7A6+68EflMGfkWk3Ctst+2six2aLYlj3y2A5UVCxQkivCQW5op49jzZ7Cqcy1e9drXo239aqCnQ96NtWQFlSRhxxKyi2UkFyt44lv/jnv+/W70D3Shu6cd2d42jBRmkexpww2334mBwY2oJVtRS2ZRTnH+vIyVBNsCzL79xjGxUM/GxA104aWNbvPTrIijIueNMGORFR3w3Dg8JGxRG2mF8LuuWFP1E/OiCrRuMm99UBNb4T/+38znPb/0qtYY81rWpiEdj+8LPQzrRQhpckeKQMzAw3vIg4X3PmYcteDZLom8L7JVZ6Y22Kv23NZzNZJjTE5Y//snoXhbRYHINnuONx8lDZONgALj9RvxxWZSGciVOLmCmKlb+dyrO1zNzc5oVp3643MzU/LvzmczmJ2axOkTx/Dkoz+UMxUPzlbNV2eQzmYxV1zGPIljSCgoTExMelDlqJPNNvN6T01xVpzCH8Z4ZoBglc7f4WsmvNre0YGe7h4xnbmWieyo55xuwenTZzE9O2cHgh8UsoZ0dUD+Pu8fGdAMYoTumTfm8wkMrh5Cmuz5bAarh4dFtkq10DzELEh5XwPaJbwdWv0NFMkquSBU8dA2S0avxlwFLA5zVVjSTrexmfrcs8hcJO+Z8Af3gDzsLQOrr3fxSmQfavsqZCyFLDnrPJAiLr26jWTT6BMRpLB7DXlOPg3fHwMg1wMfn/fM2gS2D/lcnEJh5W0CN+4IBhISZzWCyQTA9mZK90ja8zRR0r0yfXf2t8l7oP6C/BPKvCcFCUfNzc9Jm525woaNa9E/0K/zlIp7REd4r8J3289/nSeTY+M4deIk1q9dLxj9yOFDEpp6y5vehEJhyUb6nBchbgXnHtw1i5LL/Hd+IDdZbSkgOiHKEqnG/Ysq0YKmB5I6aSxG2xp72KRiG1C69rbvfdv/xh6XHWcE7CboPaprBfImiL9ZpMV6+B4S3diE78N603ZyRDCN5L7e22nGpH8CHm9weX5aRd4cxH+yyneraCfI1QuYpqr8fzeQ2/6xcy6sWYUgeYz9mYHceuHh8mNZQ6MnH1lESDE2DtIGjFAHJhyab1QF9tvWIKmJo24LhxW5YgADuTySpYaOdI0CDiVcuGs7brz2CvR1taC7PYm2HA1QyhKIIas2k84hn2mV4xAPC7JzeWCUFoAj+09hZSGBgeF12PvyK7D9kouAdlawZSyWlgyKYuwbm8VT97AH/X10dbeip6cdbau6MVKcRaU9g8uuugqr121De+cqUH+uhLI+ykkz35BJgFfYzeN6Is/4Qqs7UXkPVHrUMjCx+Xz2qUh4i8skKNG17cN6UFmqywry3nBz8kCKRRoHo276edmcBSwb3bENFASUqKKsHxjMUc9KnawWgZyQLqFpHkK8k3w8SV2KMMaRwPr+sbfhTkRKCh3eqm88M7I7L5A3w1VKKV2HuX5Rmtynzg/jjV55cwJqsc6CiEhRdTtC9wXwVoIJPFjyxfcmk55UEpM/NnUhiSjLar2ygsmJMTzx2KOolIoKuJOTExpP6urp4cA2lssVuQISxWBg4PUSyuLzzkzczpw+oyqdAVB2iiUbo9TBRdeo4WEFBFbuIbupgFwoYI7qbXRXY/Los7OaEZYc8ooCBN+zmWiY7n5Asx2d7Vi/Yb0qPR3mvP4MjtSJcF1oridJBTu8zgqJATbWl8mM2qEdJDFBgE0HcVTX0Uqx8R+vuH2sSPfDXbiMFGePaQiE+V9HbzSUvJqfM9aWEsiA4/3Ab05gDQnw8VhVqr6S3MVLqIZmgg3Fi2AlfXeNSpblJzE7M6d70dbarvFPrnUmYCTAmVFIWYgFe9oksGlUSggQ5YIp11rQGBlfK4N6dzfJbXkcPnJY0x8M2KzUiZiQz0ACHEcvI1nh5eUYImF0JkB8bRSaotxz4cd+CH/00Y/i9ttehf/4zneoPcYTlhLYtp8t+dL9liFHSpMczSYx5nZoe8jCrQXBICo38vNGn/elway5pSJdET8N1A5pqthjLUVg1//9TLOxuwZE/9JxsvqZ8hLY3b4fs+uGokSB2aiK/ft1ZO8l1Xm85fNqZW8j/5RGdP38aWo1RIQ7v31w/hhevSJvSh4iqbGK+6XQuj1qjMxZu9W+91PJbqbfboHcblLcTiPB2T+rjV5CuDuvLxX9TLseMa8XR7Flc4ZuWd80Sc10l1tlnzlLdZ8yiW8lZJPAlg1rcOmF27FxbS9W9eaQSwMZVvF8bDrBUKu9JYfyiukHm7pUDdViGvsfP4TJswtIZ9pw46tuw6XX30CnCIPVKyUbGB2fxYmnD+D5R5/GAVqadmQxQF3sbeswvrKA5XwCm/bswfpNOzE4vBnLFJdJVOVeBVofcmYyAc2mkphmGugt9Yo3xhTiwFPF7RAkKykempEdE37lpjcTBDvUtOA1lmMwYVTncZDyyuogdClGiR/4GAoPJsvg7F+M/MTMbJ3I4gtViRtRmaapBb4OQp0Gsdpjy+JQ5hRWodtBbdVV/NNzBEnNk5x6haa+pc/7OlTevPgbJ64dLtGHbxAuGwdywGrnPfd5coiuKx290oD8vZ8WhELNmxPJWVrS+gmVuFKpqMO2u6tDI48H9j8rC1BuuoX5OV0bMs75OBzlolQqf0ijnJGRUR32JBmygpuempHcrsSCKDK0bFKivEec6ads79j4mMaM+H2ylgnTRm+WDPfp6Vl5cPOW0YZUSoJZ83/nayd7mmYerMy4H3h4s/fKQF4nVVFVrDWvqlGkRjiLuqPDdP4LTAhi9ttHj5r8muv3OE5Q/4b2s0PtcejG96KfHkE/fh4tHrV03LEqAr8Ifj7SVIdZXfkt1l0kboHmxOOfl9ApyJuyoBIr95iO4BPENjuPnNIprx3TMGD/nPeN5LhsJqfJDt6T1nyboGdOQVgbycoUHsa8tpw6YJuKPyNZjntIkqwdHTojOL65vFxBNp9UcOe8eHevudOxvcL7SWEfBl+uA7U7dIBCJj2PPPSw1ubF+/aJuU5BpF98+y9g+9atSgI4kx6ukQFrWdJmVa4lznUKir6QFnnd1dDkVhv95gZHqh70fWY7SGTnkdkc1bNIEG2NyBEaKYO15HiOnR/I6xCzI5Lek7N2TCiw+VhcxCe7B5E8OGRd7/nXU7kGeuhhrRns/pmwefMh8zN65ALFHeXTQ9dlYM87Hhv/aYLbg1uhZNQndCJonx/IiAIHZAAAIABJREFU3fjlp42faaxWB7gL00cgd2OJBsDZdOODEtfUS7dMzCIDs8E6Luo5mvUkOCoWRCfzgeYMsGwgMzmsFEuolpbQyt7RYD+2b1qNy/Ztx8Y1PUhVS8ilk8jSEU1es9wweRt1k3SiQ9orGRz60TGMn5rFSpEz6jl0tPdg29bt2LptE9Zu2YQXnn4SR/cfwujx0yjPF1GidUw2gf7hfqzbuxUjy7OYb1nB4KaN2LLzQmzdeSGWqymTY03Q9tXhI5crZL+X/VW+R/nGpk04wvzDjckb6IXpUFt/Uf6+3rOW+AYDus90qifiXRUGdmbShBD5uEGSikNO3rsk0GQyJk3psqgWQM1GNAQzLPi7pK7DZcaYJDmGBDmrEqnyxUOHUB9ncPkYrMwET7vYR/19NX0RfU07HM0kIsh6NhZEFEIpV31T1XubdVtBHyWL8TLZj1riEAE8YLfmA73BnjYSFd+z4GFXkNL8pyc5Np5k/sF8DAvmi4JEWdWS2DcxOS6oslBYxLFjL2Jufla9UFbB/BsxomWcYOOGS4sFEdukMEZXu4VFE0cpmV83nz+cwPj8RGL4OLL0LdtIHl2yKLDCCuvQ4UOYn7detUHfRnTkfeLkRzhzcZSQFSFfN097Hub0NmAgoFb30PBQffRsamZa+TnnyekmRrhd1YAfuIYi+PhaVFU+1dAcjHnLYypDVXgTi5w/a664TeXMHANV3Wtczjye+X6UhJPR7giJep31kTVTT+P1khmOw44G2TfIQSYT3Rg5Mog2yMrmVU35Ux7cfM9aR24LamvW1tdygUnTtFeonBggMdec0IikcDqA5EPes6gGo6KS3n8iIQIb71+YkfC9MqFTSzGR0Dgg19nk1JQ0Mbp7u6WoRya7JeMUn0kryLMNwqQgxuDSqRY89cRTqvTf+uY34eGHHsJTTzyBD3/o93DpJfuUdNr14n20lmnwJerqapa5u9e6RTRqvRtKZy5ucqk7fxzJqncPRZFARWJmsK8nCtYp8QrZx1C9ghVz3iHz6JHbHrbTLtTM+Li8XoLp9XjmSBctseZE3qZmrJUpDgyTd0dtQqQmqvxm9O8nkMDg7ehvG736/09I3ZMVuzDeB49R2Tr6bxfuPLGc85ID80Wok92M6/a/V5E3Z9chlMCK0G6qsST5NQ8YCdorY7MLaczcQGBsQXDx2KFItSazl9T4ALN/jYUY1MWNJFMLLTIGNUotAuWSb5hEFblUAp2tOazqzuK6qy7Bri2r1SNnpZ7hnqcwRjItvWmOlvDxszmzg0uU0pg4PYOR4xM4c/gsksUkctUsWulUZSmt3IeoyllcKop1Xs4Ci1hG77pV2HbFXoyV5zGdLCLb140tuy7E7n2Xo5bKocKREPa466Yc1t/ktbLD2IQWyPhmwOXm44Lj19GHDoUqVQVacObyUx86tCur/+og0Ngegz4dnmyUTAfOsqlsGfQYEobmXGQLojGyZRW4bRKRWXw8Lp7bEgLf8mJLuvWrtIptnMlEQWx0SuvCxTt0YDrrVDOklvAbOcOdjSzjtIM2Pnj/4zCIQzUyeP6hDB1c5MUChY0ERTAJzgDfm4g7TapQ7K/qNTBhku8754KNpc9Xx2qWfucU1+F4EKFLPt6Zs2cwPjaKvv4+zVPz8xNPPo6jR49ovVKLfGR0BINDg0InWMWOj45heooHPzSP39vXh9GRMczPzunesa86Mz1jxkJ0NtMIGte66UkbRG6JFVGdwcFBJVFklcf8tilIAWUnIRn0apCxHZj0wLaAvLS0IKtTLqlVg33It+bUb169ZhjDa4a1H6U5zpaCoyokwlmSFJC1Xec4LCUf6dc4qiixav1ADog8/ibOliC5ScTCJy1kpRvWm7yvGtMLdCdl2unkEoipbcEliHgR4FVlv4QU9dLEri4epJE2e/wQLtKa8NaL9bttioQJlxK9RFKjfvyoVaigtiKSG/cZoXUltiVyTUzhjjeagZ7nD1szrMgjkeHj8VzlyCnfJ5NtiuowUTx7bgK5XFIuc9Rr4Ogqv2arhPuEyRthdyIqhObFy0ESP3jgQfR0deF3fue3cc/3vofv3v1t3PW+9+Jll12Kzs52na86PygKlOLIpWlZcA2be50FanIH9N4dKdT/1YZzdzidIZZoxVpoRmVjZtxQa9cVj2S87lrmNbMHNwPavEqvV66NMcRGYuDE2J8Cb5+fUEbv/vzK1xBMKx5tbfgD1T81ZyVN3eumyr6etfyMovq8bwfPh7uyTvBtQJ51aP1nPVZouJ7f137JbztBr79v009cFvV63T0p/LAt07UkiY+rLEgHppMbFFxsLKmZALNSNtaqESvsZnFe16qzhHrbfDxl42SrUzddhy2rpowkFaulAqrLBXTkMhjsa8Wdt16Ni3ZtQKq6jEyihhZK7cnpinBvi4vPmEIX4aRsLY+pMxbIRw6dRXYxhdZSDi0rbMyu6KM1l0HCx79K5TIWEiuotqfRv3kYWy7fg/HqPMaq8yikgR0XXILLr7oWlXQWK3RtYsbq4yAk3/H6SxXPr5ECixNhbHbbYLpw7bHraMIZxkS0xEjBsz7CYxmhbwEPwrzeyXrPV8HRf4ebVNB3LlevjBTQnXQSVTgvvhSzKhUFr6ik7HmC/GWB2Q668Iw2O0WpdflGZ2UezNeA+wWvqp9PRrX1HnmPYhzMKgVbWDGHrsy7Pk/aIOWxelcPu0mnuc5EbjoAmiv0EEVh4AovbVZC3ERkJfMff4cJFqsuwqaEpHmwU/nKIOmUKqPJyXEceOGARnisIk5jcWlegjt8bCarrIR5+HFdc7a4o6NThKVjR49JLY/mOQzi/CgsFXUIy6VOQi+sskzkhdeJgYf3hFUY+7N8fWK1UzO8WJIyW2tru14LYVXONLMCZ+DgXmJFJflNKk/xNaOG3Xt3C7blvDj3IRObnr5etXUYPlWNc9TK4VaDx222WvfFEZFI1rQufJ43TFC0BqS41+jxMWDF5AJ/Hqx38jq4/nXsu5pbJGL/i7U3Aa/zrK6F1xl1NM+SbUm2LM92PDuxEzvxkMRJgBASQhrCDGUIUGZ4bltKub2U0qdcCg3QgQK3f4FSypiQQkJCJsfxEM9DPE+yNc860pl0zvm79n73dz7JcqD3uXoex46kM33f+75777XXXssgaVOx8qByO4DtSHMBwVpHXuLqfk9MTaRa1n1I7owdrGb/KyYbkogqs9nQLtO+YAKpjO4g6DZHQ6Ce3j7xT6DyHvcP2yWE2nm9lCtC8iqnDjhDXkAoGLh506RVkCWfh3rn6nOgCYxOZvDzE2Ghzj3PYdrWsmfOZJJV+/DwiBYt+QBe3rtPxs7+6otfxE9/8mORLI6Egrj99lvx6U99wqkoMmmX4lp15V2yriNNTPYVkZBA7VzG+Csig+rm6s3BTZOgArpobT6FgfUcUgKpqr5pgqmJYOGrICjjr6a1IHStxAJ/zd0zPZe8W28MsN8jsBZaLqaCoUJW14TPp0DmHmHv93itwnMWLH31e75APqUHr5vAQfDyD3+fs/CZ/YijFXjXnCPnnbaLyQOUhzAPJi5CXhBWEezr8QCz6sGqMH5g66XYJudiUaMHHfvR/gFHtuQfEsiptEayh4hn0AKQ4ioCsmcRzJFalkNpNIsH3nAH1q1YgHA+jVgIKApRr13hPwZK0TMP5hEfGwVdUcuCZcgMTaDnfA9O7zmJotEQKtIlKA8UI59NI8M5TkKJ7C3znYVCSBUBw/kkKlsasXDDckxUhjAcSeHKyAAWLF+JG7feJoF8IhgGa70J521rrFhCmHwqVXEak+qIlbNVmv7xFz8Ry8VPORyZfZsCkY3yqFmNVuQi1eckGTWhghzy4rfrHKT0UNPKWhInRygiMcf6S9Z/EulcLcQ9ApMcfKKCpKNNvF3mlmUHq4lKSNbukheOvl1ubxf3M25j9vWouU4ijxrrKPHMFKjMn9kWuhfIHVnF2P8C80ovjyhBQb6Ta8++7CD3+v7u943AR5iSfWy+NgMl53vZg2RwHRjoF3tUynCKApnMAgclkJ+/cA7PPveMbrYg721aeAQWSEcZTEfjqKupFXEOPp+KlkRFz36wf1ASBsquKiKQkX4mq1NhmGdzMrUg+y2VElU4vjZ94/n/vDZMChgA+gcHxSCFSZQwoOVapnU/qkwiSkqLVb9bdAd470NoaKjXijxDG8+k7FMiBoTVhalO0qfTQVcLSp9HM9ez40Iw+dD+qfbebc0YtG79boPXeW+Mwc6/GdykshYNcD3ALIhIm4htEFMNdO0kCf4ix0t3N0VnZM06ApAc8TKFoM8p7QASvpywhvRMJUhZQKGErz5eUACXPPLqsRLnXrKZb/Ujpxocx/pySIxx5EzbS7yPrI77SW4cGpbkjc9BJjwrbSZiok0vM+hMsJkQqCGLokhpjI3FtfKnJ4Uo3ymixntLTgODOMV76upq5TnZbqHQEAM5OxSnTp5CY0MDPvyhD6K6qgrdnR342t9+BXV1Nfj0pz4p64JaHSLLyuInGlayIyc3JIFw8dFQFWp4cArDFR7SBnIJl3AcRHTGH1S1yW7X0W7q1Dg7GX6/Oih75C3fA7XNaw1898w+tzCDp6e2eabGW//PfXbmv0dY1vVp8c3/gKlJgIZbY7qb05m2en+vQO5/chfI7XF2bSYnMa4ir69rmw6okPlU7d1qZsXDhf9mtq8kEJVY1L6PMlotk9NRKBVcsHEoBgsN7g7fdTeGkHhprAhz5szGDRuux42bbhJGbayoFCPDcfR096GvuxODvd1oP38WF08fkWp8XksdqstiKI9FUBINig2pMpLZM44hGKZ727hop1dGKhBOBNF5phP7ntqLykwZanKVSA8Sis6JrWQ6k+REOUJU+MrnMB6YQIJWqjXlqG6bgaKZ5ZioCKJ7fBjzV6zChi1bkWTfMxJT7fVAGINDg3j66aew48Ud2L17txK8XN+NwXBGYyM+/enPYMP6DZOyS4GxJmh3qIe1kcjY0+RBwZ4yYXT2a2NiDBFT5jeNZqwH5GZiZaM4+FohMIUmBRWRcTaFyUjKMW39i+2XxFHpyJEjohbFTUqN+OXLrpMDl/f34sVL+MY3v4EjR0nwSkjfni9E29J777sPb3zjG6XK2rlzJ77+yCMSGLlOWGky8PAAo/3qTTfdhA3r18vzKiCv5CN+fpl3depNBnN6JBcnJMPrw8+kAicqB6tLaXJPVg4bR+6TnrM7MFmdsXfMvcYK1gKCHOhOz4BVlNrPBuWeENZ+5cRxsWxlj5wHKoMkg/zQyJCQl3p6u2Wtt86ZgyJq7gujf1yNGgCp9Af6BtDf2y9oE5NNCdjjdC0b85JhQrf8fV7LpuYm+XwdnZ1OHU5V3pgjMugKS1p5gqgoK0YFxV1cVSltKtkT7MUm0NBQg9a2VkU9qEMgfuJUbKOiXEKkgOsbG1wfUdXfJrVOXGUkCUdOFcL4GXlvLShzndkcuSAyDnWzaq2A6iipz5AnO9y9lowf8nbniz854+PEWc8ROQ11Mf1rSyYM3TLY1sZ1xLBIXM44bqeKZzYaKmvF2oTiMqWJsJzNzpCGf7PQYKAf6B+QkUHuOiIphNVZfrDQ4ffFJIjsfwezkw/EappJgVXiXGN8TZkyiIRFpY+oj+hoRyPq+x4Ni6IbkzuqUXJ9KEclhtKScvFo6OrskPv/nne9E3e/9rX4m7/5axEyet/73ivJOLkSXO967925ToOaVFKuBTUlhG/jEm1BEa26dsmSP5hbRe6/f0bEEpTOEzApcKX8rTB/FV6o6CcHdwtaUwO5v8qf3Gf2ycZ6KMDU57S+tdNB/31CubUKpvzutXrlErZdy4CISSEvmSbcuufUdEXbspJ0/I5A7k+WrlmRU5OYb0RHJbTnraQJjonp/wvMyuBDpqtzuZHqRYT3dWHr29Zem/RgBKJVhIFHcFE4iIXz5uHtb3srlq24Dg0z6sVGMZlkEMtjaHAU49S3ptQhbVGTQ0jHexHKjaGmLCpCMcFsWobY5PBnP5qbPEqlLqGiIToRQWwigr4L3Tjw3AHEksUoz1Ugn+Tw2QTywTyCbLRzplTcsbijgsiHgJLKclQ116JkVgWyFQG0D/WidekyrLtlCyLUzS4pQy4aw5W+QRx55Si+9Z1vo2+wX/TKKY26ZMlSqcx++cvHxCqUcO7mWzbjwx/8sMymapDWzJ/sVJ0xp5PVqIhFUJlu+YrlYhbCDT8yPIKTp87gpz//OdrbOb6ksPjaNWvw3ve+F/V1dR4z9umnn8YP//2HQraS8ZhkUoLY3LZ5+OSnPokFCxagt68P//AP/4Bnnn1Wsn0+l2p4p7H+hvX4zKc/IwfL0aPHxFq0vqEe9953rxzetLl89tnnMHv2bKxavUoqjwP794ulKF3IqM9OVTu+Z1bnNHChRSPXp5DMSCxz1aPMrTrBEjnkzZHPzbdbFW8tGUWl3D13nsVWgfsPckki0mn57LzWrFD5GQmBM0CyGmeVS+EcrmEejoo4UoWNBEq1u923by+6erpUk3wsLuQjKp7xi69L0tvkPq6q+wnT2RHcLGizolSiFVEB7iEVg9HkJSf3kP1RMdcYHpaAR7tL7i1C7JYgs1rj1/DIsFZu5WUCsfNz1lEWGOqG1T/QJ2Ybc1rnGJ3BmxUnye3ylQ7ZM3NaWyWJE+MTtmQcakJREmv7CATs+tX8W9TNXHXN68wvf0C2KsgOe0EO6H/t9A54nS3Isarl7zFI+Scx5ASRXrNrS/leh/vGkj4Gcg08heROkB0n/mKiOmJ/7BjEyoTnmabEKT7ePxEiVbNwUZTDwAONj6ELWGlpmeyr+OiY8B5IeGNFrm2zkIyo8TNxTTExkvGrHHkPRDa1Ly199zRlgY2TwqKIGvs6H6+kuSAiRdobb2luFnU/7mO2dIQgGY7i4qV2MePp6+3BO972NhlB+4vPf14Krz98z7swd26r9NvV1Y2EWtXoN5KtEcNE0ZCDPOLYqHP7TBqtFWd8CBuN8lfDxleQGGRjbDY6apHA1y9/tUA+ubr2U+qvjrrTBvIpo2BeQuDFUTdee+24OvmFXCDXb04vBjNddS4wuD+Qi2uny4qtTjdkQ+O4N4IpSK2PXDi1Ip8UyKfrkfPZzFZUlKJInIlG5PDiDC0P3wUL5mP1qpVYu3YN2tpaBc555ZVXsHvPHvzqV79CLysPccFiBcCeGG1QVSZSoCVCwbkcGmtrsXblCrzrXe9EU0uTBE8G8lSKB1sAY2MppMfjCJA05gL5aP9lID2MypIwiujmBBqt6HwdDwCBjyMB+TNB7fZUHrFcFKPdwzhz6DwSA1kExqOIRctQVleJ2ln1mDmnCcUcE+roxJVLl9B1pQM0r+f3yhvKUdfWgGhdMbrig2hoa8OiNWtR1tCAYEk5EvkgekfHcOrsaXzr/3wHsbIS3P3612Pt2nXiSMab0dXZifZL7RLU6Gu8dOlSHD18BC/seEFcyea1teH+N90vft6pZAK/+c2T4lTGavDPPvdnWLVqlWTtf/fII3j88V8hkUpj+YpV8v2nfvMbnL9wQQ6jDz78MG688Sb84z/+Iw4eOCCPf//73y+uYqy2aYX68n/Zom679VZJHo69clwc02Y1NeGP/+SPxaiFvdgvfOELOHzoMNpa28Tzm5KeX//G13HmzFnZ2Desv0HeK/t1hMz5bx4SvPef//M/lyrHCJKE6Ag1r7/hBqy//gZcv+56sQWVA12IXTbj7fqYpiHsM0fgjC+f3xIAgUFdILcDodADu9qvV6p4JknplFwHHmJMpIw3wGAkfyjoMkImOpMrZsZ5SWQOHjogBjVMrMRuE3kR8aBoDCt7Hs5MxMQulXAniWrFKvrBipvBXBy1+geQSSk7m1USgzjH1DwlLXGrYiUWFQKVVNuVld7Yn8CpPODZriinnaZOEzA7UjIqFf6KxMaVY2ccmVNnvBYsXLQQ8bExZwwTAi2LGbiHRoalP8/XYQAXNzVluSlr2dmBCknV9fgYfPk7NjUhMDkJd07846qxG0dutKCr90M9x62SLvRXlY/B+ymvYyIyov6nrSUTxpnKkZDnNPY7ETa61rl+qyYYeojyd6Sd53g9pqbFs81QRgneJIhJG4QCTuqBzvvJ1+UZybcjWhWpjARWVuiXLrXLGqirrZNAzTXA4kYQglxO1hnblFwzfA21bKXE7hjGxsekr863yQSc116SmLDOlM+YOQML5s9DQ2OjrmMKYcWKxY64/eJFXLp4Ae96xztwz92vw1/8xf/Ewf37ZSTxzju245ZbbhajJCZ9EnQkaChfQfYWEViavBBBCHNtpmU8T963Z+LlxgpZ4U+C1nVpqMRzgVUuReA1+uJTI6X+rgZKDeRTHcIKzG3d89NV7+4xrxrIGSu8MPg763GboPFD69P11a/6njdxUxBzEUKvjclN4tpNSQ6MOG6Jg+9dTu6Ru89xba11fUG1pJwQn132WxbOn4dt27Zg/fp1WL5smSwwVpRcdFyADKbnz5/HL37xKL77f/5FFcloHUg3ojDhSs4iaz+bZicz6+pww+rVeP/734uGmTOQzKQwMsaRH0pn8kAOSCU+PjKMVHwUmfEBpEZ7kE0MIJAZR2k0iLKiMCIuu5SsnAS6UB6BMJDJppBP5VAWKcNI3wiOHTyD+BAdysrQ2NSKxWuvw9pb1iNYEkEgTB/TKDA4jJHz7Xj6sf9Ex5nzyIYm0LyoGWUzytAx3IdobS0a57Vh4eq1qG1qQToQQRIhnL14Hn/8Z3+KQ8eOyMZlEF+0eLEEr9WrV2PRgkXi7cwNQMi5t7cXhw4dwj/90z/JYbBy1Uq89jV3oaG+AUePHsETv3kSJ0+ewHv+8D3yeApQPPL1R7D/wCFs2nQLbty4Sb7Pay8HohCsYujs6MBXvvIVnDp1Wg71T3ziE9i6dZsEVx4aREoYBA4eOoTvfe97eOXECSE/MZhzkfD5unt6ZD6Vwe6db38nbtm8GS+88Dxe2PEidr60040o6WwvK/H58+fh4Q9+ECtXLJfPd+rUKRw5dAg7duzAxfPnMNDXL4nGzRs34c8++1lh8Us1J8Qf2kSyAlGSl1RUNprhNjWrMYFQHYNZx1B0lt5gOVvrQqh0/UepZpz7FA9fVjse2a2szJE61Qubn4U/k7nxMFXPIjh48AAOHTooh6H2hFUdjJyR3t4eCQylJcUCe/K12FJgkspDhqNJrMjIamYwyWYmVFubZinuexxtknZGMCSBn37zRGNoF+tNAYTYS6ZPOlsZFXIA83ll7px91FKVBSW5jZUaz0AmgwYbc19WV1dKRccKn9eBPXGOPBEiF8a6Y6gXUTkuyqkEwryEdRmw1anNfyBbf9xYyn6CoSAIJLvZSKOCcl77gPfHKnwlP7Llw96wBgGD3I3DYSpg4ingEBA5wn1a7nwt00YwJrqhA/7H6PfYWlKOhDD7xYNcp2xIEixYMzsiplVtrrqSACOwaUAZ9ezZk9PjfLvpPsiEPZmgGYuuUZ4H8pnFx1ynFCSZI0k2TNLkGMbH4pJoUU2Q95OQt/XLmXjwXpPfQCMlBnQZo+SfsCY73V1d2Lt7t6i63fP6u/Htf/4WLl04L2jMW97yEG7etFFGcgVFGKekbETXDdUZHb9Ap4hci8sN3GnQ16p4akXuDyp2v2VPuqRFfi6lpQbdaYO67+e2h6dW5FN77ZMD+WQ43R+Z/QlB4TE2012YVX+1aD4ZPp9ckb/640z7wpILbSW6K+Hn7F39NDYm6ZF4C0nMdK8ZqKlunRZckDk8KKmtpDgmUN3222/FpptvwspVK1BSUqRzyG5YXVjaZIaSbRspwuXLV3Do8BH88N9/hD37DiDJHnuEoggRJJNpgd6LwmHMnjkT69esxXve827Mam4S8lBG1KvSiI9yvCOPLMU1BgekIg/nEkiM9iA50ovkaD8qSqOoKY8JaU1Zz4rbE8WPFNFSkazpCCLBKBKjCXReHkRPVwLBfDm23H4X5q5ajGjbTKRTo8iNpxHO0kI1BIyncXbnyzi7/whOnj6GpgWzUN1UhaH0GHI8AOvrsOKmjahrno2RdBbZSJF8xpNnTuOJp5/CD3/4Q2/DcpMVRaIyWkRVt9tvvw2f+7PPSWZ8/PhxfOpTnxIYnTD0xz/+caxZsxoXL17E93/wPfzmqadw663bJGATCv/Od76DS+2X8Y53vAurVq9BU1OTwmVuVpKQ3eXLl/GlL/2VICTcrJ/59KelApe2COFDBhoAr5x4BU888QReemmXHBpvetMDmD9/vsyJV1fXSMXIw6islI5bAZw9d04FS2bMEDi6s6sTP/3JT8Sek0nJZz/7p1K9fvnL/1sIOatWrsTb3/pWDA4O4IXnnsdLL+7EzMZGfPKTn5QWAw8zkdXUBqSYlEhXwwg2numCVgHmLawHtU/G1WNTa5ptvXER8UhzZlt1w1k5ExYXq0jnEc3WBDc4SXhcz6xu1ZSCRMMwdu/ehT17dnkQJ9eT6GvT8nNEf5efhfCoBjVtIfFvT5ObdqQcdXMNbQZvmuYwuPPzC6uflWFeUQpW3UwoONPNNcKAyxYIkRKtphTeJezLXidZ6LxXfL88tNOpJC5faZckm4Iw7MlyhIkKYVrdhaUaF/jTHbpiA0rInGOSIiyj2gSOoiMMd7OotT6n/a1qhiogYrC2qbVZMNXD3ZmV8H07EhqvGdeoBWkjxxm8zffhR1yM9MnvEU0Q/2zHELe+qQV55dGaqJXOsds6kud0VQ/XC3vQRGtYlHCdSSLHYEpvcatKHdGUxYjYoTIREIhcR02F9MZRtOFR9PcNyMghIXe60nFdM0BTnlUgdhmzm5D5cibCbN/wd3v7ej1dBd4/SaJsHM8lIUzWqMXOQqGqukbaIrw3Vy5fxu6XXsIH3v8+MU/Z9dJOsI2wYME8VFVViisa1yzvA6F6vdaqgmlz68jhAAAgAElEQVTSu9LXJqrC74V18kBaQa6CN9KXGC25iGLB8lpkN2mpuvBliZrkdlPaIJOD/KRw7Osxu2fyVfnaT/YGrX0P9Mm22jvwqvgCvF2o/CeHyMJLKOat/CP/414tjNsn1r+dNqr3gGmZ8u6pC4hGQUTGn9hMd50CtTXTkd2I1CnLmVn+utWrcO/r78aK5cswa/Ys6Snzj2ZoKmlZHI4iMJFHkH+YqRJSHEvg+Rd34qnnn8N/PvUU4pm0VObMLgnbFUeimFHXgBtWr8MHP/ABzJjZ6FVcHO8mX52bIs4xi2QSE2Rkp+JIjPVjbKgHg/0dKCsJobqcph5pRMhgj4aRnUiL4pFCuxQfUXOMdCaLbDKEjvMDyKdiuOe+P0DV4tnIlgaRjgUQyOSRiCcQDYRRmg0DfSM4t+cgfvnLn2Hm3AbUNdVgLJfCCOdAw2Fs3H4H5ixahHQojBR7azyYqeyVzUnFRGUuVlZMaghnv7x3rwQKbmYG5vvuvU/IK/QtJ9mMB/JHPvIRbN26VeC3b37zm/j2t78tv3Prrbfi3e9+F/72q1/Frl27sW7t9bh9+x3yuwxADNqPPfaYGC4wiJ46dRKvvHIcp0+fxqc+9Uls336HQL/f/c538d3vflf+vWXzFnzg4Yfxta99Dc8/9zxWrFyJjRs3YcWKlfjBD76P48ePCYT5wJvehEWLFuHzn/+8BH9Wjgz4PGTPnT0rVSgDyJ/+yZ9KhfGjH/0IBw4ckIOFSYB5O8+fNw83brgRb3jDPcLOtnEg4VtIP9pkYR113ttJOrZhB4+N5vFsEZKaYwBb8q868kpmImxNch4PLPHkdvriXBuRaJEcnuz70oedG4jQOc0vuFlS6SSOHDkk6AgVAAlzcu0ODPbLAc8qixUtZ64JoSp/JCQBeyKt2ulEYBiA+RkJzzKZKC0plUSI14WHJK+frFMowkG4lTBnaVm5HAF8zOgoIfGM+IQT0iYjmsYYVMVjb7aqqkw+A9873yM/B+M0D2we/AzyrDwJz7KCZ0KtfsxwZKcwSsrKJFFgUkFFNyZ8TGh4jAUlsEX1/UkCphUwr7Hoj5N97oiIFqSvrowma2XbYT61qrNq36B2SwKs122ojR1u/H9NUnVEznr4DE5G9OTvyr+dBLIkaxE1DLKZdR3f1LEvfl+0BxySoGtYGfwyBmla4HxBJyIjwj4kwbFdMhxHX8+ACALxLCCCYzPp5ECQmGgJDKFs3g8mhwODA3L/+F6ZXEt7wancMdHlWiWaxxFJnhcNM2ZgZlOTJI/tly7i17/6FR584AHpi3NPhcW1sEjGcHlOCHRfEpPETvaTIEzKmJTr6evXKgHQjZ46LQkvLBn5y4trV1fF00Pf0xSfvr65TdlokJ98HlgSYFW+nw9hgdaqXUVYlGRnqJ0mePobllz415gUCFJIsI2nYmieG5yD8iWUu5FpeXbTkHc8Dgv0NnWj44v/jS/3y4pA/O4Gvvd5rhXImUPRLOL6tWtw+7YtuOd1r0VZaTECkQDiyTFkAyosYJk06bOBdBbhCSAW4exyXvq4HV3deG7XTjzyrX9C9/CgvLUMs0Anyl9bVYObbtiAz/7Jn6KluUkgQe0jphENRZGh+USaJilRxIdG0NPVjuJoAOnkMK60n0FJDKgsDyGTGhU/c46IRmm7mA8gOaaGB0W0FuRIGaudgRS6zg0iFw/h5s23oXX1EkQWNCOfSyKXofI7D4MQMJpCx4FjOLP3IF7e9xIammtRN6sagdIoBtJpDGYyuP0N96Jt6RKMUfAmHEYincHxU2dw8uw5nDt33vMBF6g3MyHCIZ/73Oewf/9+Cc4M2uxx/+VfflGCBTcN+9S33XqbHC7sc7MC59drXvMaqeK/+rWv4rHHfikHxm233Y67736dVO+E6HfseAHrN6zH5ltuwdKlS8S3/OvfeEQOJSYGMxpnID4Wl0Ni48aNuPnmW7B582Y8+cSTeOqpp7F3717p41pvcuHChbjrrjuwevUqIbSxJ7xv3348+cQT0pPjPWpubsaWzZvleThixvXAA1fZzSqEIwSafF6IefwqoayrqJ9lZK2qOIeSNJXtWXBB486zsSCrHkyRju/TYFT2gSWAE8J2VQY3I8fBeP0ZwBj0yNYnZM4NyqqKwi1kf3OigGuFhE4GrEiUGtlB7H15D15+eY+8OULVHN8ZFjW3tAviMfl9ZXjnJIgX8zMjiL6eHumZMnkz8RtCurxObJPw9ViZ8z2wnSH+5MkUSkrLZBqACmKEQUmgotCRSLmypyoWmglUlJWIiQuTaRLdGBzYOjBFQwZvzoWTYS9MfFqxCgOakGrUC+Zi6+qIdvw5oVq9BjqKJvK7rl8tcctJo1ofWw9ITbSM6GauZ37egv/fJsEqPXhPsMhRY924mFTT/v6qtVF8nuXWa5eetS+QW3A38hyvnVbB1HZXGVW+NteD+hsoQYvkME1e9PMoT4KtHhVQ4peMawnM7qouBg3T2RBG+wRGhnTiZrCfFfmYutE54xQGYo43EiERIxW2mIop0pPG8PCQ/C0tB0m+iFgBcRq55HISxHlGMlFkJV5XX49Zzc2oravD8NAgnn3mGbzj7W/HRz78IZQw0ctNSIJAkS2+b0nwQgEhTwojX8iAGsAUIXLz2+6zinGKRvkCLjwlLvEa+4O2v8/tryQnw+VXQ8VeZW8B0nsdN2Lle52roXUTnym8ucJ7mg5618+l3AjtYetZogTAQiA34qQ9r6vKpxOJmaKZ/nvE4WmyGqv+f3cQ9z840NiwUB16fWkDD1SKCcxqbJRRhvXXr8OsmYQeyfDOIUrxFJlc0UDOhZBOpBBFCJE8IXYluAVDEaQnsrjQcQXP79qJXz75BHa8+KLMacv6yAcQCoSwZtUa/PVffQlzW+dgQkYx0qLqNkHf3/EkUmPjSMTHcezwUex84bcYGuhCNJzHgrYmtDTVYEZDBYqLSDTPI4gJ5CZSogxHsY1QgHCfY7PSzCBQhmO7T+HisQ7MaKSByhqsu3MrUBYDQlEgy0HVPDA4gn1PPI2zh46is+cyapqqUTOzCkXVZRhIpdCXSGDb3Xdj7tKlSASATCSCK909+OuvfAW79+/HaHwM73//+7B9+3aBqdkHPXv2LP7t334gQZ7Z9Hvf+z6sX78ejz76KHa99BKOHjsmEBihO4WBx+Sg52F8331vxBe/+EXR3t69ew+++JdfFEtMHrjCRi8tRcvsFtx//xtx2+23SbXIDU/I+9HHHsXBAwcFvps3bx5WrliJNWvXCqzHBENIPAJnG0sS0gYwByf27ngws1oTeJQ+5JxrzpFYFfNQLaGnuJEV1QJgX0+rYyOySMUTCmuvPpWSA07hWBUYskxWD0oXxF3FZTKT/sPdIFgvmDppVG4i3neyuNlfZpDjSA+DMednCRtKH97m8t1Ms0lhDg0N4NDhQxgc6peDcCJLdjFnrxMaKGkxKZ/dkXkCOhPN6ouJZzaZkSDMapv3kUmMQOEhlUil4hsDJg1V6GXN+8AvkkIJqfP6U9ebPXUapPCaMfhpRUhGMR1+8iiORWXagM/JdTI8MiTXWnrpRmgKq6c4AwMPfppuiMSvE/eRoOcTtZJK3CmvcZ8KOVWUvxSWlwDogg3fsynoKePfLHmVzGbz5FMh1clVUqF3anCrJQTWB7cqzNaXPJ9PZMaqeHu8wZP23vh4770wQNP9jq5kTrpTxzJtXlgTROlL0/TEky8uVEm8RryX8r481zxtlVCHnXD64MAwTr5yCu2XLkmQZGXMJJbBmIRXToAMDQ6CErlif8o5/kgYXd3dwpMgv8Xc0cpKylBVWSkTDf29faJ3wNvLZItIynXLl8v6euLXv8Zb3vxmPPyB9yFWFMG5s2fwzG+fFl7TsuuWOgIkxxYVoRKlTTcqpvvNREtUeVHug0MihLQ/ibhmMd7HwvbOEL+DoeOxuCCjRXGBrOZ/TtMu0eRdr7eulcIZYr326Sp+f7KomcfVpLipCYMFcia0fItMCA0Z8M4meS9ToHW/eIuLqhp+XUI6hdR2ddSe5jsmAjMlC5iaBGluVbjuk6F1U+DJ5zG3pQVrV63C29/6Fumx8F6T8MObn8tzRlSzUp1KFv0VRBg0cxBWLoN4KFYiFfUo+z9jcXzn//sX/Ov3v49xjleIdKcqgy1beh0++tGPYsmiRWq5KOpoAURDEYyNjOLiuQt49Gc/R08HAzgQiwKlxWFUVxShrqYEtdXFKC0OIpifQCY1JhA7HxsNF0m/Xiot93pF2WKc2n8OFw+3I5ANI1IaQ1l1JZavXon5c+ejuqIaF89fxKmjx9F5sR1xinhMjEl/vGpWNUrqKpEIBjAGYM3NmzB7yWKEKyuRIeyYy2FgZAQ/++Xj+PKXvzzJHUrHy4plrGjDhg24//77MXPGDJRXVMjBy/nrH//4xzJyxGuycuUKLF++XCphumQRiiXT3ZiTNuNvdo564Dk9cckseWN8WZ3rCRp0K4FBLC/V9pRfKm2r4y46I6q9Tw0IPrlFViUTmsWzRyhMYcKNhCldS4aQPJ+HCYlVRVIRSfVCkpYqtgm06YQ/NKD41I+c2puJx5gWuxJaFcQyXXpPHcxBkUQC+B6kynUqekPDgwJdMugR8i8p4Tx5XtsuqZQbBVKCEQP52XNnER8bkep3JE4IntUuZYcZFLVq5WMZ4KXHzDGlJJUCSaakul9IEi/OmQ8NDUoQJA+CBznfPeeMRXp1YMCTi2RyXFpajtKyMrS3kyU/KuI/DPCqhqa8FSYXlRQKKSkWhEGvrdpgEkqvr68TAiN/r4y/V1qC4lIVFeHfPMCZTFEPQCpPEgJLVNebB5v2ZfWL1TiDPqFmfiZW6erm56R4nf66KbtZUJVg6Avu5pjG57Qq3Kr6qQeV/b/3e7QlFutZdRPzs9XZ4uG9ZtLkIQFMGIMhlUIW2VR1mTMpVhn3ItzuW3+aLCgZzpAhqc7ZZqEYkpM5FgKlazXI+3Ajdc4sUnX0MxwlzOPs6XO4dPGSVOWc0zY1QU5xtLQ0CyJAlEeQTedvwDOAEHhdXZ1oJQgBMxCUEVSqt3FtE94nO558Ct4n7mMWQIP9/fjYxz6Kj3/0I6JE+MtHf4EvfemLMkt+992vFWSGSCr3mbWu/UIldk/5eirupHtWAuQUBvrUoGnjUldVwj5lNy/M+VnnPoa5VdpXQetuJNRD67wZd5WX1ikJRU1sZM8C+bWTSHXE86+1QkWu+gH+QF7o9RcSGDuP+R3/2SXP6Rz3/nuVubFS/BW5XnslfU4N/p4gzPyrKnKCy5s3bsKdt96KWzZtROPMBkGbGby5xKlLTksFHlhpjqflcygKF6lQDP24BYpyzGPCrOIGlcTe/fvw7PPP4/Enfo0rXR1CrGErYvacuXjooYdw04YNWLRwgVSSZPgy0+3u7Ma5U2ew4/kXKCyN5ln1OHH8MDLJUSxe2Ira6hjKS4IoiQVRHKWmscmuqjMQKy85cF3VUTRRJEH8yvEOhNIhpBNJjMfHUV1RifLSchRHaNRCHWUeCiQwETbPoKgmhrLGCjS0NSEdjSCez2LeyhWYtWghKpqbkBUntSCS6YwgDhLgbIZVRDjc2IsTm+DBrBWCVmK2gYzsw0Btyko87Hl7SdCSzeN8di3AefCyq5bkoKR2t+tjKvNV2eC28Mhh4HMxaWDv1hS2WGmIUIZUXDr6wiqBhyKrbA26QSccEZBAobrUWoEp0ZB9PWUYq8ypk6x12bwEAQcZilqcc+a62kDAaXc7qNxGzmTWV/rqqvctn5dMaPYaCQWLKUkKqTT77qoNz0DGgDyeGJOkiI9jxavzw0bS0sOAVRir5N8+8zRSqYQsaQZiHqr8mWiakzQmpiUKvbLqF5nPiSyKozHkMzmcO3MOXV2dEqgZHFiF8/BW8RAl4TFQUyyGvAZOHJATIkIqoZBA6ryOTc3N4mnOXjsDFqv3eJxTJBWC4JSVqdY+1wgDj8LjIREo4j2cO2+uEKqIpJnfON+7BFwK14wnvGBAlME0xqXq5L2nXwInCxyrnMGOHIOpxDb+vyVmlsjZ/1sv0g5V+9sfwFUrXufAeV2NTGfVh/2uQftG0mKw5h8mjUbIU0Z2VKpcFWeJu7WvynAamNyYm5t40feoFZk5/4kxjVNN5JmkY2sq8iP3XjNmD53k/dI5bOoEZHH29FmZ4uHUhiRpJaWybhnI2+a1OctcKjFGJalgJS57KZ+TYM79YT7mTEIYzJkI5rM5nDt7Th7DeXYiOCQll5eV4qEHH8QDb7pfRg8ff+wxfP7zn5OpoDfcew9qa6vlPB4do7WukoH1OqjaoJwlzsJUkqaA3gcJlt7kwuSxMKtwpwbyyahLoVK1ityCrj8hsEBt93pq9TxdILfgr4HcvgpBzwvkzj65oBM/DbTufDKmq8j9fXVbk7ZGuW7/XwZyRSl8JDtfIDcEw3/dAlWVcwqB3GVGDORvfP09eODee7FowXxU1FQgEA4gi6wIr3DUixB4LpVGWVWVvF5meAQnTp7EqVNncKWjE7W19ViyZBna5s1HVV29BLeBri7sP3QQf/3lv8HBI4cRZDUYjqCuvhHrrr8et9+2DVu3bJaFygNxeHAIzzz9DA7s24+y4lKB13u7r+D0iaMIB7O4ZdMNaJlVg+rKIhSFc4hFAyguIrSfkmKUCls0OOBiDxAio49woAz9ZwfQe7oX8c4RZNlHJ08nNSGJQigfRJSKaZGwuJrl+VkjOSTDacRqi7F43QokI0F0j41g5qL5aFy4APUL5iNXXqbwtMQyhaiYBHBxywiPQHVKDGRFw4NGXbOUIWswJNnHvH2EaFVzXt20+LeprFnVy5EtEadw2TwPCD0AfQYQtDB0LmysOvlzlYhULXjtA2qgNvhRXLd4eHPMKsVKhiMuOv4lBjdhDfQMnn7xFekTOsU/q3RUKUqhSvOzFkc2IXVRtU4lRW1WU0/GgsmAzo6rlKW/IrfxMiVnqfAKLzbDuh20lpTw9XU8Tzc3Azo/K5MpvhavvfY9FcXg73R2dWDHjudF5pdQeiLJsTIIsU2ISwJNRtzseEwMM0TcI5HCQE8fhvqH5LCVSp9EzeyE9M5nzpwp/89eJV+PyYciB6r/PmvWLPT09Ar5sdwd2nyfxmTnOiLBrqa6SpS6xFXQCekw6FCClcGYbQTOoTMgyKhSNCIVu/mL8/tMpHn9aYkqY1ROIpbB25y8ZNZYpJVZiSs729oZ/kOXzyOMegdhF5AW5UdYdW4e4UaUE7lm1zrxH97+w8q/xqTy8c2VW29cWnye5W6h4vcnBAYhS7B3ySdbB5I4MEETq101ARJ0i0m2g0+lgqewjDPrkcrNwc4SopwJEZcvgzgZ7CS6DfQPYqC/HyNDw1oc0HQll0N9bR1WrlwpgZRIh1x/UZFTlUx97QDGxpWsyXUhDP1sTmSP6ahIfgrFaKi6SEtVWtnyPt26bSvWrl6NH//Hj3DmzCn5TAzk2++4XYsLnwOaaDG46+ZvjcnsvexDg9NffT7bwqcf7i7A4X4YvRDQJwUiB51bI16Dr3OymwStu/frKnArLKZnrU+uXu39GGKkrmla4Oh5qPdeyW7OD8QTF/LgKVeOG7TtKuL/Gxh9anEtR58D5yclTZMr8mkDeV3tvGkDOYP4g/e9EfPaWlFaVYasY6qHyUxlBR4JU/Abo1c6sW/Xbvzs5z9HEUdlyivEQYmVtpCN4uOY3Twbb7z3PsxpmY34f1Vw//ML/wvPvvA8evsHqMuGopJScWJ6431vwEMPPSgLTyWsg/jNE09i396X0VjXiI7LHdj/8i7Eh/sxkU6gJBbAxg2rcfPGNagqLwJyKYyNDqIorEE8xt4v/c24WSNh5Llh02EkOhMYujiMjhPtyI+kUI4ogsmsVFHUfg8jKK5mKWSRCQIT4SwSgRRKakuwcuM6pItC6IoPo3RWPeoWLcT89dcjyzliBgXC01TFsz6JcAUssOrmFHtQKtDFyCaltjxnqHXhmHa9VNSO1CPwo6vamaEzYPKxAullJyTL53Oy32pJAjeiaKALM1UfT8tLeWdOatKYnoVKWkVXCLEz+YjI4U2o1ewIFbonhCz62g4itfdZ6H2pjCo/q8hhOhjS3y/VqlwPeQukBh95h7VIt1L1zLm3GXbpQzCYMNhsOQMikx2Ru02SmKYmLdafVBMHtfqkjC8/v8GxDH4kQZEMSDIQXc327N2tim1ZspSJcASE9U5+AFEOYa96trB8zTSSYwlZA+nxFHq6uoUVz8qKUD779BRO4owxq2smNDTdoHPa5fbLIszD98DDkIcL1wYhdhIjWbkPDCopjp+zoYEKfryntODUIEpIvbS8TO43iYm8hyRRiXAME1JpC7DPngeNgazvbp+BmQoDolaEjrPgtMuZVDIpsx554b5xhEnXhYcm+YxVNHFUSFygWddPtiTAElj+LapyDjr3H1YmcWoB3OB6rpMCkqTCJqb7bkHCSG+2VnlxNXHV0TuRKXaOgyrX62SpZc0r1C7rWw54lTjm3tWxW8cZEATSBStXSFEshqhFX2+/TG+cPXMWI0O0Os3I96nHP3/BfEGKmDjxenNNUHRIYVmd2eY1Y2994UK2HSlbPSxBnGuIHuYlsVI0NzULfM82TpmY7wTRWF+HP/qjD2HN6pUymsg1nMqkVNNdHNC4dn0kNhsUkWTGeVyTYyQongoN6fWYDPFO7Xd79fCU4DtdoPe4WYYyiliPYhzXCuSSBggtge/TH+gLDPdXQwbsffjbeMKhcqiE3dPpArmuyVcZQfOT3Syp/O8OrEkg5zUwoqcGcRU10ndve0PivrNqDfgDuS3+YD6P++6+Gw+84Q1YtmwJSqvLkcplkA9RRS2AGDd6KoXh3n784j9+jPaz51BWUYHGpiaUVlVhaHQUjTNmYuGiJWIkcP70WezeuQvLl16HlatXobe/D88+9xz+5Xvfl5Et8PAIh/Hggw/g4YffJ65OkZCqXv3yscewa+duNM9swtkz5/Ds008ikJtAmNam0TzWX78CN21YKYG8pCiISCgnvXKx32MPnr1gVhgu2yoJlSE/EkC8O4Gz+08h3jmIYHwCFcGY9NWpOBZgn5/z7KEA0oEc0kgjH8mjorYcS9Zch2xJGP2pUaRiYdRQ4W77bUiWlSLPSpZQlAFurqd0FQnIyX8qFKM3h++RG06tEZUUZZvE34fR7FGDnyULdpipS5WOFGmFWpjJ1kOQBwMpgEEJRjy0afDA6pDJhFS3IuSgz+wFWFlBatDiKUFJdTJ5I+nmcPCWWROaBapTadPHc1yL0Dd7rmZDyuDvrBRdBadKYU4pysGedsGUjKRe6YQzBdZ1JiziCxBUBIOjQDrOpX7dxiPgYc7gagzhsnKOekFGzgLBPLq6O/HSrp2irc6qiIFcx5T08GPAkHlid135b6nuM1mMDo5geGAIw2TEc+rCN6fL3iOTACEZOnMS0SuXNlMWnZ2dQlQkl4J/M9E4f+G8fFbeXyYhvH7BIPu2nALIyTgZiVOsxsnDSKR09LG4tFTuKWfNmRCQjyEiI2SXiyuaBh8TFhFI3QVkfkyFXtVUQ6U9NZlRGFF7iwo7u7nobNZTpePv8nP52zF+QRebM7eD00bWLIGxn/PQ4s/4xxIGUQR0M+EmC+sFP6Ig6bS8D0W91H3R31biGhKOhvOyNkRDdcT5etpKsPWsqnt0oyPfhpLK6sLHn0tiw+R8kjtkQJI6BlvuubHRUZw+dRrJ8YSM83Jzca9zeoFGJ7X1dV5izDOBJjmU3ZX9EaJQULFY63K9CqKUSEqrgNM9dF6rq6nDy3tfRn9vr+ghlJWUoramSgRgNt60ARs2rFdlwJS2libcWs460yFZ+F6UULjZlAaVHuNXXNP9agp5BZjcC+GTfm7Pba1dfxDyqvereuSTEwa9t4bSuYreN8Fg56jXinFKkTZ+ZgmDJY/2Hgrn69WBXBMJTah5w8zzXORW/xvjZxr4/xtfnhCMEUB/z0Au0LrLOI1AxPxr4w03YPu2bbjzzu2omVGH4cQoSipKUUqN5FRGAjmJYL/86c8w1N2LufPn4cU9e3Ho+DFEimN43T1vwMMf+rDAdYQaTx49jkP7D6Crs0vmiCny/+d/8b+Q5OHPwyAcwpYtt+Dee1+P5dctkyqEi+n5557DoQOHUFFagUsXLuHlPazIB5FOkACSwbLFc7FqxULMaa5HTVWpGKhMpMeUIcxeLqtBQssM7Dy0EEN6JIfBrjhOHzqDZN+Y6LCXgIejasiLcxld2HJZpPJZTORYFaZQUV6M61Zdh1BlDPFsEr2pOMrmtmLD3a8D6mrkYOc1JOmHvUhuev6/BFq5QSqwYYvbGLOszEzukj8TC0Mby8naYVF4LCFmkc30sjdbKgVbPm2xeK+mDG3X+9KM7+rlZRvramKqwT1uExkv03sKXz9KKmzr77gF7Hspy12sB6TvUw9QwobWZzICjkg+OrRCR4S0OhJXPQflW4/SiHTey4mtLcU7ctJ71GpMXeJEiMX18ZXgpHacrFra2y+hs+sKevt60N3TBZLkaCXJ11YHOL0eRoaxWVNKEKeouJZMY3wkjq6OLvE4Z5I0e3aLoABU3WN2zX447zuDAn9HAhkds/5LUIcHPHvmnDgg2539bAZk9kF5yIqgSxFnpFOSdDDgU0ebgfoyGfDZLCqrqhT2J+pDSVmp8FRERQ4nYZdTY4G+1DaCpd+TClgClhLcOJtuELXN8FNLwFomvCZc4xaE+XiTXuXnNH12C6gGlQuMTClc1w+XqpzmHW4Sw9o+lihIIkFeB528nDa9vw8ryJVLsuz4tH47n1cSak4GRPS6k2jmQe9Ue5N2EcVRVNOdwY+vJaTKtLaBVMlSLXxN/5/3nyQy2fdJ1QHg++Ohz4SaXgunTpyQUUS2VUhQZPtQ2Ot0RxM3sxK5R7ze/T8W4AAAACAASURBVIMDQpCk4BITtNbWuZKw8o/M8rtWCEWment6ceHcRaxdvQalxcU4cvgwFi6YjxXLl4uc9qyZM4Q0O2Nmg0jCin0tLW2FwpQXxT4mG5aAy/XziZ8oc133jFTCYjtscV93Gq+VxtqCzr3dC2uXTA1l1vu2x9nv+aH5qax0/3P5EwI7ywwmV95KIbksoAQscpQH4OdfFNCCazPcC5+t8JlflcTmrocR7uT9+rnH3v84cp5jHmoCaSRjE4QhemKJjCU5UxKsmmr6kRfm9GRj5PNomTkTa1auEFu8hdctRjaYQ3IihWBmAkUIYLC7B5fPnseeHTsxMZ7AgoUL8ZPHHsNvX3ge4eJivPltb8Vn//zzCNHC8Uonnv/tM4gPDkvVWhSO4NKFi3hxzx509PVhYDSOTC6L2XOasWr1crztbW+VESleMkp9Hjt8DAf2HxQmaF11FZ5/5mmcPXUCkVAWbXNmYOmiVqy4bgFqq0qRTY+hNEYr0wiILHAx5zNZFEUi8rqRYDGyqRCGBpI49PIxjPeNoyRQgpJQCWa1zMJNmzaiekY9ECtCz5XLOHH6NI4dPohxQqHIo23eHFQ0VqGoshh9yREUz56Ntdu3I1tVJexethUC7jBSWE9hdmXBapWrlpJOQ9qRtiSAmxWnY2FatcqkRAO8QrkM4NSQNyEL3j+PG2FB1taNi8oivOgtpKtdf7yxCW+9GVRYWDjegvcHZvdNzXY10HtsZ/evqZm3rmk3L672yAITK4RuY2da8fuhdUmGfLtBDxCF1Ixsp31OG1tTFzF+EengQcgDV3vWSvazpIpJHA9xVqxHjx7GuQvnMDDQpzKnyIlCGitpQtaWlCnzXmfXyf6maMvI4JCgQFxz7RcvCazOo5GmLCQrinkLtQ2cahjfK9fC8NCQVFpEEYgOKCEvIH1uQqhEbHjYM2jzIBofj4u1ZVVVuRz2rC4ZMLt7ewVaF9/q+joJ7vxcHLmTfzs7Squorf2hrlWa4ElAJjfDIRyejKkjMopWtC/bM/jaD4dLS8PnQGdrx7gNJk1qyYBV21ocOla1I5T5YfmpbHervGU0z2vTKNxvBzZ/pnriapsr7R5nxSkHuhuP1ISDI2cqnsOtxmtpsLod/l4wc9MbqnCpkxxErbge+DfvZ5g2x6kUzp05iyvtl9HbE0dtTZEEXb5fFizkTfAeMuFignH2/FlcogVw3wAWLVmIdevWCeGNL8IkhARTETmSszSKkliJ8InYO+/q6JDqnez2iUwKjQ31oinBqry1dY6sXyarRJiona/nidGqbDOr05ttNXMkVMVC/2y/38ykEEMsuHvQ+e9ZkF4r6BcCsa7Pa7Lj3drxV/DSNrR6wgV3DyL/PUrlQsIxpfjxk8qn+3z/F4FcT87C6Wl7wc64yYmNoiL2PTd+NpnIYGIw8+e24kMfehgr1q5CaUUpCMWQi1zCUYexcQx292LHb5/F2MAQmmfPxk8ffRRPP/8cclR7yk5gnBkwN1EghHAgiPvvuRevuW07Th97BdlkGpV1tfjp449j18EDLJEQLeKcazU+9rGPYNOmTXLwkSXa0d6JH//HT5BJTmDunNl4/NFf4MSxoyIMM7upDgvmNeG6pfMws75KCG/hAMfXGDUnEGM1UxQTgxb2vwNB2jNGMTicwst7j2C0P4HiSDlu3/YaLF+3EsX1NUB5jD6RWikODaPvUjv2PvMsLh47jqryEpTVlKG0ugT9iWHEZjVh5ZZtCNc3IMqRK2btHHOJRgX+EkIXPdydWYOMwbkDigesHXgy5uG0s6UayEwIkiA+wqw8fZ7iJOgIsD5pvMwXp90e9Ad3L9hfc1NN1UHWDLyw6CczVQvB2EFxvurfy65d8mJBe7qXlmSEEJbzo7aDwoLDpEDuFnqhV+dITW7kTRa+BCI9mYzJzvfKg09gfUcylOqU/ViaajirXt4XHnAHDu7HpfZLyGbTQnJLpTjio5AtjS1Y5XIagsFPRs6kQuPrqhXk2Ggco0NDwlYXstPAgKjhET6XHnRAoVu+J2Ulk+w0ISIhK5avkMqZUp09PT1y8NIFsK6uSkbKGMg5ttbV3YGKijJU1VSIG5Z6dTtOQoSWlxWeoIhoNgjRT3kJUq04C2KFzh0HwQVCHtwMkAabc+2yeiUhT5ADh0zw90xTvXDYOEjaBXL+nKiCeQGYFKiR3/jZFW1Qu1x/ALZ1ZM9tPzdm+lRmuxmqaL9Tn8tf5cvvOwtmG2VLkrQr7zWgMrvkDgjiERWWv6xDqa4LlsTadlLpVHlOl9gIysMJCFb/6QmMjsQlcUolEuju7BIHwCvtPairLXOiSBMisUyPA1b6Mm0QjcjY4/mLF9HVPYjZc2Zg2bJlDkVSLQAmvLyBJZxiyWs7h4z6+OgIujs75bPU1dRg29YtIgvb1dWBFStWoHXuHEmORV+9WKdqxG6a7RRrK7ipFX4OLbddJegqb0HMplSTkwOjVayFKZlp49zVc1T6cq4YcBm2Q/zNT2Fy5C0giK537T1nAZb2BztL/I2F717MSw4mv09/YqKvXyhWfJfA/yC/Uct0gdydT1bu+K+bJcfarlSE8upAPpmnMCmQ+ytyg9Zl3yOP+tpavOWhN+PGm2/CwsULJdAWMZOlhrUL5L95/D8x1N2Hltmz8YvHH8fzO3eiqLQUmWAA44TCOL7CmJqZwGvuuBN3bt6GgStdqC+vwpLly/G/v/kNPPrUE0JEixZRN7oCDz74JmzeskWcenhA9vcNYvdLe3DxQjuG+/tFsai/pxs7nnsapcUBzJ09Q0hvLU31iEXyiIZywq7P0h6UTGPOyNIYgD7jCWq+lyOVDeHEiYvo740jkwjg/vsfwrIN64AyKstI6cwoodczB+z+yc9x+PmdiARyqGqoQO2sGvSMDiBUW4cF69ajtm0BquvqkGD/jIc653TduBbJSTxIeePEo9zdfB3pUFhKs3nnBub61LbQpJcqzm4quCFRj/vLU1ScDKHrArcN5Vtpk9GdyT/w/s8q60J2riXo9BmABnt3yPkyX8vKddtfnSR4WbLbvdaXUwjKVesCgym0rpm1e7Yp2D+rCiHX2eOckh7bG6qFzV62zvsqy9lBVTQFKqJ6GScDyNpW1a/de3fh/HmO9jB4jSKRHEOMIkjUCvL1iTknLO5XomSXlr6oVPsM+GNxgdGpLJdJ51BaSr/wCjGhidFPHpBATfIaH0vSG/8wADNQEQJlG4qTDXQlM/9sBnJeC/btK6rKpCKndnwpZVijFIQZEbiUzHZW9mKNa0lWQAVE+EVI2yQuDTY0+JktDoFTjYnLz80eq9jglkkf3vPsDnAEUUmFDMbW6zbWOl/LiHAKD2rFbTPlFmyNzW7rwqpf5XzoetC+pSIH9niD2/l7frKd95lE0KUwUmlkNq4VBlkmKLyxXAdeG0fepIMupZ/OuXFOerhU0U1BkHTGzywIDBNDvg7loIVnoGsjkUgKQa27g+6Hl3C5vR8VZUEJ5EwqW1tb0dLSomtvQkWHBocHER8fEw4DNdVZYTN55HsnZ0I1JHSunOOy1OrntMToyDB6u7sk2WQh0zq7RcYT2Sq4Y/vtWL7iOklWhCVP+VbXKpDxM0duNAhY5JKN2GU96qsEYaabay4EY69adEhP4foZ4/vqM+XagXwyS3wSAujWhPGD/Gx3JlW8nbZ+FL3Tz3tVIJ/kmDYZYeA79Y6gqW/bR3LTo3JKwmEZik9AxkjHGq31MfKZGGwEdZgcyKdLcq4dyH1vkAuhJBbDwoXz8drXvgbvfs+7ZC4xwPEXEk04fzo0jH//1x8gPjAk1pQ/+Pd/x6+efBJB9nGCASSQQ1FZqSw0WoIuW7wUNyxdjpbqevlT09iIn/zqcTy7Zzf6hgeRy9O3N4x581qxZesWvP0d75AKZjyeQFdnD/bu2Yfnnv6twEaVpaVIJ0fR0X4Gw4OduPmmdZg/t0nZ6xMJ4rSIhKgcxwWg1SsvUi7HUZMyZLIhXL7Uh5GhtEDtr7/nAcxesxwIZJAJkzAHZFNpQRKC4SJ07HoZp3fvx/kzJ1BUFcXM1kYMpePIl1ehfv4i1LXNR/2MmRSlRl56j25W2sGE2pOjbaKD8sjY1tRMoE+B/yJRgdDM4lJ9kN2ojG+2lp9EiGBSl9uISOHmFQL5lKDsX4AO3tZvvRpOVOi728Mn9acmPY9bxD525dWz4ZN3QYFFb05Trv/sWKnqcqbz6Tp+puMnwiPwOWbphjB2sVlkkjRI1j3Hz9hfdRaMHKVzJioMbNIHdXPYVHCjJOvpM6dkdpyPCYXd5idnQqRnFSFhIAgGGCScnaUIaOTQ2XEFXZ0dMkWg8G5I7q2N+Ek16A589lBJiGO/Xk1HAhLMeUiT5MZkkNr8TDT42nw+XmUWTE3Ns1DfUIOSshL0Dwygr78fM2fNRF1DgzidaeWYEw0FCWxygGkVJv3nkPbC5Weiq60cACNbWnUZiijMzp9ZFcw1IFVkOCLBhV8G+/PxZnbi9cdpryqTAsZILgRnq/JlGsIxwY3AyYAtCbB7ff7biG7WT+f3ZHzLtaDs5/Z9YyDz/8U/gpyUrFaiNn7GSlebvyT56Ry3XAf3fX4OW3N8fl5X3jtDLiShcAk0++l8KlsXyfFxEXXq7e4WwRYDafk3x8o4RsZkjOuXugud3Z0YHB6W90DpVRIf2d/mAznCJpMruSzKSssFWo+wvYOgJI+X2y+JfCu1PailwPOPScB73vMubNmyWe4Vg7hybGzSUwsB+3ymsW48BFnnbDWQOzRt1exR2Sb93B+UDVXxt3GvDuOWKE1VkLtaotX/PqxnL/P/rrDQ44BrXhN8Jtvat/e1MK8KyK9GTLN20jSs9WmC95Sj1tPXkOvgEmRpX/i+NJDzjCpcz8J1K4w12+TApECurPWrv6g5LJZ7yaTMdn/0Ix/G7NnNqCorR2IsLiSywEQWv/iPn4oCGq039+0/II5nPUODGGV2KaNbypImG3x2czNWtS3CrdffiLpwMS739KB3PI4znVewY+8uDA31aTAvimDTzRvxsY9/TEg7oWAEgTx9gJMY7OvDz37yE5w8fhy1VWWoKKXCWxStsxtRU1GMaHACkSDZ43n5w2AeDLPnlhWjl0AginCQc+oh9HQOY7gvifhgBttvex0Wrl0OVJcC4urHOx4GEkmgfwj7nnwGR1/cjd6uK6hvrcPC1QsxmBnFeDiGYFUd2lauwbxFi5ELcv6cc6ja+5TNJ57uSryyfpQqgak5AhcYDxdRpxobk8qR/1bBCboPZeQGMfMXxmze6Uq7CsFfoBb+PaWEnhJwdSMYTOZfAv5/T+4LFaD239UgmpKVe6MYV68zq7ZM7GVS9eXmu6Uad+9VA7+aZFhCYT1yq+at78rAIMY50j9V2JyPY5+cn4AHotjeCtysHtWJxBj27duLk6dOCNGN0GRllXp7M8nigU6SGgNxOj0hJCjCqAqvE2qmgAjH2uI4dvSosOYZlIUQl8/LfLFUceEIrlzpkBYKhWLmzZuPsrJyMblhRc73TKEYSnQyWLLHzaBhsHJRLIKW2U2orauSUSIGAAb9+sYGSQSYoBCWJ3RcXk6L1ZBTpdPDTuVzNRliwGZ1aOQ7gW5dfsdUUXgeTijFY62b2pcL/ryufH/WKmCwM8U1VRPU4GGyn3roagAWXXcXHG2FEMaXQOrIeXZP+XuetzevZzrt7S2p7n0mFrLXfIelEfJKHVFP1prT2ObzMFliUstrLe9NqlYdiVNIXr9EztX4Lm4Ek+OOkmAJv4C9bkLdY7L3E/ExDA0MKhQfDGCgr09Mb/j/jY2NmDVrpgRyQvp8TVbjFPPp6OqStsnctrmOA6KJJK8Z19DSxUsE1h/o7Zdg3t3dhRdfeAFbt2zBrVu3Yveul3Dk0EGcOHEar3vtdmy7dSsWL14s3Ao54RjlXVCxmWpr0/InimTobDqTQZttL+xZvR4et8e10mQKwKcEqb81ffV+dSw1KdbCGTOpcJgU+NwiNXKevGbhFwyVsXPLUL1C33u6yFdAC7TQsvdhT+wL5IbQTP80bgsVuEayd6YL5NNU5IY++hMf7x75xvU81KO+jspubt/6IoJJr3L8p762BvPmzsUHP/B+bNuyWewm2XPOpzO4dPY8ju4/iB0v7MDyFStFXvIfvv3PONF+Aelw0AVy/QCzW1qwas58rG1bjNpgEfrjoyipr0XH6DB+9POfoLevCwiyMsti4aIFeN3drxOhmPltC5FKck43I0pshMw72tux84VnMTTQgUB2HC2z6jCrsRoz6ysRCqQFWi+ii1U2g0yWBhcx0ZFNjWdQFCxBFMWYGA+g/XQXjr18CjXljZi7bAFuv+cuRBqZHYd4sgPxMWT6hvDyb5/DyZcPYnx8GLXz6tG6og2D+TGMIIJEpBjX3XgLlq9biyx1xEXNLi0XVdjoExNiRckxoZ7eXumdy8yqg/dkJIgWsPk85syeLYYaMlbj2KHMjKXd4aw8pbJwBhFW1XvZr3c3/YG88G9jg+sWcPDSNfR9vcr+d8TtyQveiwEFQtRUKNyX1Qvk5ciAfvUorQYUDreK3IH0zsGqQHDzDhbXUJBpgTzhYFoxquSoGIM4sx5W4KIsJ9Kj+n0hEFKBMDGGQ4cP4My50+jv7xPTCc5qx4o0IZCAn8kIlMleNcU/uLUp9qMjSKxUVVyCfuVMzBjoNTELy785xsTg2dPdIxKySiwyPWqF/aTyFuW9sLDVbeaeYjRcSw2NdWicUY98IIdTp0+ivqEBc1pbtdIiFOxcyyxxtMBqxEvecmWP67ihTUoQARIUwQ5i0V2n1nrBWYzrWQ5Fx/73OBEuMPP9052L69XGzyyR5f8Tivcf9HZQS7XPsT4mHW5SwQI5V5W9rgR1RzAzCJ7fM6a0/zG8V7Jf3Fw+PyuhZ/m8Do0wspv+nrLi+W/Zo053wQinerYXECF5n04MhqOFvK9sPZBDQZIjx29FEIbqjG4fnzt9Bv19fbKnSXTjyBj3EGF+Bv6aulppj5w4eULEfJYsWSLQP9cq3fSIBPA9trXOlT45++MkEXdcuYwXd+xAZXk52lpbsWTxQqxZvUqIbnRe7Ovrwdq1a1FeUeaJwBg5VcSTHOongc9ZmVoixGqcf0jo1QrXtND1XLIAqhMrTuZ2Ur97umh3dXCfLCJjLTYL2JMTAjvzlKWuRDzvS96nP9AXYhzvn7/S9T/Gf2rauWbHl+nAe3X7lEpcz9PJn9NIzob2+AO5P8EpQOs6hiv3RV64cI3snLtGRX61jak8wImIUIyAMM1EKoX3/eEf4u7XvgatLS1ioRjOBxAJBHDp3AU8/+xzan0YCKGiphq7Dx3Afzz2KAbH4rIBOYbyhnvuweu33I6esxdRFSpCS1sbIlUVOHm5HX/7jb9DR0e7VM95ZEU8o7mlGQ/8wR/gtm23SxAnvH7+7FkcPngIJ44fx6Xzp5FLx1FWHMKKpfOxaH4L5rfOREmU89NAPpNCNMz+F+fIydIMory4ArkkkE3kEUyFceV0J47tOQHOl4eLixAtI5mtEjUVlYgFoxgZGMTl0+cQSKQRIakkMIH6RbMwZ/U89OfiGM7mEQ+GsHLTLVh+/fUY40gNF5aot5HkpvPNDOz9g4P4yU9/il27d+HChYtSLfGAEEJOMCiVxh//j/+B27bd6vV7uTDMnIEb1g4p2UiWAbt47OuUF8bLzL3oqn3kKlqrymUF2yokYK+MSPbpdDHpEteFWAjWdrB5WfOUoD1tsuozVrBAbiQP4w1YX1xHz5zWs+xNPUTclvayXqmQXK9eIWwy3tmy0BlzVdlTRrZUccGAQI6qQJdFUSwqa57kNjqenTz1igTiaJRs8ZjMoAvjWiBczoEr2ckkgFmBSStERqT0WjKIsA/efqldRs/UUIOz1hw9KxJDFJHCzebFbpV/NzQ0SlVGtroS6GyOVAMPD2Ht6wcxt20OyspLhBinWulKDuUdo4ohE0dLAoxcxupKUAjXK1TdABXNYdJgevk2wsP3IMQxd3jbAehHTqwiM6U+Bn7x8XaMbzNYMXEYk0/VloeiTfyyoGv3id+zgO4Wn7cvbITN1qU93oK5xzD3yb7aLLlMg7hZeJ5ZvFe8J1Z0KytdYXZPw99pPYjql/gMqAKYcQFIcpTr5AhwlOyl9C0TSKI2CRog0Yc+kcSlixdFZ4DvnUGczHWZ0yeBLpdFy5zZggQcP/GKVOqtc1tVvZD2qKOjQg7kecq9wU8iOuzl5VLlHzl0GHXVNZg5cwbGRkewZPFi3PuGe9DX1ytQO1FVJfExQdYpEbbodF87IiQBMEk6HMJA2VlqV7jKQvasDxErVOQFSNz/valnwKSzRPrv2pLzEkKZSFUukaJslm4UWnf+gKsJtroeGsxu83K2HvwJgn3Pm6mzYDlFE75wtrmQ60RuXCHuUdf01HT/LZTF7n0XPoPxLjzuiZ1ific173kMLZ0mkLvHFSB4IFBf25qXTIPKT5x/9ETkdTJdNrwLCzWVlVi/bh0+/YmPo3nmTOn+F5ORzQMwkcDjj/9SnLnKK8oxo6kJzXPmoLunR8g8ZOTyNqTjCZw7eQpLFyzGQ+94B+KZCew/dgxf+/ojOHrsCAYH+0VZSzZxLou3UIN94ya88PwOHDt2HBfOnUeWcDQPzFwGYUygtCiIxQtasWR+C5YsaBG+GhntMVLsc9rzoxxliMQ7kHwXkT9F+SJcPtGOgy/sQ1GOZBJ6STPbjiAWiKI4WIRQNoBsMiWEvRCtOHNJlLXWoXHpHARqY0gEcugY7sOqm27A8hs3IkubQWq7S9MphJwbScvkcujp78eX/uZv8OLOnXLgMhwRauMokiVOD77pAYHFuAEJpVufSn6Zym/UuBYxD25Ek4K12U5zcFKFrldeOYEdO17ELTffLK5nfLzogbtZWd5bJZkpkUwJYwpb21iO9OB95A3Lgj2FLt8i1oXvTwgKEd9LMnxjcX50QERu/Mxgvg9nO2m2pB6U7vWQvO3jXsigqwIxRjNb98bc3pCKjvoA7OXGCOsS0kzJuBH3wYs7d+DUqROi8kZbUxNEsf4tCWwid+sqR9HudsYVDAisssfG6IGeFVMUzoNTwYsbmCIh6oBVKsGbiEF1dS0ut1/B4OCwCLcoi55+6JpwsD+q90OV5dgbJ2J1qf0CxsZGpP3Ez8nAyccLoc1JA4tOvjvo+HgxbBHpzzE3ZqZz5ToqpsQyBlQmGfzimpCKfAoT3IKtf+zPWzdOkpc/I7zur6TtULfHGZvdP9crSIkxqV1iaAmEqbzZ8/BxPHsIxUvLwinT2SGs5EQ1ObHv+cfPPB0Ut/YMFXJ8N4+8p8mkJbIqUmPz7tRylyrPN3+tRDrVZedsOdeMODIGgrhw7gK6rnRiaCiB2ppSGU2MOfMb8hFqaqvl/xOphBQf/ExcC/p8GVEHZDtG9q3ixoiEQjKCdvTwUdy+7TbcuGED/vmfvoXLly4JWY4GO4sWLcCbHrgfdXXVSE+Qb5FRtItdRLYgA9QyULezABFJ7hchc+Z06qHQXfCupSEW/grXkjxbV5rZ6sa3YG3kRj5ezx1nI+piUaH6nZwGTKqkJ501lgjomSjPKbvSEYzFAKWQLLjswUesnVxKT24N2MibBXT+rc9dqNb9z11IaOzn6iBXSEq8s8wTtrGLq5jZ9Lwl/+jdZLQisG7N5jyhXooWSHDhIS7ymkGBUYTUk0mLixlnH2ltunrFcrz2zjuFCUnRFSVRK/lncHAAe/buQVdnt2TlhJq4AMX3OaE9xsS4OgkhFBExmMREVsg6V0gS6upQEQtHrKDVJm1A6VTFNUdW8DClKoeHMTYyhHAgi5JoCDPqK7F88VxsWr9KieeBDCZSI1Kd6+FIaUpqxOcQzIUQzIcQzUcwcLEHZw+dwnjPKLJJoLK4Wit2QvCBKIoQEcIbqzZmwIlAGsG6EhS31KBqbiOC5VH0JYawcNUSzF+zFuGqGqSLYkhzNIm9RY6k8DDL59HV14cv/NVf4cWXdkpcjhCuDdLNipuKiUlOPOBpHvPJj39CFJusUA4HtYdJa0xW9wJBuupKqgthtVM6NYTLl6/g7x55BCdOnJBM9TOf/gy2bt0qwUdcrUiuo9ex3F9fIBeGsAvkQv6yP1eT2LztNaWFpGjO9AtRk2u3mL3+vLLexaDFZtAdoU1HfwqjUf7F72Xrvn0+HbRlPxY41LFwtaJg9aOCH4TOCSlT0o/Psf/Ayzhz9owwx3nfla3upGIdfG4Mea5pEpAEOiZ5LMo+NnXXqYSWxcjIsPS6mazxPqVTSZQ757Xurm75HQb1ZIqHdE4ObUFwUjy49Y+gBlChosqqCnEzo1FKPD6CQICEqFoRFSErnpW5jZjJmJxzTFMlupAIzohYktN45+cXkxnH17BDmEmImI5EoxIk+f9CIhPujB46Fsz9h57926/oZhWQX9lN7q0bfeL3TSvdmOcy6UGBHNcr5/tioOYXA7GNvU21UzUyns2l83NxrfMaWyVZYLo7tMM5pcl+chMjTM6IvggRNaSCL1JcZCdkH4kwj5u1N6hdnp8mSwbnh1R+mZrrQwND4B7mzPepE6dEbnp8bALNzfUygkZIvayiFLOaZoqnhWqi5xAfjyM+NiZoC9Elvi7Jb9VV1bLueB6ysKG9aXwkjpdefAmrVqzCyuXL8cJzz+PMqdPo7+tF65wWXH/9Wjz0lgdR31CLiRzPECeY5ppbGsTpjsXzRKdvWcZJ0pXX/aIEdC3wbMpJ10LBCc+4CTaR4O9bmwiRjdPysTLqJjoSmrwLBuhJkrokwFWhfkSwAJ1rYNUkQQOcJIbW/3d7VvaF+56ftDk5VbD/KwRN/xli635qwaKvPbV69j2Xwg5eAqQf0t63JniSaE4RhLkWOdArqGzyadWKTXkqS/GwkYySylkM5IQnpSebU4U0ZoW0ZKCRgwAAIABJREFUzCNMXhTFXdu344H778d1y5ZJIKdwy0svvYg9e/bi7Nkz6O7uwcj4CKIBlUokzCxZ9gQPCJ1R5Xk/kcujuKwcCxYuQFvbXMye0yIsXUJK7BVzwwY4XpGkQQgfT3JRGqPDI+juuIKTxw/jzIljSI0PYWFbE7bfuhFVpWEUE15HBoEcGZ5kHpOZzEUaRDQURTQYRQxRjHQM4vIr55EZSiE1nMT4UAIxxFAcjiGXplar6pXz4Gf1HKmIIVsRRq4ygtp5sxCsiqEnOYTWFQsxb/kqlNQ1IlBWwTkfkDJEgCoXDKCzpxfHT57Ed/7lX3D0+DE5cKk7zyBO1yIxpeC9zuXR3NSEzTffgo033oTly66T/imhLl674uISnWOORoSAws0iDOFcXg4DboSOzk5873vfw76X9+HylStYMH8BNt60EQ899GY50LT/rn13TxPFBWSr0AuZr6vI/VjWNCtfAHc3nuLfpG51FqAnXa1u1EKrCQmqTGREm0LDuQZxPewtaPo31HR9effUjuHuqnBfK8DGgxQW5KGhCkoCw7P1wiAVCuDY8SPSd7506aIIwihaoXraPOCZULHK4/gRrzkPdiIlEvgiRUgJCU7hV/pNd3R0SBXOa07hFyGWRYqkcufBRjJcd3evQLH19Q1yX9l/J9QqfT9HyOL1odALq3ImHTNmNKCiUmU7OX5GFyzyLbgGGLwYDLnOCMnymvKeqn+8QtomziKkLvZ2YzHdbwGdqRZoVZJ6vWe8bvY47eGbQp5qqfsFYIQ8Ru6Bu9f8mRHaRGHNtTl41vB6MIjKZIGThuXnFlEVcceb7LjH92GkL3Pa43Mro9+ZoLj3Y3A/21Z8Lgv8BdlXSsmm5D7yi/dZ5v2dkZCqbOn3jWjJAM/9KvfUbSDrlXPt62SK9m2F7DaWxPjoOCbS6o538pWTovrH90KYnAkYCYpVNZWorqsWTg8vRHFpseqjx+MyVshrTBiee5htE6KcZKizb86kgmfi6ROnsWH9Bty1/Q6sXLFCyG+f+fSncd11S3DjjTdg69bNqKUKZZh1lPa2Fd2ToVkh6vG8yU7w3GMqT6U99Wiw/eIFLPfZ+ZkNrZA9aERAp2ZZ6MU5W1BXICrBVVEffsm8vo26+eBuQ0dc2POK6anHENfUJCMUPZD0LJHxQFU0FP6DID4qCqV/lGRn2uWTg7KeLP6E9XcHcv+7cwQ5P4Q+JZB7THbnMqcJQ+E5rk4UXNh3qESgedaSPD+UsFg5qkNSCTcKVZBymgVzBpw9HlbkZKvnJjIS2Gurq/Gau+4SPexf//rXotlNhaKH3vwQtm3bhuvWLEXnxV789re/xd/+7Vdx+fJlj7XLt0EGLwM8DxxqSN/5mjtx7733ejO9SnRS1ix7ksxuOarD98iqIp0cR3JsBGMjg+juuIjSWAAL5s5CeUkYsXBOVN6EwR6OIO1YxWK3yhG0fBDFgSJkh5OIdw3h4vFzGOoeREmoGIEUkKVxSCiKYF7FJaQi54EfzCJbHECwIoq5KxYgUl+OrsQg6uY1oWXRUsxoW4BIRQ2ytMmkzjYP2YpKnDl/Hnv378ejj/+n9L7GEuOIxopQWVEurFWOjnRcuSKJCnMzjpV88OGH8e53vluqcAYQCeh54Nz5c/je978nCQFhWzofkf26cNEibN22FfV19fjmN7+JV06clKSHhxiFRt7+trdL9k/PdxEQyavICRMEXlOtcnTxswLVDToFT/PY7m6RTcOG11Gxab6uUZFrr04tU7U3r4e48QcMv7Jq0SN9uKrQsuTpXlfhTj0CLKjYJpFDTAhwmkRQk5zB/MjRQzh85BAOHToohiRcmzwEuE9YAcn0AdXiEmr/KQeEU7Zj3CX6E+SkBQJih3rq5EksoItgeTn6e/uE/T6RZmXnphHCUbEs5cHZ1NwiFfjg0JBUzwyyfOvyN/IiFcvqLBIN6RRJdYWgCRbI2Q6Q0bIoWeMxb7SOiZ9Y54qbnM7TW4Vq43x+dTRl9xdLoCEqIEiOj//Ag8Xugx8Gn1ql+8lo/H3xQE8knNypysH64VKr1C3YCx9ATDvgEefs4LcVZv1ySzL4HAax2/PwdXRsS+fd+V4kgEnwd1rsouamiIPN2PO5uUZIWuS1YJtDeuguwVQhFReMBCZSEph1c5hIhRBCOplBf0+/mOOcOH4C/X1xUDmXSTnXRdv8eaioKpdedG9/jyRSdQ11KkSUycjkQWVlpcDqYkVL9T6SYlMpQVOJ8nBtPffMszLuSyLcu9/5TvT39OIb33gEH/3oH4kfOVtF5CCJoQSNsAT9UrlnVuM888RDkEIzWUfCdP4OlqgLFO9EhaYicIr0a/A0FMhEeKz1IsHUcy+brGduRkRWvurWLfBypq8nCuNptn6sIrdAbmeErVshu3otOndG+HrkurYVLfSfN9Mda975Y1W3t0+mjKxNHVPzVeSFvnmBpzQpFfBH9WlamIHamnl58R3mgnWetJRLFdxFVIqCAt2wGidDMsxZx3gcEZKzSkokCHEz0OGHxzerAvZjecEGBock0KhFo2r2CgmCi4TVZCaDDTesx7o1a7B40UKZqWR/iMGFozQyUy2bgjaYCt1bls5qKJUcR5CZZH4CIxxdS8cRDmZQWRpFaXFYrE4jATr9UMErijwdwTKssrMI54KoKa0ExjIY7RrAsZcPo+9KD6pLqxDJES2g33SR2K9KHyeo1oYjY8MiGFNcHsOSVUsRbajAlXgfYjMqUTe7DW3XrURp/QwEiEBwPIbKThMT+Nmjj+Jff/BDdPf1iqlFKBpBVU0NlixZLKI7hw8fxN9/45syEcBgGosWYdPGTa7fdSPYYuCIy99/8+/x6yefRHoig/Ub1osC3pHDR3D48GEcPnIED/7Bg7jzrrvk4CFf4cknnsA73/lObL5lM2qqq+W+GGTNdaQHlm4Pr+fmaBzKQ/FtnemCtiaGBorr2nuVQO4nhViPXGg0rgfJhyvkqj1sczjSp1USpm0sL0N279ffg9LQ7eA2OXjUTMbr30kPmQFZag09NwI83CdkjpzqbkeOHpagWVNTPcncxesjy7pWVzlzLSP5TfaxBPQQerq7ce7cOSxbuhRVlZXo7uqSSp5JKaFQMaIJhgV+5eFWVV0jBxd/ztEzVtjJNIljshQFWhcSW3EUVYTZy4qF/MZKneNrDABWkRv3RaYd3OGq41RO58CqYtcjNyKgwez8XY7Jsc/PwG/uciZ7y6RAeDUumFlP1NaYaCf4TEsYQC3oUqiG98QU47i2RRrVHVhm4MOKlhUwX8Ne10bW+HoMzsIHcBrxvO/Wd+f7mFql895Jj9xc2agYJdWgJjf2WSQhcWM+rLCZCIkcrCAHakXKn4vAk08GlHtBUQytDjm3TR2M8fg4Uok0kuNJMX/q7WKwzqGkhPexCk3NTaipq5a2yejYiNx78jh4fXidK8orJFkjyU3aOJGI7Ge+7/jIqCBCrMhJAuY4Gn/vIx/+kFjnPvPM07j99luxetVK5HIUxGKVTS0F7ZHLPmePnGwo5zpJ9FIDuk7eKIKlv+tB65bLu+ka639bRV4gn2olzI2hREtFAixkmRS1tPIsgPqYOfa81wIF/ZWyTbvoa+gjjJhnSaUmcfZ5CpC4t1+ugsndIXctDpCvoPAHX0dfkG9JMjNVOMZex7uO2h/3QIkpWYMfTrcf2fcCVVVtedXwdg4+4m2sc4PMVYUkpqULcpmMKKS1NDVjww3XY/0NN0gCsH/fPnzrW99yhgMKzZnoRFFMe12sKhnI2euePXuOjEGQ1FVdXobSYqojqce1zPY6LXJufG6EZIpWmITmSapLqoOTwHB5ZNIJqczTybiYpeQmxlFdUYyqihKUlxZhfHQIvQMDyHH8JBoTZ6BwFojkg6iMlSA/nsFY3zAunjiD/q4+MH9eumAJlq9ZjeYli4G6Wl2EQwPovXgRu17cgQtnT2G4vxfrbliDypZ6DEzEMYwUwpXVuOn2u1DVPJuIvBDeSHajQM73/+2H+Ptv/TOGOT+azyFSVITV69bg5k2bcOedd2DXrp342le/KkmSqINlKC9b9P9T9h5gcp7V2fA9uzuzM9v7qvdebLnKNrgbcMEF27SEnu8LBEjoNSS5cqXi4C9gEggtAf6ATSfgArhg2XKVu2XZlmRZVu/S9p3ZmZ0/933Oeedd2c7//atLl3ZXM++85XlOuc997oP58+bjc5/9HNasOUkb4frr/w9u+81tqn1efc01ePe7360xhzRCJE9R0YtLkzOKb7v1VvzoRz/C+977PvWWcuMnYhnqSjBWqpWWXDAhmOnunKfUu4+rhwecPsWRp2Hz48PXFDklDU1FRh5bW0Gexq8y80mpwqWU27grEtZmEsTWXns8mUTVPp/VLkY1oXyJQziJxwk/3G904i+8sAWHDnv2zHLORMmGzrigRDJy1XuVee8TVEutZCxHccobR04OoKenR8aWNXMa/vLEpERCSCqj0SQhitfa1NyigJXnSEY11b5MwY/BRlVOm5wPZuJNhUY0t1JvvV0tT8w6RZDLcN826ncigDWa1KigdIe7AwqPDCWMoYycO7XI2o/XM+dxeH6hgRD/b9mrB2AxwU5dAZbxSojF4flw6OFQ1V7noh0molMbkxvLKE2QS6B51rS9RSxq8PYcfKKVT/LiOdhnmYgNoXn23ov5rYl8zPxNpImBA18fMH8M6SHETHvHLNg4HTZGUsdVPdymknF0LdcKkxqWNYjuZetzKI2VJBLErPzooaN6Vnw+VO6bv2CeAjTB6tJ4L2N0fFSMcpYeWBfn86SNZEBIO0ptAw5QIceB5TlOQ3v4wQfxnne9G//7f/0vEd1oT1gVoh4CW3AVs0tPg+2ZVnIJbgD3yAQHYhGJg6nZ0WZbcBMom2HCkSAaCOFKeCnHHu/hc0qg8xSJVk7WnXa0r9kdtxBc9z9xfOnac82pxrpIEyWlMSFlQnPkEVTa8exnrQUNT3oFAlo6KUk6Yewzo76fMNx0qpbqxHGnmrz/ISNPSbjGVU8lub0c00wjkseb1kx395JqyPPxREUI8AU9UTE2OpkPdLRdHR1YvnQprrr8csybPUeQEB82lYvYH/3jn/4Ed9xxB0bH2YZWB854zuXyuqncXGvXnoGzzz4H8+cvUBSaI7mEZBJCyezt9czQWgkMSmdWUK3W4Sg3x6RJTDJbp0MfGR5CuUyBhHEMDRzlMkRzgZPOihgdGcSendvx0otbsW3HDowwO+AD5HmhHh2FZqxYtAQrFy3FioVLsHXTc4pk25pbccG55+GE112oCWjIeTTJuvLAIPZtfwmbHnoYzzz4EBbPnY1CXzvGs5M4OD6AclMLLnrTNeiYOx/jbN8g65yQbLWKf//e9/Ev//ZvQgfK1UmMc9RivtHq3VmD/aiVnFedlVOWGrSpqDd/ycUX44ILLsS5556Hv/mbv8HNN9+Mru5uXHvttXjnO99pcPQk5UUntPH4wImC/Oq/foWvf+1ruOyyy3DuOedg1apVitAZXQtyBPuUKWBi0LD9zqJHI7PUduYUIpn//mWOPIHOXx1aT2fkieMWtE6DX8u2Nd0ssu+YYZ3Uy2tEq2SIg2OZNRapGYT0lxFo6qx9iHCqCGA2hMbgdWPO33PvOvXwUtQlJhElVyR2fSiENaquy+wpxs/ynqi3vJpRDZMbnEEAB1rwNXQG9BYM1A4fOmJz6XN5HD1yTGuaoyrZ8qdglQM46jMywMzOrC5NZ19QZt7b12N/e3u013g9MZ9dbXBiobpR9D7qIImFs44MNG0UgyHP+6T2sJqlSeB1GUYnicWccv5O42k1fMQG/QTrna+hI6LjjDp1qP6lWyqVbToMnj5GOvDgcekwY1wpf47MO64jRGbCgPP9gTREgKLhRa63b2ODzXimoXXuCzrc4eEh2xviSli7KOvoDLZUniIZkMI6nrnXUeGxWlXJhFl4c6EFA0cH5cQP7j8oHXYCn0JWOjuxeMkiPeNdu3fqeWfzlNKdRGt7G9o72oWw8YtIBYNCwuosPU1QGlhdQc04cugw1t9zD669+mq8+13vVAJGThNH85alEEn1vSYx4ZVhK1XzgNhTZD5zG1xkKIfIbwpYjD+V3l8Gy6fbQe3uR0Ye0HqMZFYZIzXP3GBwW0e2xHxEqM93j2eZLr0cD3Ona8dypn7MyPLTjlxExkQWe0oBumYpIniI+n/CTE+K2lMZ5a/qyGtBg2ODx9kiu59x/oZiTiUJJ8GSJ0CvlJEnZLjevhVVZj5aiD7WUepREmeo143hguAiPfXkk3DaKafizNNP1wB7PnTBTyGBp8UhcAC3/eY3+OY3vqkHx15WEtiuvPIqXHrppbXFwKyQKmVVh6k089jYsTS4MeNXhLEqa2QU7GCWwvq9EYGY8YyPs91nEKXxEZQnxvHIhgfwPAlwY8ManMJ6dZGQGrOpKtBY14BGGvVyBe1NLejv7sX82bMxra8fbc0typJPPvdsIJtBkQxSOl0O9rBpJdh25+9xx49/hukcFdnbhlxXM46WR+TIz7zkUjnyMsku9Q1y4iPFomavf+M739FwGHYDSDHLhy+w/smsuqWlWdkbCXAh6ckHxft8xRVX4O/+7u/xL1/9FzlyEmDe/va340Mf/KA28vr19+IrX/mKyFTUbv7EJz6J5597Dtdffz0WLVyENWtOxPnnnqcaOclViTqV10r5UCJ65gZWjdwzKYvGX946Ybs2TVxLR8uvoM/+P2Xkmo1sGXjiwIP0lgyusLpVlLytnu6LP+lN9xahILF41Kwz826dYMQGQ7+iSXKsCTfKiN5xx+3Y9OwzcqYjI8PqLecQDcGyhDo1WKMeHR2dMmQhncp+YUG90mSpVymKTpzQJwdhUIN98eLFep7MzJi5sYNDPekS4DBjYZwVa5uSTVPWxFkEWWXfJEHx+97ebrS1tyrY5Rrie9hiSUdImDpY5swKGTBK4c0z3zTbO2r+0RPNGxy2gM8iTVwLYZmQTuV7wpHV2tgsmOTPPHY8Tz6DINhFbTwNZQcUHjB+kOOi7hkOOxw4nXMo3aVfG2hMlEBCDS5QhASq9V76cCSBWCQiKB4ESSQmmYfOjLWiYDskaSMo8tqNrWG3iQzeJstVdLR3YnBgCLt37BZaNnhsQNwdyrOypEjLSRJjvimP3Xt3SbSGNXL+LO4C7TA7DfJ5ldlIeBseGhJ/gM6ZTpIZ+ebnnsXll12Gq990lRKssobC2AAmOnIS++jIg8AWzlgOlvfDg93wKZZtmrSvDUyp7a+pQXKQxrxMJwa/cZxiffE5ppEUvj/q5rVsOcpfqaOnIOn0s03Oxfe4AYvefqaM3LLygPit3dY4V8G69/BhSsyvgMAduJUU4phG/Ixz8JvxKhn51Fa3KSVK+9Aaec7DiJoj53uPgz+nBBR2b2Id6/ue/hWyjklrkNtiLl6CW1ykrJaQuX7m6Wtxxumnq6bNzJEQVFtLqw7KPklmBTRwGt2YMWjrW9/+jmbrvunqqzFv7jwRNuh4+JWl9jMFUQj3qWExhoiwPmXygLaIOORhAmOqG5rQxIQPGaABI6R1+PBBbH5+EzZseBCDA0cxURpHY4592BOawlZmNJn12eTMViqTGmuqIKRcVmAye+ZMrD3tNGXkp511Bk8Qkw0ZNE5W0UgjSybyyBheuGsd7vnlr9HX2orG3jbk+9txqDSEscY8Tr3wInQvWITGlhYUyxW8uGMHbv7Nb/DQI49i05YtysjpwJWVs/5ZHBchjQaWbGhCZFxkzM6YxVA4hIaYM4WvuOIqrFixQhv2H//+7zWUg3VL1comJ3Hw4CG8/W1vw1VXXYVp/f1CR778z19WcEAomdkeM/h3/OEfGoPYIVxlJf6XBiMIPErKfdjL8fXnKeFl/JCqQdcqYLXe8uOZnjX6Kb2zzVgXiZHKVd6SxNIKNxNJkcFU5vkG69gEWmz+MwNPRuLp2crRu8qaojIFFpsToNC75AW6UMmLEq2j6iPf8sIWMdYJhdOZs1ZOWFvsaGb06u9uSpAj3h+de4kaB+aUKeAjKD4DbNy4EeOjY1ixfLnez2dy8MAhOfCWphZl5KOj7GAwTW2NEHVmuDlk1kXrVQvP5xvFOKbUJrNz/qzMW6QtYxkLameLYaBsbqiD0Mb7yjVHhx1OOSBpmhDCx2mjK4VCl1PlMWgXIvBTKcSngYXzjhp31J3DwEbdnO+JbD3tqEOqWM9aXS6W2ZsBrhHLIiDgv4lqXSoYlWIfAy5X8AunEUGF1juVylxYSXtufMymDor0yVYlQxS4/hQwJCI6VpIKKD4yEzkjBd42TYwOgwEbSY0tTa3IVOvEc3n++c3Ys3uvJKdnzKRE60whQmSojxVH0dLajJ7eHsHtDCJpP/l86cQZPKrMU5lUV0+IRdGG7Nm1Cw/efz+uufpNePc73yHEk9yepIk0sj7f10JA5dzS9Wpae086YxiJQ9CGblgpLqDkGiHM3pQOkqLmnC7PhcO29/sHBR9BWgXp/mgzLFOgc08o3Bca9yWq7Sk0Oo0gBtk14eR4P3vCoUkuNz7brsOQqVqtPZx4DeK20lycXzLX3YNYyTKHk/Z7GWs52s+idp6G/qNTIiHpeukzzGytNa9mWzNdvcuqx0c5vMPUWmcU19bSIoPEOcsz+qfh5DVr8Advezv6enrkgOnAGTzIqPlYTtagVHOfrGqQAy+ws7PTah+uycwNzqiTRocEEt7UkIW0VhcTL7ExkayX2oAQJsVjpaKYmxMVLv6Shlvcd/99eO65ZyRTyLoi068cxTDqM2qjq1A3npAy5w27EIv05B3eIAEpV8d+9F5cdcUVuObqq9E/rQ8tlFadBBqGRoGhMWB4FNse2oANd9yJybExNPS2YNbqxThSHcNIQxbL1q7VAJW2nh6NMn1282Zc/+Wv4JnnN+MI5RXZRqYeUeBzf/55vOud7xRBSYIwvLaxMTz4wAO47rrrsG/ffleKImTXKGTj85//c7z+oouwe+dOPP7oo3jiyScwffoMSbsuXLhAjHXCbjIoRDhKbJUxEhHvuWD7+gYnIGY0XjMyFRlhz+jE8GWvrAhhXiH7vyC7JZG1Z9Y1edUUhGerOYHlDJswWDs2LofssIRifb1WChC8mrSqWC02SE4sT4QMa7qFxByJwYVaY2oL8kl0FToBOjuO/ySUPSFhmIcefggvbt9m07DUrWAQM9ccHQy/eC507sbAtTYaZWblCsZGxmS8ea/5f3SKO3fuUOvRgvnzpadAXQXCpTa/ul6OfHysqLpq1GnDORNyFeRMR97Wiga1nxmDnYQ3OnfWxPmsouZM1rrfZp9E6bCx157TECXXh4aikIXvBicCKR5Pg1QqHGhS6xVOt5/xuTEzVCDvhk8ohcuohn1JO1VeG51QENjoYNN195rRculaF6SJWn/U0COj488Br0dPeg1RsqOlYVUz1I7oOHikANYzSMugTBNBLW5cJzTaCZRqJlqcAK6xaH0L7Q0fS8yglBk52xLZhsbnzmdNNGZoeNjY6B0dPpSErb8ZDcEh4qLgUCWnquxrd1e3yMXkVWgSXXOzzsf2QT3mzp6Niy44X/a0VBxDViJf1r5G20JUgcfh86IdVEdKdB+4Tw3VO+fdy7bLmVkKma6yJG2hSYaaiJs4DO9OOeSQFUx5lm5cE0sgIpMOGy8nHbhyQjBLt2N5XdqfqZ1f7WtKxpz6ffKtUD0juYVtk8JdzFpXhFFjsutFKvnU6uq1tWQ+JAilwcaPvvqpjtxKlkmQ4SRcnkagFanLrvEQnD2fnH/6OUSpoLtveeLIU7ciEXohs5yUWT5Q1ldXLluG9777PZgzc5YMFdPlULwKkhI3saL1hgYtOtVu2Z+ZLyjDVMThGCmdWs3Y0z7ZJCZFHRymyg1Bpy7yUxXlqsmdFml0KxPYvXevxDvW3XsP9u7d45vN2gaMjFMRjE3JSkp38Rxp8Fj6YfbFB2KCEU1Sbhs8cgydra1YPGcu3nzFVXjNKadixYw5GNu1DwefewHPPbwBB3fuxPjRI8jns2ic2YneZXMwmKtgPNeI3gULMX3JUixYulQIwqNPPI5/+KcvYfvOnSLAkXpMB99YyOODH/6Q2u0YYavm5rOyX9z2Iu64/Q45jdbWNmkt90+boe+p6MQMjP3mRBME97J+D4OwrCuAJEDLIJhxSaBCGZBvSIc45RzI9uW9QUYkO7LhGe23tLYoYxEEq37PV2wocwtZc/SWxdeISzHEQg4+paxk8KP3iXPAjfp0rUYuQlTJHGcYYxp83icT8/Bal9fQaQxIGuK5Bks6skUJvrgCG2vX3LCxBhlIEs7kZ7Mthxs1m63H7+/+PZ57bpN016M9jZCkgkcSPjU/u9FKT25Magad3RicD21lAgrA0EFGJwKzKAp0UAyGDpza6+wnp+JbqViWYbcs0MbU8vOIcDEjZssZx1oS5meNqLOzQ33kDChUu/Usgs9TJDeSs0hYSqZWGQ+C95T3M2rFfG04wsiC+ZqAjCPLjh5zg2Pp9Ozxh/gL4fvo/U/XtNOZdBhonkd8vgyv96TH87d7YGWLMHLRA59WiuM5xbqP46kerlJDtFDWgoG0Q49OiQgOaK+4Fmh/NFucGbuTrpR9u+ZBtJ+Jre73XNfrdWY6K0tAjOhWrWaQa8hJuW/vnr0q8TDQo34H15Cg5wzQ1FJAR1eHnrPaBRtz6ljgcRYuWKCM/OjRo9rT/F7DX+osQCcK0N3ViZPXnIgull8aCaULghK0TiceXCX+a7oaIUJij9L4Me4SvfUiiFxGQDP+gGnTu/M0zloSJKWdqDpiXIjIcIHQyzclSivFuOiYE1x5XlMCPp9XMQX1cEemz3VkxyB006WYElikHHnN2b98YmREAla2cxKw953HIWo2sBYARNAR6zoQisSBe5kluhmUmASqkBDe0o68RuyTVQ2JQcEVAAAgAElEQVRSwnEBSbperjXa3bdsqoX2rMvg7qqgPsZMEuafqKCjtRUrl6/Aua89G6856yyLwF1VLGpl0adpsBczpbJJUzY3iTVuEon1mpVc0lCTGE7AENdwHi4yI1sYtE4jygyNRLrJ/85mi+UiBoYGcd8DD2D9/ffhwKGDydQoYySa6IVleTGG0mqcarWg0WYLBhm4RcLwOeTo1Lj4qlW01zfiNSeejFkdXWgcLqIwVETTSBHZYgl1kxMi6U1myijM7sbCM1ZjIFsG6TBN0/oxfckSLFt9gpCAkbFx7N63D/nmFnT09KCOMCk3Fet7moFtIhg0PMzcGDGLGUu2q4gnk+oi4INjIBNiFSwHsFXNugMsW7LsxhazbUjLKGRItXE8SPJ/abQZ2dMw0IglWSXr5raeLSM+rkb+SkGuh7bJhk6i6imhcs3hJ6bDmeOsAdNhEdqkEaNx4vnxulRnHh6WGA7Xk2BhihRxxry30/He0WiEhCcdtiBIH+LA9cQ1p+NxzGNdRjVxOmgiOEY4HMOxo0fwxBOPYdfuHQoGCW3y94YgWNmBsDU/n+erQIMypq6CRm7DwNEBDB4bNOKNZ2ucZ05jy15fOvKR4VHMnTtPmRprp4RcadyZoUcGwPIK0RqtkToy0XPo6em2dVspo72TQiItgtfVUiaEyZnZIo9aX7yMMKuwzOwKpiHA8w9iWhq6DAecztgFR7vxCRg8MuEgkUVwkDhidxxch3JoPvksnGX0pSuY9NcG14DHFglUSmZTAwpldR7AKeBzpCaycDHQs8aOjwAiriVdq+dxYkCKAl+K4oilbSNvLQg2wpqcWR1Rm6LKC1wrDAY5b8Jm2E9oTZrWg2lv0IdaKYj7lNlwDgcOHML2F19CVqIrZtNEFMxmMTA4IGU3CmKNjI1InpVIDBXlWI6kSBTtAoW7yFeiXWZQSLvAkgDPcf7cOXjjZZdIWGpkeNDHOAf72wNklXsofESkLRxSzZFbccDTc0fKDMly2VbDly2Gc6hecZiLvwjp8KBdULO4TMFric6R6JRJfa4HB1aPrkHGlhlPVUyLANJKGbWv4x35lBqyvyyB03UBMQM86t41QluUHeJOBFKVII5R7nGOjn2WQzt+DWYDXYeD9teDxAgI4lixptPXWSMF13gJCUoQaFHyOVVkOrpr08+mGGiHAMRk5khObrhMvcbl5RoacOG55+ONl16KPioNFQpThgvICSu7yQoqJuOTkBIXH2Ff/stNRcGLuiwHjPisNbG/TFEonE9Ee9b3V9Xi5qUdGxrAC9tfxN33rMMDDz2ERg624GhK9p6bJXQHbvCNam2El6hQx7o0RW2YVfnUHBvO4eo/ZIdOVNFSqcP87n6csWApmobG0TRcRLPqH9wcFYxVxtAyuwerzjkVxzLj2M+WoVwDZq9cgbPOO0+ZN3vXi4zOWWOsZkDNddbJ+dlFr++qT1U1YXMmMXjBmBXW982NR2dBfgGduEQyvL9TbTfsEHRhH/6eETsXAzNzLTJvpTBjZux/i3zJdDaiFJ2DyYwy+zUWubWOTCW7vcyRH9eyEVGkPtfiCSePeITp+0WbyvvzjWjFoMUcNB2Yzb+2iWMBm9KgsF5Ox5A2/HSyRHx4faxHs3WM71m5cqUIfhbQeGCjliPOpfa1MFESHEkYc3xsFBs2PITt27e5kzAjRofOzHl4ZMgcoSuRyairt9fqe3wGNLRcV4TOCWuyG4F3gDDr8OCgqSXWN6C3t1+I1dbNW9HQYO1PdN5sLWpr79CADNbpaQAEX9fXSWeBDoZDgKgTX2jOo62D7Uim+CcSmcPbBlXW1LRkMEQstaAvDU+HKJQRTS3Lixq2YENXU0vaulLTzyJDDvSErw/GuWB7V9FSpus162hd4zmJnOcDSCL7D+cbgYGQM9c3Z0DD9RkDXuK1tDUiIjrfg6+P3nV+jjJ0cnPcQccwHq57k5OuJQA8DynOsRTjtjgUHu11lg1GGYfBHPetZF15vSIvehdGhZnoJF58YTs2Pv2cuDt6xm3tYqTzWezctRP1uXrMmDVdSCMdIEspHGPKASgsxzBYZRBKJ0N0lCpvvCBxkgBM6+vB2tNPRU9XJwr5rIhunP5oAksTshdS1awn54ITAq1UaYFeza0bz4o2zkSaIykksjAlI3co3fy+U7UiyHJbqkQgkV31IUCBBLhNDydpGbr14Ae6wrPSoJ8oCUWA5hl9IDeGErnOhIqwL6OXuVew/wk7mGTbcZGOSCS2yxGB9NpWaS6s4pRJakH0iylsZjtkw7nvfF/KPvoNt1KfBRJJkBAQfwoFjUDh1ZjsmY7uhex6jacYdDrVcZn5ihRVorLbKDg0pZDLY2J8HK2FZsycPgPXXnM1Vi1foXq0jEOGIg1jzkZkb3ooQlVx8MBBsarnzpmL1larBU5MlkX8ksFxwf6GugaxJ3lS3AzcaNq4JNSQqT5RxI5dO3HP+nvx1KZn8OJL29WXTVaR6lweHVHUJeo6gvMF37H9iOSoigISzRr2yIznUaKRzzagHQ0olKqY2dKB1f2z0FPOoKtURRNLCQ1VZOqrKKOEpv52zFu9BNXWBgzWZ7BjaACzTliJS664Qs0dbOGjwhv4Wbm8xrIxs6YTJ8NYcJfD1/J7CZRi9VzezyDO8H1CKVzgQ5stRciRcYyAxOfJG+/Almtkj1wUY+PUi7bna9r6NHQWrac3B9vabCPWWOsvc+TJbvDI/GXQuoM+U2o7NecuEpEcowmIEDXZvGWLZnOz5s9RjnTGv/zlf+HZZzfh9a9/vUZ2cjiPMlBfe8xm9+zdg+985zvYtGmTApQPfehDuPCCC7384JCZ7pqJ0GioiEPrdLrHjh3GY489ip07X1JLX6h/8R7QedIg0njzi+epzE6wKkWEquIksC2TgRRZxYRPB48di2hGBFI6dCIuzByZme/bu0863AwE2K7EB2YDOYraI42NzLatVZDiNDTw3BPsISeDnTC/2q0acy6z2qg6ugyjnBqdu9XmbI2YUYm/Kguwx7xcThxfsMGjRh5QuAKGRpbHfAJdDDjx3nMhItKvb0jGYvJY4biDRBQZfThnI57Z+UkMyqVZSeYUbOo1dH7PgEUO1g1+OP8w/gp8pNtttfsIJqNUUHMSlq3Gl1ox/TwEM4vQxj7qigJLIV0cckRbI/VDtp3ZfeC+1D7xXmmuAwZ+zNyJutAJUgjmiceekBPv6uzWmia6w/v+4vYXlaR09XahWsesPifCG9c4CbChh8/jCj3MWuBn8CuUuc+Y3o+TTlyNro42I/pSg4BtlQ7R8posUCPCZ51AyvJ0HAO/LQh3vQS5hWi3fIWMPGUIApJO/tWzMbGgECCK58gT1jrwgCtdI49z4V4O5yb5aj5vR2OSoF79+y7v6vc+UJcp2boHJna6NUeu0cGuJpmk9iniXSi/RfksnaCEI9cRvbwy1S66U3do3a7FkIj03jGym2U7aUee1K28Vq/gwa/DUMapQHqmp2/JlN/oDSSGTVZQcqfITDxHYgqhJ9b9RsdQKZqU6JJFi3Hm2rW4+A0Xqw1CjrLCjNFaHIIEwofBiJLGbd/evYooZ82do3r3RJVDHLKoJ9NdvY+WNWpEn6vB0YFLInOiiNHiGLa8sBW/vuVm7Nq7B8eGBzGmWhodrA980TxqbmaLLtV2k6kKjqYQLQehZHkTeaMnKtpwlWw9xibLKNUBhXIVjaVJtFTr0VfN4rTZC7C8oxfVoSGUK1Scm0CusR6FjiZ0Tu9Ca087Kp2t2FcZR/+qZTjnoouQYTufT0Dj9zy3YQppiPVcp6xONTm/Z9ysrH/yHlit12t7zuAnLEnDoUzLmc3G6o1WH9N/5jGPHTumgEWGR9rgBnEG/4AjVLmoI8sXEY4ja10Ok06ExTw6Okbo6Rp5bDCLDlL/F5m2E35UW2cW7EFALNQksPD3q1ZeqWjONl8zODSI733/+/j+976vdq3zzj8Pb33rW/Ht73wH99xzD8477zycdvppWH3CCVa3dElXXiMd4S9++Qs8/tjj2LlzJ975zndg0eLFuGfdPVJXo3Qwt80TTzyOH/zn/6Pxjr093Xj/B/4YC+bPExy/bt3vsXnLc5bxKWvwtjgFnC5W41KcUSvmvZPRp2F3o0KodWx0RJm11MAq1n/MgT/sI25rbUe+0eaUkzRKp06InSWFYOGL61FhPZla8Bl0dnUKYle7HJ14IZfA+kQGeA9ZsqIzTRjAoYHvtfHIsNNGLyBskea8Ph3wtLJoSfeGnCZsTKkTvOLfyNbj+HKEnmlPMbCp2eGG+NRaceI9YTTTsH844gg60sx5JRye9dDJHV8jT0iADuObYTTNds2jD0JnqHA5bMm9ww1ggY0FU4TUuS7iHvBY/D0D8lDt4zl0dXQKeie0TmdOR/7IhkelM8D2sVmzZysQ5bkSTmdbGIlu+SZrg2QpUrwWb7/iNTRmc0Jf2DVkCJwFYJSOndbXixXLlygjb23Jq/WWlRWRiX1PGvLFaz/OkdMZebAf2XgMwzLIWqGN24/o9061WL1CRm6BkAWTAXNHF4MCYA8mde+9W8a4BsY9merM0kQ7y7jjK8mQY7RqiiFux05xOpxgZloBPgDIVebCVkXiEo4x4H4ju6XgeKsBJ3K+2i9eF3g1sltk30kA4IpvwQPxgmhy7TWb6d0FjsKmgwq9pq+L88inMvQ0epOMR9aiWROqq5fjLVIcpjKJ5saCjDshXl4LISgyKClccvbZZ6vXlT8zSmRtk6L+HB5BzelnNm7Ek088KQiqf1o/5syfhznz52LevHmY3j8dPV3dNiDEGcDUDeaJsp6kKW0Dx7Bt+zY8/czTuPe+9XLgdbkGG3jv0Y31Z3vrnPfUKnvKQBugytoze26FR1f1M6PGSkMdyszOCLtSfIbTqMpVNJUqeO2yVVg9YzaqHO9YHtcI1cmJcRQKWfT3daO/vweZvg7sKQ6jfdFcnHzWmWjp6ERDvoAiT4ZOneI5JA8SPubvlakY0S3Gh1rEbIIhkqysM9YwS/0S7KF0IndYnbUoMVtgDzqNGKHcMKa8f3TCzNb4ezoHY3jz/Txm0WZyN+aVAfFYhN0YKNDhq3XJiXNRC5uyt6aGnwkpIxZzLTKf2n5Wq71b/VaG2jclYWVdTyEvvQBms3RwdEqEEf/5y/+M3/72dzjjzDO0Fp597ll9LlWv1p5xBk499VRMmzYdt9x6Cx5/7DFJo/7pn/2ZMp/rvngd5s2bi8sve6OG82zdugXf+uY3tFZXrFiGN7z+9TarOduAW2+7Bc8887R07+2LdVrLLpKs1vt6jdtAcR/Kj1q/r1CSujq1BtLYMnjlbHO2IjFw5M/sH+dap4HnsyaHhL9jMMB66/DwOHp7uxQMi+zG6WdZjjwlGSqrn+nMieqQmMjMraW1VUaeAWJwDLgu1MbIGeiNOd23aNmy/IRZWk4ZPj9X5tpHl4Zz53UHzB5QdwjFhPKXasq5XEI45DoWBC1Y3kVGnEwVGYwMfYMFP2Hg5awYTHj/Oc+JX9wLDFIDto96Iu1mIDksmfGK6NQig4nnFghAOBSD341/EbB9oA58jvHc6XC5Z2ivmJWrdMJODo3YZTnKeCxKQNyREI2xTL4qHXTC6rNnzRFbffPzW3D06DEReft6+8QP4udSrY8E3FK5JMJbm8+dL1eMwEluDAMJngfbSCkUxeCX94nBBssKbS1NWLliGWbPnI4elmDqiWhae658jmekBufa0Crtx0QFzUqbkZFrmjSTH3XU2HuSo6SgDE8oazmio4rhhGzf2JdJQr98fkPA6lYmIcLho9m8MyCyWEt8LPiT82cbpAuJReBqHKHaZ1hAWstirU7uQYl3Iji+nZynlRycKORBnpAF70vXZymL9nq/o0NWTuH9Sk2Dc0jIEFaD5QNb13p0yVi7pSYFHh9tgWyqBU7aGvGMar37mdOXnVklBMTpOqpXkinKDEB91/Vo1NQm1veKqpFrgpTEWkxEhpk0v0zy0jYzh0yQoMF6OGs7vM9kWytbnyhLb5rGjAt4eHQEI1RH4nxn1u44GSqXQyHfJIEUGnLKu/J3jJ5ZozzxxDXSHX5+8/N6PzNvGjTrzS4KZo+WGmNYmmFL+otjVTFysxZme458+M5U1D3l9dXVoSnbgN6WVpyyciU+9acfRunYUTxw1504umc3MDqKnqYmzO3rQ2N/J3YPH0XH/JlYc9aZaOvrR7a1FWMkqjGb5vCWIHK49neGHlrCOKFWYox7Ggg6BxJ+mNFRKaq1uVVRv0g3FSPdWM3fYD9JYDrr28owTnwLuUsXZOBz4j2L2lUIYCQGNgVXEQmxjQ7BxvyMlpYWq9+WyPR2o0fI0wdcBOxEh8EWG0Wb9e7YJie11m6+5Wb89re/xYEDB7RxW1vacOopp+KUU0/Baaeeirt+fxduuvEmafWfccYZ+Pyff04ywD/+yY913qeddpog9qeeehrPP/8cXty+Hddccw0uueQSPP3UU3jwoYeUvX/605/BgvkL8KUv/ROOHD6MmTNn4MMf/qBKPH/5l3+BN73pSlxx+Rt17gyIctl63H8f55E/L25HjFc1jk+I1bB9p6z6tsRanFfAQIjHYVYmdjt7uZ1jQKiYKMmeXRyMUxHaVBwb10ANGmU6BZavSIajgSI5SvwU6u4TfmXWWJdBdw9V3BqFLlEzmxC6KQTmNYRHDruQT5TeDM40K07TRqck/YAxTl6z/cxAkc9YzH8iZN5qx7XF550orDnszPsQbWNcH4KaeT1So7OAR3aCcqjqiqDjM1IWM1U6ZK4dnhs/M6D9IK6JIyGimGkEWCBic835Hjl7wuv1nIo4noj0sPYdHRPGFcgoOKGtikzK0KtgJWf0rLi4eR4MbnkuIjM6CzrRARfHwrXYhTRxGiGRRDPO0rbwcyYySWTlwP4DmNY/DS0tbdi7dz8GBoakqW9ZdIzbNA4PgzMGsCQuNhZ4vVndt/HSmAJxnjPtYV9fv0n8KoliW1tWUs4sCxXyOSxcMB8L5s3BzBnTZXfJXA8hFKGPcrJT+8flTCKzNJzbo28vn+gd0apmzlgBmDgnZkesOmuKcXSUdLhpPoU9Y+NdGMpQG7oTrzNOkLm4aOlUEBcBf8yJ8Dp5cCPCyaedXkg7h0qdXXI48Fo2b+duiawCDA9QwjZG5px41lSZMj7f3m/30Hy0H9NjATPD5nTscyw5VangOFZ6BJoRqMbhNAXRE+6EL5DYoyoyf3j2lVU6y8NHj4g5SUdY5UPimMxsPca5edxYCQZzNmZEcjbvmKxrg3itHYOL265HtS6OKlVdyesD1aogIrbNhHQj227YI8spPtwg3Ag0lOybnD9vHhYtWoze7h695+mnn8YjjzyCdffcg6PHjsrpkQnOuI/nUZ+zyInXYvrY1mZl4gF+ryMqsgKI9Rh7/SR5KIyAGTEXGe02Y+WypfjQH70PaxYtQkdDPZ64515se+IpDOzYhdVz56N/yVzsGx9ArqcN0xYtxIxFi9Da349ifQPGkcEYn2KWJCM7FwZBJBFympx62xlBy4lbv3K03BkEZLV8U/+ioa+3vucJG4XIqC1R5BPZqDbHWwvcnbkMlAv4MMthwGWQJeumtc2l9hn2oZNt3FAvg0ckhTPOmekSoj7ppJMkPMMvjk79x3/4Bzy9caNG0NIoUsuaQWIun0N//zR84lOf1PPjrPS9e/cqC7n66msUnNy3/n4snL8Aq1atxGv+W3/+wQcfwM9+9jNs3/4i1py4Bp/69KfwjW98Az/96U9kDKh09ycf/BM9Ma6FL33pS1LIkgxtoaBzpCP/7Gc/h4vYd79rF375X7/E7b/7Lf7kTz6gDfUf//4dvPnN1+DyN16ma7ce+zrcesuvVYunYyDZjC1kKSQvCV6iNco6CsKgZRQQ0MBzXjQ3sJWbKtoLAwODupcUhzm0/6DQoJZCs+rqFCgacc12Zal8hpJC5XCRCfFDCLcqwGvMiiRKR04HTufDe5uXcI1B60SpzL4YM5zXY4OmXfjCFfPovLlGuJcZmIi0507LavQkhVq/ctS7bZ9bRs3ggc/ExtHauguSIs+f2aQ4ECWSCinKZEFKwInK3rl/ufYn7DOYYRqqZMGEpJpTqn+xi43cZuduMLh3q/j5Bx8gkYGtlNV2SiKXcUE49S+rlkKuWdqMNNFKLbYukBPCJpZVWjCguRBCMEzBjs786NEj2k/sEGCQJqLb9h0iMnIs6KAPyyE5M8i8DCSIqnR2deje0waUJsZVTjGWfE7PnvvVcgzr+6dNoC2lhDbbz5YuXYw5s2agp7tL64+oktX7jahmzsCcTnBv5GSYw4SymycAch4xbIe2Sgpz7pB8TQcnJ5KA4BbwterE4DNPzbGXg0pEVGpT5uLZW094SKmavkRk9jxnc56+1xzeS9yyC/JYVmbO85UY8EmLnWfA6fd7LJGUAsKxhheOc4/nlsDwQbZzD2OaC37PUw5X4Y6vm5pDtgw9auDh/82JpyvfKeTcS8YRTGT+cMkZVSkj5RnFN6ql6+ktW0Ae5ATZoYpStBKspUPDJfi7On2vNimv0Ub0KoetthtzDmy34ELkYAgas0T4xWsTJHlo2ANr19FXSeKLb3xm8xQ7WXva6Xjt2WeLGPLEE0/i9jtuV0ZOKNBEDipq6Qq9eEU70XJl98rdd619wiAnB52iJh09j4zk2f9O4kipiM62Vpx3xhl466WX4qI3XIzxzVuw5ZHH8Mhdv8ei/mnoXjgLe8ePodKSRcv0fsxfuQrds2ejxEVdV4/Do2P4+c0345mNmzA8MioltoHDh7X5i2OjMjAkM609c62cTU9vn8vk0hlYywvHX/LeKqiy4rVHdRaMKKipq0NnVxdyWZv4NTJCGVtj6tNYHTh4AD//+S8UCJxyyqkaM8vMlgHYokWLcPLJJ+Pss1+LOXPnqjT29a//G2668UZTn2tk201BgjI819e+9mzpuM+bPw/Xf+l6PPzww3I6f/pnf4rzzj8fT298Wse//4EH8LnPf14G85/+6Trs279f57lgwQL09fTJkXES3tJlSzWq8emnn8K6e9bhvvXrsXDRQnzyk5+UI//Vr36FGTNn4MorrsB73vserZEHHngQ//iP/ygW8LJly/T3pZde0ms//elPSxaYBv973/suvva1fxXRUoa3XMYfv/9/i7ApmLVU1Cje+9bfixe3veAyiWY4VHMVEY+sYWvJM5lTW1RyuJwfJYELwyRChCfUwrjKaFwpknTs0BFxQchwb84XJKdJ507tbCNjGiGN+2twhMQ4m0/NCWdy1vkcJpltZVlXZV28YFk4eRcsJ1HYR0M+rEfZDJtBwESZGGiwAyJRcEup+9EQMoCjsxWEnpJbjb7tEM/g5XMdhRogDQuNGFE5fs91wjVDx65auvdlhwSseBtOWkpLeYbwDt/L1/DnCEjDfoQQR2Rslt3YPggDKM2IlHa3mNhinFvQEVl+Q9YSEnXGeAug6R4Y+kinyRIESy+hyUAnz2PxeVGTQNC8SIM2x4CBOoNKClpt2bwVhw9TT59jmLlOiFRwhr2hDZoF38ifSZozXga7KKgXQJvIEhklYensw3gLgeBzdVvb2lzA3DmzxfWYNXOGBLsYtif15HAKDvsGKTgJUp3TolGsIu3V6r8hOytH5P3hkZFHRiwTK+El8xFy7uQi0ZGn4HSB0r5v+B5rkTTVxQQeT0hktZY1Hjh4GyIZ+vXE0Bc7Zkq/3C/MsnI3/skglSBh292xfM79gpOi06pugtG9DGjBrgcTnmbLJgRq50RLcUq8Jz26NUQfPG40qgU3FtRE4JBk+xZBJMFM1NiPd/qZj51wbjKPnE6Phra9fxq27t+PzXv2YmiijGK5JDY3nRpZ1xnW4DhoQkxeU1yzYQKW3Sri4IczUyH70CdtkeTBi7ANUCeWpmpoJJMkbRsknuVUq6HTZ21e8LGmotXp/MhCJvx0yy23KvDgeWmxqD+7TlG1EAJGzZ6JUFVL2Yg/NFVtkvTcdX68MCKpAyf9KVNhhlscQ64+gwXTp+OPrn0L3ve+P0LxhRex9dHH8fDtd2JOZyc6FszAcOMkjtWN41h5Audddhnmrl6tgS3jmTrsHRjEX/7t3+HBBx7UMJlLLrkUF55/HubNmY0jBw/iqaefwn/91y/EyGfg8ta3vR2XX3GFZdeazz2pPlROzSISQQ31E0480XSgJysaynHjjTfKge3fv1/OhwaTi+PkU07GZz7zWfT09uLAgf244YYb8OSTT2rjUFuetWVmtoSyuTE++pGPqi5962234dHHHpMx+8JffAEnnHCi7uB3v/td3HHHnZqh/q53vQtvvvZafPGLX8SGDRt0Wz/wgQ/g4osv1sjWm370I3z7W9/C+/7oj3DOuefouDffcgtuueUWG3PLMkuxpC4COuH3vu+9Ik7u2bMHP/rRTejr68OnP/0p/Ou//it+8pOfSDTlTVe/SfPaaTQfeeRR3HDDV3HWWWfi4osvUQZ333334Zvf/Cb+6q/+Stk7HQrh8sceewy/+c1tgs1XrVyBSy55g6B8avbTudGQrrv7bmzZ8rzLr3LkKFsafZQjOwck4EHehg3LCOND7gGvgZrq6oqgnCudgM8wV3aZzUqe9eihIxqmMTo8gpHBITQ15qXNTuSKSBQ5JQGLc2+w/s21z/vJz2ZGnis0ooHCH+yfb8yZQ5CTt4lnNuoqKcfZwCDKzLqSojTUyyRtkqhnQZ8yX7VxEs0ybexodZTTc9Ibzynq2Vx7ahvMNTor13r4FQhQ/pgEPLVDmugQnSKdUkDuAaFHrTrgfO33QkFOnPfQjsHkgYNCSNasih/ALwZZ+l2GaoVWI1epz0lw1rZFSVpzisEetrq4tYsxq2dPt7VFmmFlgsG9l6CmkxwkNWrOXK2QVi9X65sEaKxubaJFzPbp/InQ5EssLzUAACAASURBVLBjx05s3Pgsmppa9DsGDUQzeP/5HFgGGGTXy6yZaO9oFTeC65FlRMLqvN+8r3ZuJvykVrcShys1Sghm9uyZWLRgPmbPnqVyXZyjhLWIdBatpMH2MzojQ1689OIOTI46KXz7bHEXgrHcyKF1OV4fbmTpo7cNWxZN5CVaYyNDjnq2gign6tHeiNTsJEsDAmq1+kSpMdX1EpmxHKjIpTUJX8t6a/X8CDiSrDoGCTkfJBx5UsvXaGJreYsSgKEXTFkjsKgNRQktdiJmFjCksm4Jm/k2DCQsWPshrOOLK+6l9Z6nxWBq7Hpbt+nuAnfynznxnCqjfm4Cbn7etHE+2KZW1LW0IVMo4OjgAHbs2YX9hw9hcHwUGaYH7P9mVkg41qnxYkQzK6SgAqFiKVcZhKYbkzTEGzRExjrVC4KBLW6FwyMB84g8EO/3loX58+cp2qWiGzNw7jKS8tTCRpasbrj1SmtmMmu7hIaiF9HJCwn30RrwxMwMQoigdo1lnES5OI6mXAMKuSxa6+rxjiuuxEfe8z5l4zs3bsLBrdswv6cXrfP7MZKv4FBmFAfHx3DupZdg8YlrMMF+emSw68gx/O1112HDhkeVQX30Ix/DtVe/SfUt6SLXZ/BnH/kz1Y9poD784T/Fe977Xhw6eAi//vUt+D9fuh4tzRySQWcwJGPR29eLv/7rv5Z840033Yjnnn9e0O7HPvYxlSPobOiYqFF/4YUXanIS1aG+8IUvKAsneeoD7/8AXnfRRcr+fvSjG1WLJkRNyH73nj3K4kko++AHP4hVK1cq82P97+END+M73/42Ljj/Alx66SX49re+jSeefFKGlq+94sorhfJwlOpXbrgBJ590Ek4+5RSNsN3+0nYcOXJUI1yn9fWhND6Ov//bv8Fjjz6G8y84H3PnzpVjvemmm5TdMTDgcW677VZv3zBjEX3RNBjveMc7cO21b8bo6Jjq71/+8pfxiY9/HFdedZUCA34dPnwI1133RcGfV115hbTrZ82a4QQVI7XR0T/33LOCNa0uajPiwyeGEhf3jER9Jix7DZIOYU7m5Zw4FZkhSwzcnJwrrcBrooxdO3bi0P5Dak9rKTTJkXPfMDOnM2emSYc5OFRCczMNeovWOjNtBrJsk6QjZ02c8LoY55Q8pvPgz5qsZx0L6nZgCUfqfoaYKRtSzZnO29QTQ2SHToQoXNRg+Z6oa/OaJHWs2q5lzPwdnVrExjLg6hyxfm/L2qwlicE9g3URKtWuOp4cW8GOeAbGio/aOI9DqJrPPD6PH2CQuRkzic54QBFogv3e6tlqi1OJgPwSI9Ux0JexZlupk/MiI+f9iZGm0V7Gz5T0rrTnDdGILh3uNQYpImhmrZzEMuC+vfuxfPlKdSVse/EldLFEmG/W9UULFo936PBBbN++HXPmzsK0af2Jjr5p/FuSEqQslcUoCFOuaFQp1w3H2rIDY+XyZViyeKEy8mi1tVIASwA+0lYksRohy5yhz1Z3J6o6t3ceRLdLUkLyexOcCHEw3Gmp5OIjbYMvIcfL1lZxCthSW3PkUn9Tv74pQvJcTLTGNe1dcS+capINu2Z6pNQ1ZKAmxWw93OHknR/gjjWInQpavP6unDyt7OaZuo5t7QOGHnhGbufpLbveqhetj0G64z2steDR91lQEF0XaaTJMvZU+SAyfie8vaoj/9iKM6shbm+ayhVU67OYYM0V9SizlsupUG2taOvu0PCRl/buxtaXtmPn7l1GLMuZClPU9cSKrWebRsHusSr8Bvuy7qoIxn9PQ8j/p9Pgl1oq2HqlnmkSc0y/OmFoEtrVa6siTalWx3oxz9vlQfU9qjo3wSAiFzkS7RCLzXiuOXAHMKzMnyTrDg0x8uYl8FxGhnH+SafimgtfhwNbXsDonv2oGxrBvK4etMzvRcP0VhzLFbFvZAhnve51WLD6BEzm8yhnc9j/34Nl/uFL1+O++x9QGeCjH/sY3vEHf4BCNotdu3bhsccfxY03/RDPb34O06ZPx1ve8lacceZZ+PrXv44nHn8So8OjIm9d/sYrdO7f/Y/v4l+/9jU5RrZpcfP//q7fY8MjGySOEnKTa9asETnstWcz856mLoLPfOYzMhocxvKWN78ZZ515lhbkD37wA3z1hhskQtHb24fOzi688MILWlyf/cxnRDSkQbxv/X24d/29WHf3Oo1Tfetb3oIf/uAH0rzftu1FfOQjH5H8LL9uvOlG3PCVGzSVjee5avVqPPjggwoExETmc5coSwNWrlyBP/nAB5R1UySD187uB/aD0/kyCGGG0tPdo0ydzp6Ln8Y5tJul3kby2NiYZXFVTqAdEFxP6P+ZZzZiyeLF+PgnPqYMLZTdrB1pHPfffx+2vrBF3wuK9R7sgGLN4LtohRsFE9CxMbmcsKdAVs7fNqb2lgv58DP5upGhEZVVuD6HBwZRFGs9g/EROoMhG7HphEb1qKv9sqT139Xbo71EAWLuLWbhzMbZfsaAnHsioMKQAdW9ciPN01bGRB4AM3MeS6p1eXU1kJjGPULon5m2auSE2T3Ytho5MwXjatA4GWph0CodRgi9GHGNZQgnwflYYx4r+siFpKlrwUoKZNere8LJlILsU/Asn6taWjWe0zgA9vmWGSakOzqB6Jn3Vi5mzcGq4vvlxNUm5Z0ars0QZT5ejwRzQn8iBamHqAzvo9rPWMIqTWjd9fT0yomzJbK9vROHDx/Fi1R2oyhLHTkBpqFOxUI5NiKfEyWp9RE1mJgoqi5O0jDPV30Kk5Mim4aoFksyRLTa21qVkff1dmP50iVYtHCB1haDt0iE4j5I5iXpb07D2VYOslkqST3Gn4k54ESa11naQqR8uI+hBFaPF//A4XMGlsa/sfJOOnsW4uMIkdYH25B9FLMRvKbWyGv17JCLdXGXFFRv3tZharbaJbXm0MIwYSQ7V2eEJwc2oDapywfkTp/l98V0I2p7u1ZmqkH4ESSltevTcHkc3+6z3WsLDozcl9TDUn3kQXaL2r+fqcUXnz/r0qpBLfVaVFw4HNzQmKeUY1590OXMpPrK6cTJZp/kPFsaikwGw5xFfugQdu7YpTYcQmcaCjAwgEG22/BEsvXIkhHL3nTKsZIo4RkAnS0/m4vf5hiXUMhR5CIvNubqVaswf/58RblHjhzRXGf2GQ+x75ZZgztyRV1sE2IdMNpeEiETFZJNmzxgjsSRu2iM/sPKAcmLvE2B/eb1FDagZG01gzXzFmDtshUoHzoCDAyhcbSEuZ3daFnQi9YFPRjMl7F3eABrXvMazFmxAg1tbSjVN+DA0DB+8NOfYf16OoptNt1Khs/629lSREf2mrNfo2lxrPnu3bcP1133T9jw0AZF9KtYd+/uxf79B7B//0EcOXpEI2Lf8IY34HOf+6ycLuFt/uX3+/bts+DEF+H73//HuPLKKzXX/KGHHpJx/qu//Ev1afM1//mf/4l/+epXsXLVKpx+2uk4/7zz8cMf/hC//MUv5VxPOOEEnHPOOcp4d+zYgTmzZ+ONb3wjzjn7HKxbdzfuXb8e999/Pz75iU/i6quvFtrwk5/+FN/85jfEuD3zjDMExXOjU9lPIyHZWkR1NCflqN2HxCpNeTIhHxpqOmY6hKi5iUnv95BZpRTElMUZ+Ypv5OvZs717z27cddedIsCdfPJJOOec1+qesRbJXm/ObGZ2RQW3Bx96ADt27hCsqdp4mXCmGQx+XqBLUaci1GVzqU1shVAnZX7ZJkQHafKyDKxMS4GIFZ83HT4z85KT30pj42q9jOA1HCcDJ4mk+Ax7Ddro6hRHRRwQlgTI7C5Y7Vw62uwdcgcW9TnBncxK3aEzs2QALmll9chHd5GPcXS4lOesHvhUHT2BrCnUlBjFjM5DPdUhTuROkafKgJzZJclvzFxD0jmCg3DUDCgkKlWZNGiaYjeaQ2CtWFE/NyNv8qkGm1sZSSQ6d/q8h5GdS/VRQ5tC1RB6bvwiihXGP8iJXDvRLiX0QYQvg4BrzU2G4lhmboOPaD9pzw4dPIyO9g4UmppFcOOeJXudgjD19ewGYGeK1chVxlAdlq12Rp6jcp/EfhqtrY/Xpu4ECteIXDiJKhMjMu0brb+9pamAE1atxKoVyy15ceJaoJ2GkkQ2GNO9DK4NDXlLcaJVLCDkgLvtXocOfWTQxr2K2rcFRun1Ep8rhMsh+XBmWo8+UMvq0lY28GQ0QXJV7lSvtnfcpHhgwToPdv0UQ5+C5OUn0ipr9tSTTFv+POoo7iviH5UF0qx2nmNKQEavS3UN8cdg6Mcar9XA9eKXtZJNzfYjIDn+RFI99U56y9z4/s9WdcNdtjCgaEbi1B7npipjEuVMFUPjYxjlZqpWkJPTb3G2OGE308XmZqUTP3T4CA4ePmyZAvtcuzoxkWFrGzP+OoxOlDA4NGxR3mRV0TijTPZgbnpmk1rULIOpQ2dHJ0495RT1CZMpzax9565duHvdOvUSv7Rjh/rJqbwlSF3CJhlt0qjj0RBZS0OgAW61oh4UjYPKyGsRnRi8xSLyvB906KUSlk+fiVMWLkHD8BgKxTLaqhn0ZPOo729Cz7IZGG2uYP/oMFatXYvZK5Yj196JupYW0GTcuf4+3HPveqy/735cedWb1L/c1tqCW2++GV/56lfUUnTSyWvwwQ99CAsXLtL41q/e8FXVgYcHh3HtNdfi7HPOU7bc1dWjPmgaEjLEOVHp9ttvF9GLNeslS5eiuTmPf/v6NwVJ79jxEt77nvfI8X7yU58SjE3YmkaMETMzUD4/ZnWE5s8951wNk6G87ubNm/HTn/5Us5S5lk884URB5aevXSuimkmU2iZldkEoyZSn7EsCGj5MhwGjDKw/X5E8HI3h4jajbXVRRlY8pkG5BgXGYqchE5nJZ3hH72YC92lP1vpFYxNVKqZxrznNgngZOJSkY717zy5se3Eb9h/YJ6euPmTv4dY5SiqU9TPrZRXLVa1VhIc5wtTQH2bcvK+BDNAYM3mmUw/CmfTypZk/iQFOQxse1vvU2jRRVrsavzh/mhkyAxmWVWj88xzyQ/i63mBKZj0s17S0tcqhE3IPIyPHI8NqWvS6fxRt8vYzXQbvrYIr0xzg+dq9s5ozAXk+P5L16BglbyzSnwVZ/GIZwIIx03sPfkBbe7ucD1sWla37YAw+Z/4VXMtn6VKtActGYBblCRsOZPVLWwMVBXti0msUsKl/8X7I+TcYRyGkWq03vaK9onbDfF7cCSkasqThY0w1FtbLAhrmQxGsEklqXl5xJ2NtXYYgELVg/zqdMmvdHFH70vYdCl67urpFz9m1aze2bNmqGnlzc6t4Arx/vH5r1zI4mWUgOnHB1ULT/RlncwqmNca2nkiKkWTZStjZ0Y4Odf00YcXypVimufdsUbNWR505A0cFxs6mTjks84k1kmbsySSribYwr5FLYCup+XpbVWTkx5HhakVicjAYhFjmbmUXaw3U3ozzCglVm3fpJYA0EcwcZmJbUuNrIxBQkONKqbGOtWZSjpw3OFqSDc5PpeV+8PS5qZshRXqLl8dr0gzzWsZdG7YTBiNQgBpMHsQ5Y6XHuZitizUXsq+2HhLOhj+DzHUXvaUa4hEinah3c0KEHcKdioAIi/CgfHj8SzYts58qpE5EdjW1ocnAZKZ83wMPYpSTuzo7UGRmxZNjSxgjS0xi84vbcGxsBA2E8Is2v5mG/6ILLpSTOXTgoPSyf3/XXXIGnGP+tre+FQsXLrReae9FZu/wHXfeoTY0TXjymilnlSvCTSlUGWRk9QzB+xrMYOSZRA7QleRsNLrDdCwtMBJmFEojNV7E9KZWzO/sQU9DI7rrc+jMNKCV9fWuLGafOB+V9jocHB/F/FWrMGvZUvTOnYdqoUl18kPDw7jzrrvx5RtuwNozz8RFF1yA0045RcZxy9Yt+N73/wOPP/m4nOkf//H78ba3vV090rfd8ht88xvfwrJly3Ha6aeL1EWy2b//x3fUAsYs+X3vex9+8uMf45e//KWOR8OvCV/ZLJYuXSr4+6Q1Jwp54ZhUEr+4aD76sY+qRr5v3150dHRgxsyZlmGUJ2UEjBfosJRDswFhamGnIuOAf2q7zCP1KGl4P4hxIdwTpokdvjCtJc4kUgmF2vMwsuSrtWkETFWDq5KzSIwO36wMQBvGNyYNZkMdtm3bikcefQQDg8dk1JnVij2sUZXGzLZ2Rovaw/jwSqwOZ0GHxH0qHF9qNXKDGk0z3n5fFOzJbUr+BuFR1tVRnlTZgxMH+RGC5bw2T3Ec1tlV5+X5S5qW9WTLxNWznc2iu7cHheYmOWYG0XR6wfiWaqDLegrC9j0RdUFdk2tJ0Jlb+5GJczCwF3wdEL+3R3KfGYxuWVXMlDej50N3EjEODiKx3vLIqsOZB7koncUJ7k4Hg0mWZisnINwYOBSvF0/Ge9C1wlxhzNaSBfNW7rTnJnjXtRLkzkKW2CcLMrsWEuQtWAowXbOd7+X9kWaABzR8VuPjtJ0xGS6Drs4u7Ni5C08++ZQC8BBiIqzO/WhzBiyDsznyFiRwmBA/1567adKL8a4ygPEwOLKUDry9rQVdHR1YtniRoHXybhhBMMgJom8yxMN3X9SP7bgmXx1wNu8Vvw91TQsoIiGy9ZlA0+H4XBnPHP1Uh5tsd48ZohQTZDX+a90fBs1rPar1uaYsaDV6C/qsbv9y5ys8IUVUN6zcbE3sXZ53lKti3XDNRuKXlMI8CI7X1zDdmm35n76z+2OtaNZyaYmK0D0GzDlDkUwe20c961SDcBgxS9rI1tpKwxZmPrb49OQVCWwhQQobSk84igaiubVVMDoduI0EpTFhRJ5Bb18/lq1YKQb7kaPHsGnzZmXuWWYNhbxkT/cdOYwDg8dwbGRYymnjHFQwWkShsaARf5RJpSrc5W+8XJN+mOVJZ91HcBKO48UTuieUJ7JcqYSf/+IX+NnPf64patpUjPhYw+KNC+a6au0GWSpbC6zZSTIymt5nblKE3mepNgKD5OnE+Tc/CXRnGzGt0IKFPX2YXmhVRt44PgG01WH52hXIdNTjwMgQWqZPR8+8uWpDa+zsQpVKXw05/O6OO/D5L/wFpk2fgbWnn4a3veUtmDNntrKFm2+9Bb+743dYt26dNi7lRT/+8U+gt6cPmzY+i5tu+pGgaxov1ruXr1guGdK1a9eiu6tL2QAFdHivmHGwnibRDLVKVZRd0Yj+4Ic/wL333ovnn3tebPRrr71Gjp8LmP+v7Mj7Oac6aq+fhSP2f80xW3qaHnGZBPrecpLItaYiXm1g7yiwqNkcoQgh0c+cGiQQr61t4tpgB9sDxylHBechaVehU/UBPCq3WLvPpmefwfr71utnrh9OGWMfuaQ4/VxMy9/qc+qI4LhJtS459O4T5ejEawIm3rrpCmY0FiReMlgmW5//skbOWidJfzEamK1Och7ZBoPkKxWx1/ksjw4cU7bXQsKTQ4MMXFvbPSOn4ltbm6nL+SQ51kvDkUt+NngjYem8thl8lmAOC+7nQBDXYreRslT/M3SAXBWuMd53ZdFECNhF4qIqIR5Dhj4NaWTkPD73sKBah+3DqIZDP95RpCFbtQBqrQZxjRm5PQcLKBiA0TGZo9YAFS/bSPspUKSkPckIX4Ho0GGIkEZ0Jd/oGvklO1cPSCJ7Yo2cpFDuIZ4jv+fYUrLTrSugQdD6tm3b5QwZ/LB0FpkbNQC47oiK8bNColXBnwevCjh80BHtVVNTHqXxMQwNDqCzsw09nZ3o6+nGimVLsHjhQsHuBr3bGOqA121ionUk8PylISG0y2Zj2Po2GJseUc8kxVoXhC4fbUF1BEXajw71qv6cUmH7H91eis3Ne8X9JITPg2izKQySXRsjNbJZ2emUg6dkY2WPvHSaTGczhy5C9JSBJ7XBTBGwxv+HfWJw/EqBg9mclwcU6dPi/5suv93P4AukEcYo7QR583gYPo43NSO3qCjz6UUnpTGKhDASA+2lv50ogXl025CVMhiZ4qzsdPX0YOHSpcjmCxgaG8cTm57BUHEc9YUCjowM4fDQIA4OHMMEM3sycZnZ+LjBzGQGkxOTasU588wzcdmllymaZO84JWHN6BmUFuxCfs+NOl4s4eFHNqjViNrrg1RAo3iJ2s8mBPtb/y/bsIydykWsEYk0Rso6vK9UYjXWQypBG28xUhcmsyrCX2SGskc204DuXCNOW7IcfY1NGN69D63VOjT3NmHFqcvQ2JnDsXIRmZYWdM6ejdVnnolsWztGqSNeKuGu39+NL13/zxpxunTxInzhC3+OxYsWCiZUPbQ0rk3PrLy1rc1lakiQMslW62smlGjtNTbdiMxpH+IhqM+MLZ16GJ6QCKTU5NYtW1Wa+PnPfoZ3v/tdaoWjjnfU3gSthSKRUJ0a+BYb2X6bauPzwDdx6rG2PTJPXhuZla9M2tGk9SOYn4LpPSOfUhOrtWWk904KaXtFmyESSaj8kbhEeJ1BaUPGCGW5Bjy18SnceecdyoJo6AXRNlo2ZBPzTJIzIEU5i0QvweBrjactlrQ2DQq2jMLaMzlf2x1BXUaa64TQOceA5qhcLOHwwYPK0hlIL5w/X+9lSYTBBI/f398v20T+idT5RBbKClLnFDQy24P8GUQ5rvUQ3FAG4MNTrA5qQU8ExzExjc7c+qZNQ5znFHVaOVMOAfJAg/eBXzSAIbxiDo28GwqiMAiw+619LO6Csd6ZjSrQ8F7xmhP1TDlVlw/nKQEZZ7xL4pgcAUH05rxt/K21xKYNfbRCyTZ4XV28HNb5qWXv5VH1QjvL22RmHQHwrC5azxjIxOwDrl8+owik+ZzZP95UaHGluHrs27dfRFCN422g+I61+0mQRqiKkcm4rhmc0LnzZwZdvN98HUmsMaiFJNBKuYSx0WE05RuVkdORrzlhNVYsW4pxlg2ErNn90PwLfq5LgkZpRE5dw0NcodNFbky1zRx+TA5MiF5eVrCcyDhWuleehKeV2WxDWrAdTt9iz5rzqyF+5miN8GXBQs2h2UhbDcMR4cxY/DWxG3tvzam+uiPnGmBwEGWatNMWadX14UMcSB1RYtYf57CnjFKtDagKI1SDx2vQvWaC+PMQSuQEwRoZ7rixrYlFi9/XDGuSkX9+yYnVxDClemK5SPk35E1Z/7PXmaa52jYashrL2drZhTkLF6CBEFFDA0bKZby0bw+efeEF7D1yCMOMmgsFZeGE2jOsVVFIYYL1m9ofsqspLsIWJ6q4cVPHZDLW5hjJsy2Lm0X11YYG7N23F88+/xx+9etf44Vt26zexLopa75eNxOU4exK1TgFXdm0LS4EseOdqGGLzYpTlGzl67kRaGyzhL2oxMWaeL6A917zFizpn4HtTz2D0f0HUcIoFq+Yj+bOHMbqgLH6erTPnIHTz78Ahe5ulLjxaRjLkxgeHRf7mJuTm40wryW0lilqJrJEI1hHJGJhwQ4NAJ1PlQTEkiknWT3TjCM7BXh97Cnnl65dI1zN6Yf0JZmwNCR09JF5WYHGNp0hFF4ATjnihOCVGpKQuPlUf6Ty87Qjt13pe7rGLlY+HCpMvuGVkfssb1voQW6xGl4tkq4lADXvXRMDSXv0BL7zflMbY8oxs9amQBj9iScfx+9u/53qkyLzyEoZq4LQOtecnLnDztwbAQ1bJmjTu5yBpY83NTTryeb3JHnRaLPVbJQSsJT5JKG0WFKN/PCBg7pPhEqXLlkiWPOFrVskZcv6dWdnp41NpRNsbpGoCANqtqDRiRNW55pRS6j3w9KZ2vxpa5mS2EwKujO0xgbxkKNi43ft3IUq0LB6Npi03TgLOYyqGXsfGhFTtrwGmQTRCpKNKEXnaVKwxhrn2medmccI1Tfev4Dc4/hRcok1G7Cr+diaawg4PTgUQvPYZ14HoVR89nQWGlIzYeiJAl6fLxCGVkODnKEd9UtK60o6lyihl1Qk0erBCPcUoXXyhig9zIBr49MbxaFgfZx7m2VIklRJ+GT5q7mVvfacYmcCPjw3S6LMHgXhj223DJKoEmdyqPa3pbmgGnlvdydOXL0KK5YtQ4kKdqCKJtERGxBlgZLtIbHDXSUufKoCGjpylVFqois1rkktK52SkWvoigklBenNSk+WAyRBfDjwtCNPfZ+G1g2tsDUQ+gVBdIvpd2ZWptT2DKFKQ+uJLapB61qrnhxGS53myEd3hgcqssMiUnpXxHHZ91SinF3v8dl5ZPRWXqt12PAeq5WSCIOm51kHQZq1LpGjpH4fkHqtzzx8d+bzy0902+zzXJPmensA6jF1YRcJQ3AYgDC5OlTUc15Boa0NfXNmo6mzE6OTFTz81BPYuX8/jlIHndAQ4Q/KvsZoUh3AiDQiO8BkLdmaRDnO0087DTOmz1CtkfKDInYocjaSksQWnPXODUuYkZOxHn/yCWOhejQu/XVG+57hmESric/QIAuKl2QkZRgtkrPrpdBNVcz6CVe4yhNCZcYxOYncRBlduTy++g9fxDlnnwvs2Y8Hb78Tjz52P3r729HWnkOmuYCj5Qm0TZ+Ocy+7DM29fShSglO1Q0pKch45M4hgxjr7lrUlP0eDUPjQ6sQjoKqbZl2zdqtlWCNA1CJeYxwb4zmgOCdM+PACXZ8yS1t0wajWcBZfNOb4vK80HTsnG9EWba385ApJCUzuiy7NLHWPL9eYEjVQ1TLpMHBo/ZUc+csKX8cn30EMecWkXCRGng7vDbMfZjwKhvgMGurwzKZncM+9LGlYbVpZOXUIJJfJGrnV6q2n3HrMJdYjNT1jNTPoCodvZC+TqmUAKvh1bMwMpJeJmMNQBIbB3NjwCA4dOKD55cXRMZW2SJQiTEqSHLs1NFAk14D6hpwcLvdjiXvIxY9YVtL/a0a9MYyFQKnVjOfIAM2cNNe9OTQjgdHR8NwVPHHVOXysYq8/x6gDk7jGA4Uzo7FlhmiOmE7axHL4/Qnv/gAAIABJREFUNn2GzyjX+nIGe6w1yceGTKs7xMjMA/7VmvWuhKllGA8OhHoYcmcCLzaxLlADZeMaK2zDYbTvOUXOh9zQiZNDIOU2N54KJEI/wM/bpJXZIWFjSpVVK8Fo1ZAfChwNU4N/Esjnm9DR0SVjTQliOt+2tg5DMxqMja9slu2DLuzDwJH3kc85eset3BAEPytDxVRHm25G7kEGzYU8ejo7cPKaE8VcJ9dikkHKRFmlEQ3jENpg+u7/fxx5QrqKNi/niKSzZR5b/AN3dkFenOLIY2u+iiNPBoQEQ51iQymmuKn32Uz50CWJ4DJyhQTdD9szpbzswYWT6yJA5DNXq6rGOVuZlr+TkBAFxxpMOyBJRlIlxVrCnMIY4pzdtomY66gw94cRT9ndUZJNCUcu5DBBI1wbn3baVfbsXlh0FE5c++gTi1d6iS0NGWSULVPXmxmgbTxTPiKMR7Ib2dRDVG8iBNfSjFYqhg0PYe/AURxgzYxZVLYBo1JsY6+rOyXaMJGoLMqxjMugDNZ4Z8+aJR3vFUuXS/CAnx3EAEFeMXIu4CFC9eUyNj33rHqEf79unQwe+21VL/c+UsKDZAQTylNW5cxWg5OcBCOvZB9Q4T8i+NFA8H6QqFBBnrBisYSWunr889/8Hd508aVAXRabbr0N99z9OxTyQE9XM7pnz8T+kWFku7osI+/pQZn9o03NiqE5o5wbSvUQrQSHsVwS15wtIzSDLHm/6Lc54CXkG4McE3A4M47YCGEkRdJw8QItGCfM0MHw58jSRf4T29/ry0FUeQXMWvsikvdX8JnpCFnXlkxe8hd7TYy/V4TtmW9E16pxOqwuJCXJDJKegxThLdWKkUADqUx9CoRn5QIen3BsodCoMgazQmbk7N9/4MH7XbGNNWTPyMmc91q91RftnASJJYQxI7LRaDJLNm1wSIltZGRYhlhzrUWUMv11zZ63MX1qR5sYL0ochpk6CXA813lz5+L8Cy6QGtxejuwd4DyEcQWa+eZm5AjTxnMTkmTtaELTkjnzBmvTaZF/0sKhHmOmH2+1T3uYQfziHkjdaWuX84E7kSHL2DmJTy2AXkKo1TJ9pnWdke3CsdvcANNt59oM5TY+AyUKx2VYsX51v92JRJ1chCoG1hTIkQysO3IveTBJCGhUxt+DG8Kq1r9O0ZqYxcAgx0ogFsBaPZbr15w8Z4IXVWKJ/SS7bhVKGX6b9MiWWwZKhNpLmD59piRZ7757nQIlEoM1q13OnIin7X52TfCz8wVrN4sMMDJyPiyhdSJLWRBgpQygoY7tc2zhbBSSs2DuHMyfO0eTHkl4Ix+Duh5S7/P6ONdxzJ7g9/9f0LplntZ/ru0fQjFOEkyEXGKOu/eRv4wvk3LkCbjuJQszKyFHyoTGEokY2qQ16mTFILvJckagOYVAGw4vqQomlso0ROwapC4Yay7GL7uwkCExVtfmlzH5j6vIp+p7x2fidqNq086itm3QuhFBa3yfWpYdym61AMX16adIuJqxS6D1Tyxf40S8Wq2TJ9vIiL+OvbsujZov6PtxbmpGiNkcqlRgylRRJhzUVMD2g/ux68hhjBJGJNTGeqF6Hf2RVaqoq2aQ57GrxnANsQ3Ce2yFmjljJs45+2zMnDFD06B27tgpsRRKkmpm88iIQ0tjMpI0alyIlB5lmwuhxcgmNM+XZKH6enS0tUndjZ/DAR/U+uamZJ8zI2mNHnSog4a4PpfFGJ03o+WctUMx0i80NKA5U4fupmb8+Uc/jsvPuwDNhWZsXX8/Njy4DoNH9qG7vYBZSxZh9+AAcTyccOaZaJ8xE40dnch3dAqyp9Y66/B8oDQQmkwlZSzrhzdnyEVtLN9qxaJDBlf0tYzgufmDkUwjplYeL49IoIe1dElQmrO0Go+pNdGI0OhK8tFn4prikP01VqwtrqkIOc/P4KyAfUKiUEZRtUca1Km1c/f9SWYn+C0cOq/YGXV2XO+lTljrITZim2pKJOpEr3Q88fLYwzagCGqSzrShIGxD46YWzN6Yw+atm+XIh4aHMDY2IqKb9K8bqRBoCoVCMXwikHgJUnYLxqk9K/UzM9ilbrq3rEQwao7AHLdUt5QtTZgUcV2dsnIOaeHv21tbJbXJ3v2XXtqOLVu22Jz5yQrqqahGIRNOG+zqskEq1Fanc5JWuom7iGjGKF/Zdb0CgrGREWWUhLK57gnhplm55qBiopXVP0MHOoI0lSUiCHY2fsCEYZDF3SBBjyI1klm2EkNIIDNIi4BAzkyZkGW8NUdlGXJA7gH383d0ggwEgn+Q1HI8e9drSXZz5EljgZ2wZNLNJppjU8Ji7ndN1EZOVmSwikiJBvXaICUGHVLB8xYhg+5tP3JdcDgKHS5JqhR/uvOOO0V+Y41b4kHa7wxAKK1rffLkaXBfm8a71379e8JDQkZ9f9M2SL61Oa/xpSSoN+ayaCnkMXf2LDny/p4eOXLqE6Rb0MwFOHpF7Q2p2jlCyvvlUq1pspslo17ndgflHjDVEWLrRluZpEZHWdKmIAKTuJfHO0azQQYvm2Nkl0mtlTUNrQdsn7Sb+vOZMhwmOv5TRiEcuYJeT6YsmCJnyjLi5Fr9HGydvNyRJ3btFdnzPiRMQUMotnknh5cPg+xmiZcRDsOR1+zjqzty8xFA5pMrTk6gdQsvjf5PEk7M6WbmyDdIn5dQHjcKFzQXUl8PDo+P4umtWzDMyUKoYowROqGbHMcthu46WyVsDjjHoRqRigIoKzF/4Xw5cfaOU8SE8p9swwmSmnrcI0tzSJg3m8aLhoIbi5uC/xLuotmnMSBrl4aWAQEh6VDZ0UZsqNecarZbkcnNz+dGpMQph5kMjo6gkQpynE/O48uYVVEZH0drpgEzO7vw15/6LC47+1w0lCfx0G2/xfq7b0cDJjCjvwvzVizG/rFhZNqasOzUU9A1Zy7y3b0Yp2QgjQZb77xVicQ02gwJYbiWNntM2ZvMzNkU8jIiUZGswkVBx2LQuits+SLma7jZRYpRBlhMpCjDEIS+ctJq4VmG+rvLoQ3OulpNyjOiy6gBTa1K1dyowVrBaq29agrekxgFh6qCUpvAUN565i1oqsUlwY0dMwKOpDaaKsi/miMPuV9KfXJ/q8XMIXSS3zZu2oj16+/xANNHftIZTbKuaKWI9JXWAoqoi9lVJvXyEiF8anvnMTwyLFidzHEbP5uzOjGNv4RgTE9/gr3MVFWbKKKvuxMnrF4lPfitWzbjiac24sDhozg2NIyh0THkmgrIFprUfhaDggjhM3jlMw4OBjNBfkl3m8EjIWafbcBAjnKwLB3wnrY7YY6OVG13ZKq7dnmQKWloGZAws7Q9aM6S12VIis1TYIAXbPvI6MVC11omemQCJ9pbHjQm9zekml15S//vnI1w7PxQ/j5a3kgOZZ2ZDoTXxKCf58PzIsGMF27Bq7H3LauzZ2fIHPuaGfjSEZuPDj4Bg6TI8Pk8LZsyfgfPi46dBERqaDTmC8qAGYQTXue5UDeCssoMmrg3pemeYUDOn238Lde4Qa1sgzL0MDJ2ZXNO/GP0yXOnzWqQjPAE6jJGxqWN6uvuxuwZ07FowQK0t7ZobYVEtexo6JI7BYbPy4RuTAdEbl6cBxOsMqU1c+TizghFtB5sU1+zThGT/3XY12H2KMnEc9W9Tuafu2OcQhjzHZQakBK1cu17x83TZDcLLmM2uAUANQi6ZnnCOSupcfTGBJ6sjU4dCtLPzyZKjIFgav0FBJM2A//D93ZWNdKmAgXqZLi+AddhlFfis9OlpCnIZgz/ehV2fOajS1abspuzVw0KJUu7igxrTGJw55SBDwyPYIxC/+3tqCs0YSLXgG3792Hf0DEMUnfaM3Fms4RaWNNVNKz2Eva85pUx9/T1y0FShvLI4UPKiu3zfYSit0zEw4lzm9qC4PNjU9mhIhMX0bdN5kMfuMiYjSaCCHb3NV3IW1Nk6BoaZLTmzp2H6bNmYceuXdizbx8OHTxASXgRfnKTVbRM1qEv34QPv/M9WD5jNrZseBzFA4cwNjqEaqWEGdP7sHDNEgxkRlFqqqLQ34s5K1Zj9vJVGKXs7WQdSCGqayAcGEIqJBaZKH9I5tpUqQlTnapmrF7jI0n5zFjvC6MUPbWKfr2FRtfjs50FJzvTkwuMyIQWlQyKqzfFvQxdYW/5kJIUIdJS0TKRfF7iHhIG8a6GJGL36DPWd3oxJpvZUgIL6F30QVC9l1ks63AI24cVJHCmr8/kAFPggjS45IiAQ+uxsWMfKCvX0B5eO7OSstrP7n/gPqEDNOq8XgnCqMfXjDUdc5yf1S7NeGn8pUiFxn9QN4FrmlvbV0atQCRtgrX1SWBoeBTFEo2lTY3iM87xs0eOoThwCBMjA1pL55/7Wkzr68FkrgnPb9+NfUeHMDg6hnFyRliDDmegrDxn7GEflRgiOTJi0UPtwV8wall2UncH0YFkKpjdGxoyBpV0Xlor6UzOAy05RDeM8ThiKlzU9qxUZCUsftGYRTZiCm9lX4vmPO0rVMUsS67BkDXjbL3hZjLpsIMYpWEi3hfMVcHv6Rith9cm10mxTsc1ngMzXJ6TyIls3SJHJ2dQN1uijHlfkRNm5qggm6UNopMMWnwEK0lufH1HW4ec+949+/DU0xtVOycSxlIIoXrWwgMpIY+BwkREh2xdmUMMJCRg7bgmtrWxRJLLU22OGWTF9C6yDWhvMfb6CStXapypimXcR5x+KA6R1ZhDZz46FsJR12aw18aFqnvI+UOxN4OEGjs5wLG0r4l9F/3vRF0E5SdCTeY4ua6sq8GwAtWJQxzF95hdhhV9glUePB9vEI9SvnxuEJiTtZgavRvnlSbSai8H6uLzAfiznpkTphUEqG2xhl6qRBXvNZ3OxL1r39OvERV1HlDYDAtMjH9iCIx9Pp8xv+LnCGDjoBbUmg0Nu5j5xJITBNgH+y4qC3TilJnkO0qVKopknDbmAUbnTU2SHB2eLOPFA/txcHQYRap5NeZFamMkDMorNmQxd9ZstafRiR84cBB7Dh5AkQbNGZ5kghPu1Hn5Zk2TWmo33Jy8DEFAKDEEJZUqRe9qDZbwFhu2WPhUGt1YrQDL3DVtSTCfTQeiUbLBE3lMnzFDDNDNz2zCi1u3ojI2gl7kMae9EyfPW4zZrR3IjRTROMIJcUVUqmXMWzgPa845CftKB3GofBSDmTJWnvFarDr3QoxNAGV2aGfzGBqz2iGlFRX9VxlQ0Qj7FLfxERSLozUtYslk2uQt1vklCOLz4LmRRWoJwQbBU6yVxhxnU10Lx2odCbYglGl4C1HAYSQN8vWRwfHe05BpgdWz3ceRAcHKVmdVLTXIcu6kXzVg9aw9KkjMJNKbQ61nDiMGi13nHrCvi3qkjx/XNiWSTVmV+L3WlPfnWmlnUjD61hc247HHHzOFu0miNuSCmP51kGtUq1RWw0DDWN0m5mAbz7Lh4DewB9lEUAh7MhCkMRWxrTiBgaFRjJeY6WfUPTBRKqM5V4+mahGt2QqueP15WLxgLiqlMTQXchiYyODWu+/HkbFJdPX3Y6I6idFiSTry/Gw6W86rNjIW2fLG64iWMKuz1joAtD7EmbASD3e7RrWq1czGhvI1wWqPDo8QJgm96UArFEz6tEE6N34xW0+cUfR4uyDTVJKSMeplOKmiSJSKwUHV0IOEWZ8wjc2Bq9/fe+35PCJQIGLF75Xx+9ANnc9ERUxxlRt8aiLJDLxuOlIjGhm0y4BIRFgf15wYW4fT1cEjdKOiQT2mMWDnn8/lJdE7NjKOAwcP4umNz0gsS1Curq9RMwPsrtteZdbfmLfA2oacWJabZu4r4aiz2fKhSsjzzuY4qAeolEpOeuvU8JS+nh45d3ZHaBqaD80xhMtgbMlaq+RmYjO0jcnUSu/7D7Ejq2GbGE+SKScKp+Zkzfaas7bM3urxGjftw3NsvK4tOuOPsAuH8stW8uB/hVhN6Jbb+nXU2KFqBlTRXWWf7WUhDwST95i3lJ+pOU0rJ8Tn1Lg4UUbw2vgUYSJ7NjU0zpCAGtO81jIX2XXYBstBrKwXvj4IexakGPIYWvPpwLUWuNC2+BAi14qXw//4QsvIzWHWvgxKZqZRwgTZvoTkODyhqUm1XtbCX9i9G0OErvnxbOUg3OuzsHs6u9DV3qnJXRx0MTg8ZMpYLP4TqvdWDzoHGu1aJJ+KdPym12CSyNjNGKXrC3HmHqg4w9BqNerS5cb1+hsHtZCpLHKPi2BYpmsQnxaypEZtMebq6nHC8uXobm3DpocfxeTgMXQhi9etPh3zO3pQ3HsQLaVJlBuAsWoRfXOmY8mpyzBYN4yhhlGMNdZhwYmnYOlpZ6CcLaBan0O1LosKmN0xeBgXtEU0YLxIZr4jCQ22YQihszZOxxotDBK78ecmTej6esmpaql6QBQCONqUYkZanTQ2lDL6EoU9TCXJ6pU1HWWD7Qk52TNJ91zKKXptUYqAlYrqrTyO1Zpqo/aCyZrUMG1F21p2WEzlSG9fsv5xr5PHmMQUQc6Be6sNBTs0XQN7BYJeGrLSdXjEapF/VXKsnMj2zKaN2Llrh9TdaCB1iikIV+UeaX9b9hfwszlLez3bwUgGVesKe4K18SnKwaEqNiCGDpx/BVqxba1UtqmBlSIKk+PozANvvvxiLFk4FyNDx9CYrceR8Un8+s57sevIELKFZsyYMxuNzc04fPSoQaBuKPkvnXp0I9CBqC9Z68taFiW0lNrvUaLgr8zYsf2JuugcwWlSzSTqhSY3AxxzujbXXGpbLgLDY+j5+V8b5WnEU93PVJksIEVzJOxisQBEQaor1wnd81a4IK9FXTSgULXyUBOfWanUHxkIOmHRcQRDoUxyNgIykws146pn2mCiKNGxYUprWR2T64AZ+fDIiJ41ZValdlaZTBy57hvlcnN5ZfMM0Pbs2YuHHt6g62rv6DSuijpoLPhjRq1uAJ2KK7z5PowgSMQ7BYXsOW/SNTCL1/nXVZUMFFhv12Q9ci5yuODcc5LJgkZ6c8EX5z/EHqUjNx/gU7yY6bmkNZ+XlT5oRQ09tADbxVl8sIl1SHiZwtvGgtxlpQo7tlAWnwYmn6zWQyPRWUZurZEmgxx94vavDVuxYCHIbsbTcOEu6TgYShYZeZIJp4a5xD7huZgioTnR4BMJFfAxtuF802WFxGx5cFALVN0/p+RedU20AX7ticN2G5Vk3X4O/P9IziIzj8AjCQRcy4I/J6jgJxat8YzcdnW6xqmbR0OZzaEun8douYIify40Yc/RI9h54AAqnB5Vl9FAlPkLFqB3Wr/gJA43ObB/v+q6dJYcFGDRSFUkL5JxYk5z+mamIdXjYdlYeAGVWDWy9lVzDGkLlRHBzoamWD2LDGWp9PggjKjr8d7ajY2JOMbgrucCGi+itTGPU5auQN3AMAa378IpzMhbOpAdGjdHnq2inAVaetvRvaAXma4GFAsTOFgaweqzzsEpF74BwxOTKFaAcrUODflmI7eoPs7MjqxA9q4b8aKujkQP6/9mOZyG4OCBg1pw/dOmyTCS/PStb30TGzY8oqyCPaYMWBbMn4/zzjsPV1x+RU3bmBCvZ89J3VSqWJTyJKRo/bR8BkaAsqly6cFC6ecTdTwaPZ6TeqhZK6VRinay2qpKPZTgwjnlxp154sjDCbxSRp463vHlov+bjNwCEHOswZXg+FjC7Ox2OHjwAJ586gns2bvbNNgZ7HCClKt8iZXuYihCR5LBB+agKA/MQEzrXGNAWd7IYZT12gmWJthKyHY2vhZy5sVxc6zl4gQq48NorIyiM1fFJRe8FssWL0Bjlu8pYs+xMdz76NPYfWwEk/VZNLW1obWzE909Pbor3E9cDxrG0ZhTvzQzUq5vzQGn+pqrqAXyEsGInK4IPYbSKLh24x410wgQeF1Dw8PJa9jOxc/gmtEz1Mx2M/6C511cQ/3hzsGRXKyYzYESRVsaHTmDbDPyEQzw+qwly2BOjZClY/bOC/6Ojjw6UMKJs/6sEZIZm73AoJZQabSlESn5fzl7D3i77upKeN37etXTU69WL7Zky71IsgymQ4KBfAkl84WMmQkJkFAyCQFsIEwgAwwzyTABQkibQEIgmSSTBIzBGHDHTci2ZHVLVq/v6fV2Z9Zae597ngzJ9434iSe/9+695/zP/7/L2muvLVhcCpYWBnISE/aQZZAg5aUACYMYIg6dnV0K1nIMNJ87//D7tDWsjdNCnTvfh4ceeljBHacJMmGg/5PuQ1urAnghJ00NaOtgkGFWM89RnT9g22SZWJe6+BoPWaGTrMhRM1DkbPu5s3pxy7abMW/WLO097jliT2yhlcjM5ETB9Kcjd2dB9Ew3NSsI0Z6fmAw+Q5Qni1OcZEhHfgFyBazsELHO0nZC5POi9CCCTidM9Tp0cky8jtkhkrMCLIYVfeMRfGWpQwlHtLRmgJROLrPy7HvP/WzEKVnrFtXKmv90/QIjDKnln6TXLP2mHSr3fCdxrRwIZKmonIAazXId3cQ7E+0UTJdaH8szyMvOP31i5X3r6hKtySQ27BxPp6EBw1NTGBgfR/ec2RipVLHzwAGc5SQq/l5TE3pmz8bylSvw3OHDOHbieLSp+aLoWHi4JMwQEL7lUmMKTTT7F/BGtkrF1zJEnntIjvzHsK0c4RVK+bFpvKE4SY2GgaIairakt10fSK/WjBjckTBQRnWVySl0NreinYeXym61BsysNOGyhUsxr7kdOD+A9rEaphqnMFmdQmdvF3ou6UXPsl5UZjbgxPAFrNx0NTbcuAWjjS2Yqjbp76Gjx/Hcoedw8BBnc5/RQf+p196m2cVEDP7u7/8Wf/s/v47nDh7E0OAwmqo+wJxM9h9+4zewatUq9cTeeeeduPfeex3JNjRi9qxZGku6desWbLlpcyGwoT7GWMTMsBn9afQioXpllQ5eeLAZUDDoOnHypEaebt++HcuXLZcefip1MYPKcY9Zq8wsu54Y15nv5bArN6x9s8smyYPIjDy5DsU++L+E1tMp5f0xA3MGpzZ9O68p1sVH8P0ffF+69+4ft0qgYVgzjMslABuLrJuHAaODUt2cQ2gI8U5qsAUz8q6ODjSSF1GrYHCIg4M47Oa8HChJoC2VSTRPDKCjMorXveLFWL1yOcZGBtFQreHM8CS+/+gOHOsbRqWlFS0cWqTJWexZdgbO50inTdJnQnp8rtb0bjOpjYIwAY3KialG7Z7vdBwOisyWLdMQRMxUS5mlm5kZJuxN48fs3PPFWX+2mEfqSRMNSOTAE8ByBKqzuyRX0qCWBVBy4lkqw0n+NUeTRn86f0dKhwE5K2MMTW5z5Ny25Tqv9zev0bVfOxYT5RqFCogbobGrWbNOuDdmMzif9kS+MSNZDngrLm9UG6z0NjCI4ydO4vHHn8CFgUFJtrYzwGohYa4uKJTIkKDVRs+B517L55HnlcGMZK2Jjqocx6CRTrlRev0shxJC72xvx9abbsKiBfMl08IWNH5fGgqh5+5z7+DK621pVJVlRsfiWVElslW2M0mAdtLhwH3LJeZEHYn7cdB6onx8DnTicsRR3mEwwmSEa89A0CUwr3/C8NkhU7SfhU65W+iCs5JTykKtMx2v1fxcPimXdQqb9AKVtiwf1BXVuI/qxNfwk0HAyyRB/qPgOdRLxv6cuJ9ISJyUTnfkQl8ucuTqPEr0slTLLxz5u9f8OEdOERdGBA1oonForEropWf+fAzVavjhjh3oJ/GKpA/U0NbRiTlz5+Lk6VOC0SnEQhYwD25Ti+u4jCTpdMjQ7e7oRHNDk9jlhCEJ8dZrKxEJhxe4OCvPmks9QikZmrJmd7lcEIS7JLmoT5OKajSy0iGuOToVvExZzWwzSa119m9zjGkFnY3NWL94Ka5atRYLu3rQPl7D0PFTaBziqEdmpCS6UD6qgqWXX4LWBR04OnAeSy7diLXXXI+Grh7sOXgY37j7O3jw0cexZ98eReKa/dzcgnf92rvxkpe+TOxhDkT50z/7Y2vEj08qY2MrH2Vb16xdg9te9zrceuut+O2PfhTf/e53DT+OT6gf/6de8xpsvvEmtS6J1MP+08g+VHuJjJHRPUldUvBKzWvCcxqrSiCggqd37sSjjz6qEaCca/7r731fgZJzw/lzee+OXN35YKfmx+jAKx2Cv+bPw/lFEPaTHPn0g5dR3PRo7l/LyFUuUXnCaEwSUaiSZ8KKDeN37vkOdu582v3abDsLUhwdCB1mcjhUZw3RFImpjIeEa05Z0mxtw3c0TiS5MWMii3iC7YTjrHdFMEl+xvAwBs6eRHfDOBbNbMdLt16HlcuXorHKsso4Tg6O47Gd+3G8fxSTVZe6iJZR/CWvKfupxc6OjJWZOR1VZq88Q/Xyh5+FAp3knIgsyYzcUKmmi9G5BS9DiAuoRW/I2S1XJo5aH9/BtCbhsUauWrflafmeCiw4h4GliQggZcyL2Qf1nmW1fqmF0ozirNsnMpRBCJ+b2rgUjFYs4BNZJz/bsqzRHqhZDK6P0mFmRp4lmzSkqfFQz+zswYxUuabLe6ddscSqywfsimBQOtB/QaUJfp+B1XOHDuPZ3Xsi820UYuLSDLtMSKojIZgQfl1RTa1xUavn3iPxkF0sdK7mJIQUbbUmshsVKCfGRvV18403YO6s2UIb2GNOPpKmxHFPRmKVfKF0dqqBR7284C0xEdPQHA/7sOZ5ainUO08yM83aeRlalwMT2uOgiYGIpxqaEO2wkXuD3IRsETXhNR10MXEwjj2Dca6d9E24l5SRWyynHOiVM3IT4HguUzyovs8d5Ls4WwSywVcol/Cydh2wQ9i9+hmyI3ekY2QotOujU0vnI2KAcuaf9itRAnUNTHP+Li0QJazrOrDEV0Xl11Zdb9Z69ivSBIcYCisbgxwaQQi6pRnnR0dwgfrdk1MYZKtGrYa58+ZpATk3O99ngoaPb95+YIksAAAgAElEQVTYgOFRw1nSuebnSNSErPjQs2dmrFGMjjiSaejIp85czpucXi/I27RrsBOIBv505GSqq1eSYYMzjCS/qE5IKFkSrK4TZ/udrDqj7BIJQX2rJPDNm4/1y1Zg69XX4sbLN+GydZcCZ8/j6K7d+N4//hMuHD2Ohu4qFqxbiOa5rTg+3I/5q9dh1aZrMGvpMlRa2nB+YAi/9wefx9/8z79hEV/r1dTSiq3bbsGWrduwectmfOmPv4gv/OHnPUMaDahN1BSN03BzE7/pLW/GW97yFvzuJ35XQ1aYiVn0YzHe/ku/hCsuv1wjYMXWpXOWHjsFehwF8w8PAg2KNN5H2FLEQ9YsQ3j2/HkcPnJE60BI/0/+5I+xcsVKvOMd78APH3nEfx/9IW668UYFDgsXLtQ8ZBnCTMfTkXNbx7+nsTHi91TD/tdq5NnSopPvWtn/nxq5DEtpdCEzOLaW+bB5cAS3ANXd9uzZ7YEpoyMYHWd26Tpi2UAkk5fGWwaZMKuGiVAQhrLAzpZU96V4EkeRDhHm5Gdy7XmaGwR3DvZzYMow2htquPHyNXjp5qvRilFUaiQpjmFo8AKOXxjDc6f7cWakhlHxVppQY2YTnReG/liKYQbepuulg6VOQsLQdKAWG3E7Wr1uGZlC9mxLmjUIfOICuBQmTkv0+YrN2+zhKNP5D671mgho8RURNAWZJyvZKAbhbjpT8is4vlNqj6Ve6XL7D/dV1sq5d/ksFFjFPHB9j9Km1H0I6D2bmh1AmEjG55GBieVj6Tg4yCRY7+qjjmddDBbx2eF5UUkgarMmiHkMtBKF8TGJ9rDddd7cuXJ6ZLGT0b5/3wHseOoptHd0obOzWwE51ySHFKkfPgi4dGiuvYaNy70X2V5OJNOsgMYquru7VBdnwmGFt5m44vKNWDx/vrgzVJCUVHO0jOmMhrORM49yljNGBzz6bNWuA/6V84le5yDjyWEVSqw5oTDJbnZmBWkriCkKTEKOl+9dduROHaKXO8hhDrpifHHYEDnA4BnIUQcyUIT2CRmUW11LnKsCmYtyiLfwdOnTTOgitaxDDxcNW0lfJci7uNYXBgMuC7j0lEFyOnL5ryhLuY/dY3qNftS1OV7oyI18V9516eYaN5DmR8coO2biXd0z0Nk9Q4IT6GhDtbMd3/rBD/DM/n1o7OgA9am4eW+6abOi0wceuN8GvEI1q2HU+KA5PYpM5yBaiTXOm5isoVE2rAGTbLcJFnkdio2cLW66rA5UJi0lAcTYaIyRTEZg4cj5/m4Klf60WgEcUUo/mnA0zR+vK1vRuHm56Dm+lYxs6p9LxGMcyxctwuXr1mPpvPm4adNV+Nmffq2nwR09iQM/eAhHtj+DPYd3Ye7qeWhb0I7Bxhqaeuega+ESrL7iSnTPnouRyRr++C++jL//x3/A+f7zuDA8gOHRMaEbW26+BXd++E589a//Cl/4wudMJKo0obWpBWMjJuqRY/CLb7sd/+5tb8Nv/dZvaeSrNvZUTZPU3v2r78bGjRt0iHkYaYTY+vTE40/gmWeewaJFizXv/NL162VkDx44iP/xF/8Dz+7ahbPnznkOffz9f3/hF3DdddfhD7/wBcybOw9vetOb8Fd/9VfYv3cfNmy4DC9+8Yuw+aabXIsjLFYIwmQNPLK+Ir4sUvWIN6NtMBx5tncVpLcS4c2HXgXUaW0ezv6nZ/l5COpfzXoV+56GXXKcnnymueegoxjH977/Pam8jXAfE2FQVuQ95ozewyGsFW7VNLfQuBdVPIxwkuKFhBIcSW7MugXlVhsxNDSKUbLd+HMiQZOTaMEEtly1Hq/adj2qY9RiJzRPOLSCc2MVPLbrgBz6BB14pRETMQ+AddaEuSVBTPZyZ2dB7CLSlJPtuB6EdhUgNniwkBX0TIgsBH0CapQhDmJbmRWcnQUZDNQJUO4p11pPeua7ibNs66oPWOG6UCuBjpyoRfaWsyOiIPFEBmfFNa9lZudJ0s0Ewq1Zdu4KnAjv57jTakNwHWrquLA/MJuaz294eMgwO2Vs1W7pThop0gXrOp1d2ZEnyZHXwM8lT+DsubM6cxT00fsz8Rkawq5du/HY409Ib72lpU1QNl/Dv0JSYrwu75WBhILHyFV1TeIaGMySrVIA4YxcXBruuQrQO2MGFi9YgBuuvw5zens1UY9BIs+mZKbFzmdZg3K8KRaVI2OTGe7YTKFvThMUCuwAOqC2vJiokaf8aRz0gIKd5RrltFM3aU+MeT0zd064jc5jgPkna+QFZF66DtWSw/lJ6KeokYfef/A7NMWNQW8xBtm2KMsz6UMuzrjLe8vor6+7Hlg5oEknrtJQiV+Ve8Vnw045a+HpvPn76bwLVCwCx3rCWveFBYweHK4ye77y337xnbVU40o2aS0kVCUMSj1YQuVNjbj/icfx7MGDGCFMJiiyQaQrLtSJkyeKdgQe3gkQmvUwCu29wPjpyJvAeqCjFw4VnZAxrbcOZJ1bUF9EVAnd8ebLNbks/EstKTaAesaDba2NFzJ5ZMxH4FaQM1g3YqucQRVLeIrFyi98D2Y1PPA0TBJMGMfM7m4smDMbHU1NuPm6G/Abv/pr6G3vBPqHgTMXcP4Hj+Bv/+lrWLJxKboWd6Mf4xhpakGleyau3noLZi1YgAuj4zh8/ASefGo7/vwrf4FDR5/XWvNzV65Zh5/9uZ/Dgw/dj7vv/pZqrNSMJWmPPocry7+dM7pVj2NPN500xUWYba9Ythx33HGnHDnvaeczz+D+H9yHr33tazh18qSHNlB7O9rX3v/+9+Omm27Ct751Nx56+CE58yuuvFIw+g033SSi4rFjx/DfP/tZqYtJSrNWw8aNG/He97wHc+bMtoEOSF3HNjPtONNa94u+V9Reg5GeRCsZa7GUTT7Julg6+ITly2S3Mpfi4nJMOvJyoGhI0cgE7QNr44I0KzU58j17d3tQCh2CdPlNPikfeO5J95Y3hoNidpRMdqu+KXhlCxfRHwU5GgMkZVbC8cNDoxqWMsWsn/XLiWFsWrMUW6+6FLPaGzQMo6O9FUNDAzh2YQz7T/bh/HgVUw3NGOCENY7QVbeCbav6XUleUvbs7gHeo7TWpe9QHwHMn9HQ0YlkHzidPY2LBkiEMS2yghj7mc8h4XgbSxurRNQcWFvZjXrsYr7nGOEQq+H7MyN3VktHHUxokeWsjW7ZYaNomZ2nE8qsUs9e6mQh7BLzEXhRbPHie+c1S0pUwitGYihjmgQjO+WYzFZ1bV8M9tg4EkOJ97Kqn9eX10MxGgUsEobpl9MUrC5jzwFO4zj8/BHs2b0PfX0XpI9PYRiuPdeHkHmziHnWKrCyWUgAR+asufBk5IeOfLLs1YLX3CDGOv8SFWNGfvmGDeonJwmOG47rS/vF67V4j0tBhq8DWYiRz2lP+Wx4H0JHVW65mGCcTj1y4ZLATrnwpcAsppW51bkuC5zcLO3VYJ0rG8024yBL0hcklyo5UkKWomPEpZFACBImJyJbzIyot55pzzj6jzNtgRtNiKNmQOj1T3foRo3TBmTykL+TKnFONhOVssAO7z/LVXzuOdvAAVq9TS9LiOZPuI00g40sU2aZTPYnxJQqf/jL76vxQdLQ0BmQvME69vCFIYwOsp+2hqYZ3eieNxfbd+/GcyeOY5yHTtKCbeoRJ2xEGVWuYdHIr2EpngucrQySBiWphwECo3Vq2rJWI/JPfSNoEIXqCPVFS3gn/QKjpBS3nw63sx5mONOMSNfobWhMsMuGfUecFnpJzpMezmQNBFs5pY3OfEKsHdJDLW/aTkZwSwsmR0ew5Zrr8NH3fwBL5sxF04UxjO/cj0MPPY4fPHKvoPWOhR0YqEzgPFmqLe3Y8rJX4JLVa1Ch5O3EJJ569ml87BO/gx/tfAqjPFAcptDWoRo5swRKhTJjmT93PlYtW4WdT+/E88ePoLGlGeNkuotBa0EFjWCtVLB2zTp84uMfx/Lly3Hi+An8l898Bvffdx+6urrwi299K97y5regr68f3/jGN/DpT38a3V3dWLFypSbP7Xp2F+6//wG8453v0EAYwn8MnOjA//On/7OIdxk88LPmz5uH173uNtz22tsshaAaGiG8eu07n9k0aL3oI3cmrQMSlfOMZnNTX1xice+n66/lg5afU87My/+uk28iq1CbiTeBxYG4N6Y0k3zv3t3S6yepS6Q1fpZUn1yTYkZdb6eKgR4BhaVjoyMXVBmOnOuin8mgssbKuviodNWrUxOoTE2gOjaEm65Yg5dvvRYtU3Sq3Mvu6T47VsFDT+3B2bEq2nt6MUiWO4mc1O8P56WDHbBjGgi3D7p2XYbB0yiXW/3MZ3GGk9mGVchc+mBmSXIXyzV8YDxndGISDKIqoTJgZ7Z8bqqvB2qRz5U7Q62KUSNX3TnGOioAoAZF1D1t/KJ0FuW3fOZpSP2MHTgIQg8nRYenjMhstyD02agqMIgMnPflkbMen0nGdv6cNpG2iQ6X9yHhn6jbci/kHnXi4Jot9wV7t90GR2dPOdU2cQTO911QZn7y5OnQXzAayrOpMoWGabi/3z3V/ptsfwYaKZhDxrvH7U7IkTsjr6CzrU0O/PprrtFXojpEg+jM3dpkwlayojNQdsaZkH4omcWhoupgQXaLttOC5BbOW6WAUonWj61ec67zZezIvf/C8cYekGxxDEpJtrrf091ERUDgSrYdZgjFGPmydS+XwNL2Z6LHqyrXpnN/iScUUyJtk6a3t4oQGtLAhd2pM/20Ukbg3HqZWXwS37LbKgf4pIMuy7K6vdPcGgaOQvjiftJO1rP8ermv8u/WXF0r5PUCuvABVrLPcAdN3Z1on9WLZ587iOdPncIQI21GSY1Nkof0EBW2LnlClDaIRsEGrBgRkQ5rxbOXCT2ZUBXa4iGKkNlNGZpIskzeZJEhRBTJt0tp0jrEYRjH0To5aB66oP820hPXaQdiAQbXXZSJaEZzTfXo1vZ2DLPmxnofdda7ujC7ewbOHT+B1UuW4vY3/zyuu3wTFrZ04Yl/+CaOPLYDz53Yj/lr56NnaQ+qPe04NzGFwWojtrz8lVi8fAXGaPhqNRw7dRx3ffduPPT4D7Fj5071lo9Erypbl9gOMzI0jMvWXorXvPI12PXMLjy7dzcOHzsiR86HSmPDtaUABQc3LFq4GJ/65H/CqlWr1Qb46U99WgM33nb727B2zVrMmT1bxpYEuc985jOKytesXo1f/uVfUc37y3/xZbzxTW/Els1bsHTxUh3+w4cP41Of/BTOnDmDNWtW45qrr1a0+Ndf/SpWr1qlVrfLLr1USlI+vtOJaGWym5186eclSDydh6N0R7WC+SMyVXAXcp4JV5UN+sXZeCI2RZQcwZwOR8jvKhKPGeTMwqm3vnffHkHraqtTu9iYjA7JSHm4eCBVFxdjOgU1PB6X/AtB1eqFdgtYSl4yK6LBpzMniXFybBQjA/0YGxpE0+QIXnTd5XjtSzejNtwnPX1u4JGxUZwYmMDOw6cwgFZ0zJyFs339GB6f0BnMNTD8apGLMkyuYCiD45RqDRhPKmes1Y6NoauzS5koVcvSEKWT5D1orG5McUoHacKZjU8+v4S/za52vZlnm+tChxYFEl23iVQ+d4TXKa5iQ+lMJTNxkjK5bfjfzGD5nmy3k/GlhKpGcFaVQZowZjKiJDgrVQxT/jaymID67PyjDpkGUzA3Ub3oYlEZJhACrqshaTo219VZpmDmTznkgaFB3RMhbjlk9TYzMOLcilGcO9+P7dt34MSJU2ilvC6V4zhMKcSb5MxDCIavZzDgUkB9hrXen+VPyq9iSmhS4cjZ/tbeJpnWa666EgvmzRPJjfC6svFyEFyIusT40UB1NJNgWo08kKcgLRpaz1LWRWc5o+n04VrFbE8LBx7fq9Nfs1xmm0D3oX0c7Gy3dfmNs0WL/3Ywz7NrnoN8RonsVu8FT3i6PmTE0x/dbmnSq30I//CZ+o/3rQf2eKhUZsNOLtJhew2KPVvu9AheQXZF1eFxv3eiZnLOmdxEUCObFXuTP8+ERihinN0iYXrXmmvrFjUeDh2YKGNcSNavOjrQ0t2FXQcP4hjrPy0tmGBvMxWMujqlMHW+rz9cMiPEul6vDGkMV5Bjncwbjogsp/8Eu9WMWA8HSGgyDUYyDk1OMVvada3pGUQyePl5gpGoaz4yJmeueg9PGR8e289qVjVj9MjD4T5NS05yqhpDXhqvZCSznj6rsxtze3owfPY8OqqNWLFgEZbMnovFzZ2YPHYajWcHMDR1AV2LuzBjSTdmLJmPvqkaLtSquPmVr8KiFSsxToY8ywSYwMDYEL76d1/HZ37/91FpagGkp85r8SajEtjNm7fhXW9/p6bSPfPsM/jiH/8Rjp8+ISPIzJ1/yGZltL5s2TJ86AMfxPr16wWxfvADH1Sf+Y033IBXvvKVuPnmbVqXf/qnf8aHPvhBLFq8GDdcfwPe+otvxT3fuQef+9zn8LrXvw4vuvkWbNzgOvuhQ4dxxx134MiRI+pRv/3222VIPv2pT+Ho0aPomdGDd77zHbjqyivdRz7tz0XtZwlrlQay5IbMja5D+ROEYdKxZOSeiExGyRdn5NNqSyK7mWzCzI1ZNx1A9vOPTYzi4UceliMfHBowKjIyHOpuTXIgCadS15zrnY5c4UtkvfwdvpZ6+jxgQpQKUR1DwSYfTgrZmeLfsWFgdACXzO7A+qVzsWbpfPT29hjOnZrE6RFgx4HjOHphHMMTNTST+d3ULGUurQGndJHJzjG4YieHEyvplKtOPWXFvgx0LTFKhzCmmjrPLDtMeFZMigyJVEdW+jmNmnX5h4sBJ1lD5K9pyFC2ggZrVwhGoi+R8TMDc420KiSH95FELhpK1tClsBYjPwXXB3mQn8eBLFxrBk90aHx9e1trBBRk39hY06G7D9k9024n5PXYnfieHbgl+53X4aEzFAwy2uDhF9FSpNGXHjjD9+T60WZxbVSLbnCG39BA50xRHa7LJI4dOyFHfvLUaQcbMaCI+1GDWEp92VmzzyCDa5EZOT+btXGWg0gUJDOd0DrH4na1t2HOrF4snDcPSxYvcmuaOB454Cc6F2KYkofJWD8+naZms0c3iYjKJZTGcr/hzEuBefl73I96j4TIgxRZQOvx+jyfXFijXZ4KmQVp79M0KJEiRK2e3xdxLfQPCuZdQPexZcPRZtdDtKklKhCIj3QwxJzPs+GM3AS1UBS9yLIVVxWONeF6B7QmCmpPh0Y9Fy0DYu4zk1ApAmPUSwGKnkHdLSdBu0welR+LAVNSOGT7WZ2x58sya53DPYAxRh28CNZyumdguDaF3YcPo39sFONciJZmjSy9wIPPGlWMytPhKGm4JzGGUH1Q9kJekYxW18I01CF6RLlwJuEEeSGhWhEmDF8kyaiYslMaeVomxTRVGz1fhK0+OhG+R9WaVQtxfV29vHT86mtsUg81HThbRwgf0khSAnH5wsVYv3wFnn7iSfSfOIXe1g6sWrQEa3rmobV/GDNG2dg7iUpPBW3zWzF3xVKcm5jE+YkpXP/iW7F0zRo0d3Wj2taKycYKBsaH8D/++iv4+Cc/hbbObknh5mhIZmMTY+N4zStejY/e8dvqNf7RUz/C7/zu72haF9eoo93ZCTcFs5F1a9fhN3/zN7Fi+QoNn/naX39drPb9+w8ICl+4aBH6zveJlMMM+5d+6e141ateLSNOEtvnP/95bNu2DS/atg3btt6s9zx75gy+/Z3vqP43s6cHN9xwAy655BLVkBNK5QFNEQlHl7kZL87O6z8R8BZ66jmBir/tGnm0c2XGHrCTZtIro3YGqD0bDiL/uwy5JwlFNbZQh+I54NxuZtqcgsZMSA5wYgwPP/IQ9u3bi8HhQQwMchLakJwpAyVCoJwvzrXmXiFKw0yMztCscQ++mCBCFbVHzg1nPVyoQt6XJmTZKVRJvCSsPjWOxolhLJ7ZhtWLZuGylUvQO2um4VkAZ8YasOPgcTzfN44hTkeb2YvmNhK7LGGqVpyi5mZH5R5313IVaOT8gQb2OVsimF0LXC86IhEmw9llRsL/ZuDnGnD09AJCgsjPqBPnQuM9jL5KdqEA52eaimC1YhY4a+TOOqlNH0IYYt67RSw7LLIuLocd7W68Fj4PZ0kmSCURi3Az71nwdkz54xJwTRiA8tr0PuPjOu8dHZ3WX48+ZiuCTQnl4toQ6aKB1xqEGhjfg9k0z+CJEycULPB9CHk3k1AWTsABUYtaDUdHyfqvyJE/+tjjclrZUy8Uk6ItzRa9EayuATs28lkj50ArPtMy2a21ldMqPW6Zpb8OStNWK1i2dCmuu+ZqSQSznDk6Sk4C5wG4ZdHzKNyOKUcegWdB/C2dz0KjoyiD5pS2gL3L3QuBnMk5ReBedtgOVkIyNQfjRPmmONPhJQuIPSYXpqNzGYLDsqIUW46AXuDIjbom5J4O08hRPUgxGhJEwFDYDK8YZLZk9vi72WJX2CD/o/DDKhnKrzi54Xpz3TUlMTqFFFjnHIOQejakbV9pmN3XRH8kRCyGuOR438p71l8XSMn08ZCWhwAaWRuqVQTh9cyZg5FKBU/t3Yt+GkBG2K3NmGrmVLSKIDNmsYqqJHDBjeEauan0lGetKkhQ1k8DFhek/sYY4J7Em2TSGh4PGcGqpURFbglCSvY3JqEl4cUk1xD+JFau2jfZg8zEg4mshxjtJmRbi2yijW05QdVXxL6NGmMNWDx3Li5ZsBAHn92DgTPn0FltwhVr1+OqhcuAY+fQcWEMU01jmOyYkCNfumENhqqN6J8C1l51NRauWIGu2bMxLlW8Kf197Kkn8a17vouHH38Czx05Gp9vxGBseBRv+OnX4zOf/DQG+oYwNDKI5tZm/OVXv4LPfe4PXPtTGd+bkC1iv/6+92H9uvXueZ2YwDHKRD78iBjrhw4dUnvSlVdeiZ/+6dfG4Acaj2Y5LQ53YDtLK/WyGY3GOEivuT8j60WJiHBjjXCKFxn20lFO9Lzs0ONkFhm5f81BHkdY1utmOdEqIbCEkqSeFnW0i1vCfLDqB226cw+oVnlJwJSNnmw3VWP925kN/5uOfP+B/RgbG5G0MJ25swXrYQ9H5pazjDOrymtkZpmDOEhgJJOZoyyzxuj+amc0yq5Yix/ox+TIEFoxhus3rsatN16JjgYrd+UAl2ODU/jR/uPgV9LoOrq60MrBGc3NOuCs5fMc8fBL3jRgbRLY+Nz4355U5nuhI2cgo3o1lcKC7JP95Bl8J+kwM3S+l/riw7l4zKSzqMxM+flcDz4//tv1cDtyPhdf87imhaVam6Wafa41dKYGcXacDSUEb8dWRm4yU2EZyu/laYl+nfvXhzjNMAb8EC1gpkvIOkl0RigMkSrzVMA36SmNmXbx31GWS02B1BU4fvy4e8g5Rll8D0L25otUKuwZ75aa38AA0bMGOXKiZJZ6dbDAvSUWO9XepGIXExtDd1xErJhKx+sj+9xdVlNob+cYXPeQt7e2orO9VZ04HGlKRy6IP2Dr5Jdk2UlJjc5gSl/X288sncrdltzz5JNlPTyz2ySzmTRspzU9s6wnsxfB8SUCXTp3Pd+ogSeaoqA0zhHfi993G5vblrPWL4dWYq2Lex9moajTpyyrCKu2aSoxqwTk8pjLRTlIxbA+36fgepSy5nDrRVuZ7RBRD9e4pZ+eJYnY47KjKeGa8sVRTrSmvbusTJh1kEW7aGh9Ooeh8u6NJUceNWQZxKDai3pPp9bYrIldU4yeZ8zAmcFBHDt/DqMN0PjSC6w/cTOE6HtTkNo0nrE4VHbkk2znCsKFICi+f2kYSvYTl+HWrCWkoeYiM3rOTMGqRK6LJ7QuwxmwBqENQX6sX4aYgeoaoYFNRrWIbxxcogPLKMgGqMLoqaVZrWFz58zGQF8fjj9/BE00LiwVjE3g0hWrcM28ZZjRN4au82MYmuiTI+9Y2I6VV16GCY4zrDZgwcpVWLhyJRauWI4xZkGVSUw2ARfGhnD8zFl88jP/Fffe/0Ahd0lnRVW6V7/81Xj/e39TzHXWcTkV7Wt/89f4sz/9U2UlM2fOxNw5c7B27Vo58LXr1qG91apbzCq4CbP2qAymJGfoYMUkixSdILQ6RRa19K8pUUoY0ZAla0nOis14liGdmBBioffOXNw40/RqeWbQcaqTIMeApSAOxanjZ+UUq9QZMJz0wvazItqvW4tpRDg7WULfLthx4pmtk6+WGZw+tgo5cs7/ZoHpzNkzOHvuTFGrNfPbpMk8J3yhVe0cFCoxido+2x5ZIx0cHlH9t7hHdm6oDlkV0Q1krY8NozJyAZevWozNm9ahaWpEKJdIVbWaMvI9J/pxYggYI0GLrOlqRRKfOfwhs0zu/US3jFw1o629rXBwdcPtANl7wKhUQYIqTTczaZTSqCav0dgxm2WQwIyexoVnK9LimHPPa2/W61QPZLlMyIR7yxMSp+ocZWz5ffMLJkJgxdoH6ajLZKQMKAtnRB10TdZyCSMz8gwodG8R+KuvespoATPYXIvsI7cfCG2NIMCpBz1Y/CT8qYsmHCDvmWvN9SU6QcSGQ4Da21qk6DcxMSVHzmFI1A4Yn5jCuXP9OHDgIPrO92tN6cyTES/BqhgeIhZ3tDBxzdRhELVbwfpEpTClGjkFYaiLQWiddfKu9nYsW7oEGy+71NPPJEpksq+2OnkJ5aEh6m+uk91oe2QngkSofR1+oSCphYuPo146fdMdfqqdOVhPDlw63+QymddR5nkUnJdwzOnMVN8uAj6Pk3V4EGFXEOncOufPtI2wTUrCmHQBgpOQ2bO7HKxHkr9nqLw+dMqZvYPXuvBNkErLw6liyp/bEKOLRINp3D1imxFiTCVtjNQnSAJfudXM5S6LL+k6eGZ/bcO1sVbZwB6MB0n9uX5DR874kiQsOh+0tqKho4NFWZwbGcLx/j4cOzkhgs0AACAASURBVH3KA1Ekf0enSGKbM3P+Sfa6Ws2cArv3T9k1af/R2F5xf65FJ+r1bw9XqS9kQhmpPZzBQsIUSQ5IOIKOmbGCM7xQbFOERJUzC5jwmhm5EklgKiTjFjNw1126Hj29vdi1ayeGBwZVZuds9Qai6A0N6G5tx7KmTqzrnov5Ew0YHR9AU1cVMxd0Y8WGtRiuVnBufBTtc2Zj4apVWLtpE2ptrZhoqGCswqy8huGxcXzxT/4UP3z8CRnnWb2zMHfuXCxZtBhrV6zGhnWXaqKcmKv8X4g75Fg9M2/rFBKuDbOO4WG3IgkWjQ2fpA3BPFF/TAnNJImIZU7nHoaYwyJ4bumwtamD/ZmsaEes06GnjELzwsxbmQ61JyKnnt1gjiYE5ufHkZPW1U5iIh2b6n2C06Zn4j6q/j+712Db6Js+OLyGguTG0g6nfbGm2dSARx55GIcPH5KhGxi4gP4LfZb0pJZ3sqjjNpN8o8lzmt3sFkU5FQaSIjER/rPjTz4HX87XEJYfHRzE4PmzmBgdwqyOZjnxW2/chImBcyJdNre245lnd2PnoRNonjkPw5U2XBgZQXtnFzgymM9NaEH0GvNzmcnmf9tABeEs0BQGas5ezWKWoYo2rqwJ5tqVX5vnrmxgM/vNYJu/U9fHtppYKuq5X5jnmlk169VjBcM39R343gw+eW3iysRa6n1LE9nkTGMPcl2l3qZ+bteZCyKQlMrqsxUsH0tHwAErLfpVlyXcXsZgI7kABVcj2MNKDBobFLzM7O3FyZMnMRBDaUyso7NtjhIL6/vk2LSgqZEiSxTA4bhbirHw99pU7qJDT7RDMw5Cz4NOrSWUMXOErpCDcDLuPbeIEY82SW1MjIglEtaf0dWBJQsXYd2a1WgT9O696WeXGa+fu9ZVk9lMqtJ+VktpkL/0EovIuASWuqzTcvVpjjwd/3TvXpzOopxd/nnKPEtKt5T96txGQOPLN+lVdj59dyHR6o6L5DKk835huc3iQ/n93E/JBRBKos4EE7OLtKSIFcoSrvUy37T7CZvDSELZd2g4uP1srBg7nGWvPKsum5AcanSvBHEWOg+8Jv6eks33bbxBd2yb7QiMT08XzmywpVUOmtAgswDG3FOMphmRNzaqn/zc8DCOnzuHCWZvNBQClazRY3Nf7yH2TeZKxFlT9msJSU/qct2GBz4jIW7eJKSptsPNnAMTWCeRo6L0IIlpFrjgQZAzjrGSNKb8PStUOerna3ivbKdpIYEPEHFr1qxZar3i62nMu2fM0O/T8B49cgTPHTgQrURTmKCQS3MLls+YiZddez3mN7fiwulTGOrvQ1drCzZeeRnQWsWFySGMVKewaP063PjqV0lUZ5iOq6UV46hKqtZjSllPTBwvJ7dRgpEGWfQdrS8FW9SqE9etATVFK4gDKP5JGJwbNDkHNAJ8J9ZFXT61bCPXhd8TjNdIEZpmtSPSSFIVjJkxyV8UG+FrCI3y2bUEs1bOMwxDkd2Fk+BrJdjR1ibykJTkpPpV12fWM6RISYia0HDRKV640O92oRSbiXtL+G1aaFAEE2XuPElUDi4NP7u/muiMW8+secBde/8D9+PAwf0y6nTgFDii8c+aop2ee6TrKIKJiZl5WFDEpEpBdlJTIwltVGN+2TtOEiNr6eRdsEWICEh1bBDbrtmAn751MyaH+jBSa0CtqQ0PPPokdjy7B/MWXYL27pmSZx0l1EaN8OgjT1ZrZhbZ9sV7I5rCPZ5olQOdcODqwTY/hWUDibho5radKM9UtmPlTHGRzyIwTEY+Pz8JTtpz2TYTZCU+ewaVLN9wsAj3jcg+Qsb8QAkpk7iVnILkuiRxNQPFDFx4zXwPBiYmbLm2mO1r3GNcD14/M2bXuy8UA18y2NHZiD72ImBIwQ4hExwbzFYwC7OQRMohO1xX7kudj1b2/Lcb0ldrI4M1BipsX2vTOaMNYusiEwtm6k8//Qz27NmHnpkzBRPz8HPQDWv7GqUcpQKvraF1q2Qm29pwq8ib7CdXebJBEq389/JLLsG1V18lpEia69EdkGUprk0G+XrfeKZCYiMbFzkrWvUK1IPdA7EvDBvXSVoK/AIK5nUXzj/WuBxY2iY5YMiAu0gFInsPv10kD/InAXk7My0FycF2zw6nIuCMenYqmHofZctife693jv13dN2BrxtR+ax2HnuBftHYGP74ADRto+ZfQqVBYKnPnWXhpRERQkqy1jmSLQYYSuRRbMm7ngq5okk2ZCX9W7WyLMfTz3WEe1EwKV2i+gzb2pt1ZAUmr0JOpuGRnTM6sX54WHs3L9f2Tqd+wSjj/grzfZw3kYzfWjlZip0Rg4ipJYkiVVDY6n7bRTVMITa12K8qhZCYyLrUoqE6Nh/TdIW9Y5JapFKVEOjDhCzJx48bVaqNk1MyBExqmYbC3XiCaXyM7lx1XdLhq5EGHw4+X5dnZ0ejKAhEaMijNHBz2lpwW23vhgvuuYa3LDhctz7j9/A4V17MX/+bHTObkdTdyNODZ3DrBXLccMrXo4aSTeVJgyNT2q0qeaipwCAGHn863GylRqRizGpfFFFrkryDLVsSsNO1CMcbMnkF/C/c7ykjasjVREJI6umweD3mXHL4LW1BTFrUrwCyk3yWfHnNECE/mhsVBcfGQlRixYRn/i5NHb6rGBpO3p3JpPrLgcnNSYHaDl+kIaChDquBWt9bJvhe9IQyYgEMpMHKvdufWvXM4XCuSfxhQcgNbsbchiDjnPoC5j8+Ohjj2qUKTN0kdnGRgWXkqHNIEbwLQ9sIEZc32T4ZjDMg8x15R+eH64TX0uCGN9PTpzyr0NDGBocUIDCbKqjsYbrL1uJF19/BTqbK5hs6sBIpQWPP70Hz+7dKz3+rhkzMGP2XEyyJhrKbuaD1MUnUhaV+5afR1ifdXS2SeWYxHR6QnKif9bnyzwCSZnmjPtAsVIgRaNJW1qU0ab2s7Mmd6nwfvP8uKRQL814KAbJbDHbPSB8ZcHFKE0jcgw4M0ApeBJhBPkMkgjGdU6CLAParLuXX5NEwAzEihJeEHOtV2LEpghyRFg0+S4NNO0BA5xBPreoYxstCpg0Z9NHYGHHwEw35U6d5PAcPrNzF3bv3iOeCtvRSHxju6JkdAuSmCFbOkyOLuVeMRs+uhI0/YyBNwNqonCNaGXbbHMTVi5fpho5YXUHFbaZctoxwjUzUSdcdSa6ugkCZTPXifK0ORDE2h96NqxbRxKYSFoRVIX1z6xXbHfNvsigt94X7yCihAxfhLRZa8TBsW24PUsdBYzZ4lG+c1t1Ir1ldTcnq0byTHBO3k/yqoosqIT4pGP1utUTlvz81P0vXqvWSYsE8XwZNbbt8LTICasBNpOrYU4W7z8FbBQUFCqREaTmPfvG6x/1q5deX9i7hDwtWpF4fx0epBqR+LPhrCfYs9nTjQtjYzh47BgGJ6YwyiiGxoWGV6IwP8mRu1IjOC9U4oo6RBDbMqN2zauekctYBoHOG8SOmZvfsC8zJT+shNbZr8vnWxDpwhjYmXmYu2qd0X8rWCNUkBgUWLuZzo9OxW05/Dw+CMKAZIdXBgewev58/D+vfAV+8d/9Mu7/ylex6+HH0dnVhpkLe9A1rxNH+09hxiVLccPLX4pJRu9V6mU3o9LYIpY8M1VmiYrap0i68USnxuoUGir8bDqdCkZ5PxTWCbY671+ZeThyIyrBeow6mKd4Gf6zmI6jau4NMXsDquZ76ufsm1aW4KhLalDRpqQMM8og999/Px64/wF0d3dL8vWWbdtkEDKL0PMJmExHUQ7cGgI0YDQQyqjYxjMygpMnjheTn37wve+LqLR61UosXrgIvTNn1kdflsgmifzE6YxNXtroGaCyFELSE9v6CIGL7OaMJrWu6cj37d+LgcEBO+1o2+HvyymG2hv3iso/FzlyBxyuX2l8TDwHwfmBonCAivl1Neljk1BIPgmV3a6kstuV69EwNYqhqUZcmKhg+6792HvggPT427u60DWzFxOgMiL14s0qT7lQZlsuT2UpyvU09a5H+xGDDKJtrF+nIEwS07hUIpmFIck+7mzf4pki29xBbkvAjs56EwYnb0MwcaUqh8ezo3avMGgMfHl9KRyTgR8DZSFfCjzK9+A6tPdvzKqOgT2a/80OEKKGUYbhfivXGVPPnLA3M35fh/Xxs7+e16JgM5GK6DXW3lDrlcNF3XPIuqZxT4Ids1iy1uUYJIZlZCLbWsm7ybIdk4tHH3sMO3Y8jd7eWXLkPJtU/uLa0f4RvSIZ0bwF14pENNTEuxbpTPCaeV905BJxY7DLAL9SweqVK7DlphuDVGx1t5RBLSuKyY66HlGqi5MgVx9ry/vJEgV/16U9O8OE5c1hsXNPp59CKG4b9j2Y22C7knoFOSzFCHGBXwcEnxB+cFwiGeM7FIhj0XueBDWf/3SMFyMByanKMoHRaP8php4Q7Sjxxfgzo8fWTHdlryw/Wxeb4bsJWQoyMu9ZrZQKTgmtm+BrZKBe/kqnLjQjUAn7uKjxl8jCiaZXfkWO3G+UkLeWLG2gRllaGnCQqm98QFQVI+kJQHvvTPSPjGDvoUMYJ6uQUozhyOnMVVko2IuGw0kmK/h4PiXF4IK8DtWi1PeZ4y0Zw0aDfghb5LNOuCEZft5dhkC8UGYPSoCjVOuQClOML8wNVVahcn8tWa+jRVtatvPQmLFONnvWbCxdskRw+9nDhzG7tRWvfclL8P63vxOPfvt7eH7HLkzVxtA5rwud87twbOAUepYuxfUvewmmOjrkwBub2zFB58zyAOt0PJwNzYLXJ8d9sBoqZFdO8pTKkXMJWts6ZPRYoxMBKepbCb2k06bz4X0wi9aQBo1vdO8uAxsGD3TQfC/+KUPGCbvz+9xY37nnHnzpT/4Yv/DWX8DNt9yCnp4efPEP/xCf//wXJCrzkltvxVve/GaVJ2jYlZnJWRrZYVZ/6vQpPPjgg3j08cflpDly9W233y5U48knn5ASHddT6A2A6665Brff/m/RzeEuYkhHD2VMESod+4g5pPbzAqhOjNSKUQFn4dwn3vcy6pMTGBkbwQ9/+AgOHjpgFEiZjwMPOvIUh7FQjOUTU7AmywEMMjOwlMMIMqHrdkGaoSOPvU2CEuuXhEQ7GoFNqxfjhg2rgYkhHDkzgB17n8MoWtRBQhi9VqkKVq82NWOKwU8wbwV/RzCXDlV1++jn5VkoQ+vZC5ytLzTAmQnSkdPwZMabwyCSqU9kIQOZnE1O6D7ri3w9X0MnlLXKZEdwPxPh4FdlmBpY5BJXth1mqxfPmMobw9S9dy2X12Q4vw6p8vfze7zPNO5ZQqJjcZsdhPjwWsSk1yQpG3BqCXgtsiWSGb+lYflspGFPhbTEeovuh5AxjVIEA2oHG2lE/TVnlxMh9Ez0ZjzyyA/x+BNPYtas2Qpq2S3T2dUdZb8QGVLGbbU8vndyhfgsRIaTRrlnRzALJyLZ2daq7PySxYs1PEUOfMo8AOo8q0MgLi/rxGVoPTPn1Lev29S6TLHccJSNsgVY5VGVMIP4mJC7UI8s99Vry+mIuejeBz7ChRhR/rcPbdTm6z3muQcdNGd/f7S2RReMz1wOcvF5TnufrPIkwyUHg+ud+6gIiKOd2nbWLP96sBzqlIEa15MXJ1PimmVgXRoQVYjMRDdO1r1V5Ctl5BlYeM2jLyCCAJmxX954Qy1vMhMcS0x6c/MNBA2OjqKZJDfCsBxAwIiksRGrN1yGc4ODuOe++6XBPkVYtQSrMyNPR666TDj1HAbgWod7U9PQFZlkQi2lukAaI2V7pagsDaSYrQXcklPdqlbQmrDRzYjewjX+HWUlAQ/Vazp1qJqZi+D2mATkezJ5iQaMsPJ4Xx+6Gxqw5aqr8G9e8zqcfnY/hg6dwNjYIOatmo/5axbicN8JdMyfj01bt6Bj/jx0dM4AB6ROTFUwyoi3tRmTVQ6eGUdjA0kyLaA8Ym2SBmQUTQ08EI7q2caSpCndS7JtQxxEhyo2T7ZzuRxel0gUQhEZeRpC1WmUtVblrFRDa2jA7Dlz8A//6x/w4Y98GK/5qZ/CLS96ETZefjn+6i//En/0xS+it7dXJQ0aBGq6E2pir/ltt92GN77xjThw8CAeeOhBfO1rX8fSS5ZKiOapHTtw5vQZZRDv/833Y/HChfj4xz+O/fv2oaO9De9773twjaDByG7Y919+BuGWnfU6OhYrPcdNJCmnFpufTpWOthL6x3w/wo0iJZE4UsF99/1A88ideQcKE6NPVQ4iTClRkhiaQsJmZN0OFvz53E/iZTDTjglgdFSskQ8ODKg2zogshBBVbmqtTmHzprV42ear0TA5ip0Hj+Gf77kPI5VmtHd1Y+68+Wjr7NQIYdIoFCgX92gDaAgvWtxi2IMhTztyrpIU6kLGmKgS78soTL1GKGETBvCDg/pZWn6uP7NsGm/WutWLHIgNNRfodDn7POH9ei2e7Opmlaq417h+ml2uMbtsoWpX6YoZZrb4JSTLM5t97Am1J8tegVx0YeTvZSCTkKmJRT7D4toEMa1cglJ2q46OmLI2zn5f1zrt9AL2DSJuzqZXPTzgeJ1B8SKMRBrGt+ysWdaWi/ag3wp27XpW0DodOCF1stdTk4Cv1VxyZt4SqXJwyrWmUyfqoVp0LXhFDE5Cr7y1iZrr7Vi7ahVuuvEGQescIkN4XUFMOMiU9s2SgjLlcJrVip1Zdmmk00xURL9GIpiChLoj016LITdSWouBVAmHZw06l6xMWnSmnll6pMcBJzuCioWNKCTXl4uq1wUC5oErLpXZlxFd5Iz3FnUWSIU0kjr7A7dfFs42snD7wDryybfivo9woyDbOiAJLXaVjOw/mTxxMxD5sTa/e8YVSASnJMs/OXs+bXYiCDbXdc5T2ZGnz6y8bcMN4bN9s5n+C++fGDcMwKyUAhiM5tiYzo1JZ9HSguVr16JveBgPPvYYBsbGA1qnmIwFZdgeUwCcJSeejty3WycbZACRkUfsqaLAX9S8HLa55Y1M4pDtFDFDgi5usUronQeJ0RcXtMyaNvs55756qwjKZk0sggsfQgcaNDqCv0K/XQIok472u0kM6zuPxbNm4YbVl6F9YAwdQ5MCQJdsWIZLNi7DwbNH0NjTg5WbrsDMJUvQM3M2Kg0UrWjAGLPDlkaRBscm2I9N3WvOHiaJxSjGxNiIg5JJwp+jIqJRbSwzkgjStC48IPyqTInELYpzhDSpDIrESwz9mJRSxZGjR7B33z6cPn1asN669euwaPES9PX3acoaxzByTzCjWrx0KX72Z38WTz7xBL59990qM2zcsBGveuUr0Xf+PA4dPowfPbkd119/vZTivvb1r2P7jh/ps/7t7bfjp297LXbt3Ilv3/Ut/PVffRW/9Zvvl2rc5/7gD7Bn924FBL/+6+/Fdddeo9dwchiNUdajTVf1DvK+8R5OFMal8bSogUyyTjk2rvVobScC4eEpGpIw5XGjDzx4v2rkIkPSIIHKXsNCDwaHBuXcXeop6ka5i73fiGJFzZmHd4jEPmp0B9zOvUUFLjkV7h/OMWdQMDKKkQtncd2lK/CSm67CcN8Z7Hn+FB7esQvDtSa0tHdg3oIFaKWaGY0Dg7QqDZRFT1zTrqtTpZSjZ6XH8JdgztOYkXjnFk4PC1EwXYyKdVbKZc32sWTlFwzcqLXScfMMsAzDJfEcBHcZFOpewUlRFh2tQ1kCEPpGZKzFg1qSNMTnTMObc7+zfECHbDEdl84SZcifZ2sbH0qqdKXmO++T0LrWRoFNfa5DOvJcR5Ei4z0Il2vICJ9VICB05C5nBPs5jD9Z71yHHCfL7JuloyztMTOn0lu7RGjGce7cedXK+/sHFOh0dHYVXB6z1d0SJmQgBt/wzeRQma03Ojgh2Y2BB1XcSHbj3+XLluLaq6+enoXHhDEGA2lPM2BSjTyEl/T+RLCidasOkduxWLe//vt6toGEqkwV59J2OKer2d6nw+Z/qdshHGY6qcIPlOrkESsXAjbhAkKkyI40EzLXxy01m9lsvmciEZn8pSBOEr3LvsfIjt22kQt3ciXMLVQzHH2uTyaYPC/mn3Afky9TL/VZtdJ8ohRRKxCm8D1WoPRr0mGX/aO+FxMjK7dfsbWWEbxuJCbu6AUiStUPueb+Ej4S5NggR97S2YVzgwN49sBBsGY+ReiHX+nIJYPqC6mDTH5f89oTN4mLjRpQxmH51Sa6Xr/I6IQLp5oYDTNbssKY+ZCy1cIbxPmRySVlSC7lELkBUgKSMF7W15J5yYchuEyEFUefOuAxkIGLuWjRIsyfORPHDj6H6vg4FjV3YGXHLCxq7CAfHYvWL8biy5bizFg/pjraMWPRIiy77DIsWnwJJiYr6B8gjHoK/3zPt/Hgk4/hucPPo//8IEZHqDzF+hc/r4bemd246sqr8MtvfwcWLVyi60hIndduo8ue8SELVLS3aSwpRWC2/+hHamejtOif/fmfS2517ry5+Pmf/zdYsmQJvvSlL2H7j7bjOFWq1NbBjTiON735zfiZn/kZLP4/Uq7f/OY38bHf+Y+48aabsHnrFsm9fu979+Jvvv51nDl9Gls3b8UdH/qQNu7OZ3biYx/7mDoAXnzrrfinf/4n7KSePJ1gQxWdXV3YsGEDNm28HFdtulKtMieOH5fIDYeztLW24Jf+/b/H5Rs3qCRA1jl3AklndOJ26N5PLwgAi5pf7B09MjrZujQwDxwPk8hapB+Jw1LDQw89IEEYzir3RK8cq+jf9eCdqJtGWYrXJwdPx8ADH5E7f0/3qyzF9V0FlayjU42NgRS5F/G9sYHzuGb9ctx6wyY0VSZw9NwQnnz2AAamCMX4b5WZJdnaGsdaERvbmaYzbpOC6mcuMxIeRU214hjHIFNx70sKOYdF0OgyOIjWNBoqZuRyXsUAEofXmfWXM/I0rhlg8fo0h5xIWHQgKDsO+FmwYyBrdJLM1plpFiWAKEXo9YEeZY01nUFBUGIQEfoSyvpC7vOFxjCZ1A4GMkMUVE3nFjdR/1nqYvs58YxlrdoQrJ2RVSEphJM64GZ7C9mScw+9ec590LkloY0s+kH88NHHcP58n+rkJDS6pm6yn4Rs5KQtSKThU8zuqc42SVRjWEI0HST5ksxLG07bXa1g5fJLcOP11zsDZ+auTNVDpeoqgEnyM4nLPA7Xhu1FrCTDdSr7iiTMJSHO0HbwMgoYPGPteqDIt8ysPce8qhenXM/N5Dv0xnUZ5Zp0iexmHku9Nl1Gah2opCOsU2KzZJStzrlfE1pPwifbI5PMycDemvuhtx8ji0VIUznHhOhyf7lKfNG5kqUs19hN7BbaE45aQWEouKVTz/dONEyJWDL2SxB95ddf/PpaAXGpxcYwDY0m30RtNyRXoIbuGT3KYpgJMHJsIhTW0YHjp0/jkSe3y5GDZDM5cpLe7MjrLpjGJaaahSN3BBYzcC/24PHfZUfOfysjDVhc8CdbZGJCEP+tDRqKZhkhahMEySLrGmKJR88tjSEXmM7Q2syp3+6eSmXpDBCi1kXjJHJMsDpXr16NhXPmSLZ15MIFLGhow9WLV2BF+0yMDV3AwnULsXzjcgw3jKN/ahJnx8Zw7bZt2LjpKtQqjdj57F7c+9ADuO/RR3D03CnMmb8Qx46dQt+5AVx/3XW4eeuNuPXFN6O52VEySXAnT5zC/gMHcN8PfiDnSwPI4SWcHc77oXEhK/8/f+YzuPvbd1t4opN19XacPnPacPnsWXjTm94s6db/9tnPYsvWLXj3e94j4hpnl3Pi2b59+1QL/+hv/zZ2796NOz/yYVyx6QrcvO0WvPGNP4ennnoK3/jnb2DHjh24+sqr8OE775RzfWrHU/jUpz4p57Fm7RpFp+f7+nDs+DH83BvfiNte9zoZhoceeBB/+eWv4E0/93NY+H/mKH/zm9/Q6FWyuX/1Xe+SfjvZtlxzERAlUuMslqWayMkLZz49dMxNFdkmyyEkEvIwSp3MVQrBliq9T+GHjz4iR54a6/l7qbAm2JYKdqXRmiJV5jWpj9fwYiI+7CdPrQQ+B6ILnHpGhIeOXEIpVCAcG8LmK9fjFVuvxbmTR3H4TD+eO9UvaJ1wemtnl2rkbgf0eNBsi1PgHWhUcjncvhWdAZE50LD5zDiwSF12EsZGyIPhNan7IARIouUv29F4T+q/liCKGf9OW1ymspG2Q+R3KW9Ko9XTQ7lZzyC30TZThsEPX0/ylkRyqhW3wUVHRq5zZtomsIZ4TOgO8D7cTuq1oSPkv83RcK+wjXeUEDTMMDLSIvpIS1Xvq3bWGup6UQKY2TNT75c68wx2sqSXvJyoXsXa2GmrnDDGlqNm/21oxMjomDLyp5/ZiQsDgzHalGQ3/tz99iIEar8ZtRDhLKA36bNTXTMV+ygQ1Nximda2VqxctgzXXnOVfk6E1S+zfkYS+HTtBaeoqiBZCF04cQVq0bOdk/WyPSrLHCbQ1Z1MZsEJn/sUukzLj7eCmh2XHWDWfsveok7WcvYc2XFJATIDanNZUo0zh3XVZ4AnMpvtZ8pm47nbMWbv+XSULzNyIR4ladTkYKSqYX1Ubn2WiEp82gihmSLFx+klYWfkyel4oQMsB6GJAuT3HNyEJsqHX/vWmhfJAhv8w4hTjjxklVVvUHbLaN2sOzKWNfixoRGnzp3Drv37cG5wCINj41Juc0bufmduAkkLiiAwETVE104MtRla87o6I0jozMudYgA++GK08npCYSsdc3Lq6pBn1qqiZpF63Mn+K2qqhor8sLPOaiPFB8+6nQhb6gHldbrmJUfCsaZtbcrIe7u7cWDPXgz19aN7HHjR+k1Y3zsfIxfOo3dxDxaunAe0V+XITwwOYOsrXo4rr7uREvAYnahhaHIcY1VgvLGiyXKf/ewX8Gd/9mWsWb0Gr371y/C229+KanUKe3bvxRe/8EfY8aOnlG2vgirY5gAAIABJREFUXLVK67hnz24Zi1WrVuGOO+9Uzy5r2o89/hjmzZuHD37oQ5g/fz5OnjqFT37yk3jkkUe0lu9973vBQIS16X379wU0alEMyj5SkGbTVVdqUApZtnyflatW4uZt2/D2t79d2f+Ptm/H33z9b7B82TLcecedyg6effZZ/PZHP4pTp06rJv7Wt/6ijCw/++z5c9b0r9Uwa+YsXLJkqcarLrtkKe69917s27tHddifecPrsXbNmsTF5RA4LjPVphTlRt9u3RjYhQSNIUxI9HWLKOgBCCK9yHlTbYsSwdxnFfWR79+/z8Fi6F+r1qYCqDMWqZSxfh4DWPghdEhCdGIue0bRSXaj86GMLZ8LHbhIn9E/K7GIGtDeCFy2YiE2rVqCXU89iWN9Q2jomoWGrl40tbZLo4HlLTmPSfIoqmqFpDHmuhQBbWS9NFKpgMhyiur7rNeNj+tM1sdahkBOOOBsj8nxrSljKbJojPVMCD0NaPZhi/zH4LfJU8q4Dn5udS1z1tZ5tujUM8tQ8BPBRgYN9Wt3721mTPWyAYM7ao+nzny9lYjPic6bXx2sGIa2YEu9fp3oo2rN0cWShDZn5Z5kps+vVB0wKANz/dVBgh01n2OuKdeQCAODKpYf6JSpxcBBOdwTdOT8euHCgDLyc8zIW9s8FS1Y6zltLlW8mIWzHdRT1yx8k10XIkwyoGlpQVtLs0SrVixbhptuuD6g9XTYYeN8kzof7ht3Jp5cm2zLMnJlvo35J/UMK9O05FaEES/Y6fx9BUORQetzgiQnBxrTxSxGZNSFe226TU92vP2EMtoQGeMal2H6ImxPJ1ryjVk+4O9bHbLkdEMUKJ+lPz8GsgQsUSaE/7icsyhPRJBqW1FgU9Nekr/7k96n/H2td4FWTH+Fv/1//NZH3/A2C8JIxS2IT8FwlGymHJh1ohndstbHWuvI+KgGqrR0dqKlo1OZ+XPHjuHY6dOWcuViMSNJaL1a0WvZF2zRD7dwlVsTDNu4bScjKIOdduwyECHOQBJRmTlYj7iCLBEsa20+Cl7EBkwINpnOdWWwuiPP6DFlL83wjOaMOMy8fl+vgxFmkr09PXj+4CGMDQ+jt9aIKxYuw8ruWaC47cw5nZi7qAcz5s7AaDP7yQdwzbZtuGzTlRhhtEN5U2ZEbEugbCsa8Nn//gX80Zf+TIxWOvJ3v/udmJwcw4+278B/+t1PorurB1u3bsWLXvxiwd6sW3PgyTe++Q2sW7ces2fPFlFm+/btGpTykY98RHD20aNH8Hd/9/dy5My2f+M3fgOrV6/CHR+6Q0Ivt956K1760pdi7uzZOHzwOZw7zd76Gi7fdAXuuutb+K0PfAAtbRzd2CmC2+tf9zpdx+9+4hOShX3Pu9+t4IaEtd/7vd/D0SNHBa8z079p800hKjOidjcKaAheY49ze4f2BY0eSTmM8sl6ppNlzd2GhdmPyWWZ03kr1xnhzkKj7q+6pdm/Ctaku5zKbp625FY0i8Qw+3j44YckCGMpXPfI0mkr68ihBszScj+KxOLXZg2YRolGRvVdtfq5Zqj9wgxkqmYVLmlgu5eWQcDA2ZPYtGYpXnz9JjRXp3ByYAy7Dh1H37g1F4hyNTS3qIba1ERxCSuJ8bOEJsWEryQQZR2ZBlNDOOhYJGjh+0oIL41FCo0oe+L4VsL+cV8i54Q0pZm//iNyFteQiEIxzrHOLP5x6lTKrmM4jgLzaMXh+yRykcz1iyF0t07aqEuyNKZyqdYazj6dez7rOho3aRU/2iBmhDEZLdE2E+diamLoX/uzYs3o6FLeuKR0Jg5N6F1IvIpKa4GO0Aizt52OnE7aokzKcLQf+unIf/iY2PSsj7unnNyYlkJ3Xesa8Lr2dqIsQdJU7ZYaDyyntbWhg5PRUMGKZZfghuuvDTtOR04dD1s/NWxk+1Sh2JZO3pKWmeTJ0UrfPJT5lNAElB7BdGblPo+hTR7ZppEbw85y6jH8KoNqZuYpQlTuPuAzTnRFIkzi9Jiwydc4gMrZ33Un9+McZdnRuvoUhdcCGred14S54NyoBzyCvjJk/+McsP1tiVEe9zgdkbZTLhzwNAddH7ZSDkh+0mdNc/b//sZX1HgAE2rjxmJkT4oP6yp8OOJHJ3kh58DSULHmXKmghy1Yq1Zj+86d2Llvn9XfeLi4IMGgzjnONIiOhOq9erkACdPIWEQjfBb5+eCynqdWMtUuDZebBFGfxJOPSO9XmoWuakS5By+iGW3mHxPxuL5iw6vBD6p1UT3Nvd35uTTGq9eswYK58/DU9h3oO3cOHRPAnIZmLG7rxrIFczCjuxkzupqwbNVSDgzGicEL2HjjdVh3xZVomdGDUc5L5gALisRUgXN9A/iHf/wm/v4fv4GDBw/hlhdtwUc/egdGRwfx5PYd+L3/8vvYsGGj6teLFy0WZM5n+Nn//ln87d/+reQj165dh42Xb8Rdd90lFIUOdtXqVcqgOZKU/d/Mkv7jxz6mcaUf+MAHsXffXhtIiplMTEmO9oqNG3HT5s142ctfLkdw4OAB/MWXv6wBLGalvxavfMUrPQGqUhVMTyOk0kzqi4OTl2LMZGdnOEEaXj8t1q6l3y5VLrNCXW+LcaZq7aEgzqSMNzMfvl9y2TLD4huWo/m68AQ5E36WdiIm+onJ3MSeXzsBfiW0fvC5g3LkHpZjJMn/dt9xOsLswU6ozmQt1so9LlKZspyhjzMhVpLCqJinzIPDToZH1D9PJnvfqeO4fNUi3HLdFZjd04lTg+N49Jk9GG1oQ3NrGyokKYbjam72qEyukR2XM1BD5kHIKZ/2Wk2T/Pj7JECmgcoxmgnxiUjFdi7pnBt1ckY9KsYv149rryC5pN7GEp0EmpTVxyS8gGidDXuMqWvazqA5nId/BDtTxz1no4+Oav14nWkDki2cLTp8XWZk3LMMAPmHrykrtqVtcH8zn8dogQLo+iOp0LWp396iKck7yEEaaZcMqxp69rW5Lpw18uw3N7zucDPXiSQ39ZEHy5nZOTPx++67X9A6g3ay13PQDLN7Bmq6nsjCtcYRyIh9z/Zgqs4pm6V6YQWcbsqva1auxLabt0r7nZ0hHE5kno/ruUXdM7hRdkT+XyZ4ubcZOqs3XOhlkCHjLPggGzHJ66u3LLKk4XsWsbYIZJzPK7gNtDT3T2rkZyBqh1/PoMsBpUpLsRcLB15GDuIM5LOYDvdHm7JU2C5y5EHWdDCTrWb1OvuPd7DpyB3OZNBSOGY7u3/ZkSe77iJUIZ1/vlcmpXrLn79iq6D13JCezESSBpvXKQ9K4xf1SMH9rn9JK7mxAReGhtFMNu3iJXj2wAEcOHKUyiSaY07hmJGA5Eng8N5wrSOHG6QTL0Pr3iV1QX0jOobH+ToiArzG1PbObIf3XzfiOQHHEaag2FigUjBWYh6/kIFcMC+THR1IlGYENzZJalLqctWqMtOujk6cP3te7OOW8Sl0o4rlvbOx+cor0FYdR2VsAGvXLkelqwPHBvqwaetmrL/6alQ6OjBQq4ndLBENwqFTwIMPP4bv3Hsf7n/oIVx73VX4yEc+hMnaOB579HF86IN36ABcffU1grdJGqNk5O///n9Tjfn6G2/E1i1bcN0N1+N3/uPv4Ft3f8u9qA1Wblu+fLkc4/59+3HnnXfiDW94g2qZp0+dxpHnnxeBjQNkXnrrSzBv9hyNcaWeQEOMVcxnoH0T+FH24NLoj4eGtkmC0V6YCFEMEFArYPAMBHcpQGPJJOpzUZuUgdBrLL1Ls5jOVdG4YLDAsGLYRV1DwNteMFlk5EXWysBBCnN8PxuD8clxsdYPHNhvSVWOJJ2ckMNPEhMdQTJtswwk5xStcYkYKCOLOmAiSqqPc3wo5XS5djRqdJLhzKdGBnHp8vmagDaruwMDU43Yd/wMhtCs2vgUDWIgEzTK6h8m+UnZH4PLbD2zvCqfD7N3/oxnSLrNEYjSMZcV2KReFtKfGcRmtpPlNe4d/h4FYVzecKZqo5IEM6MehtjNX0khJj0L9pEPDeo1hJpTCtTQdap2QWtOsSWS7SjOk6MgszPFma515nOaGt+jsCWltjQ5Wmm8e0JatmOm/VFtX07KaI2zUUPqDjR8ztUiVLTK1o17wSqP/S44f9ySyWzjMpfB5YUGybySC2CUaHBoGA899AjOnT8vZTdl5ERc5MSpntdsAi7V20LSU8qBmipXt1vsgKC7FLeB56pCstsybLnxRg/3UF3cARYD4qKMWApIsqSQ8HqyzaVEl04ozrGy7pLgVxFER4+13kOqeFbXFHKi1QxiSrynnXgJey0QEAvLeOCNmd92xg7Ck1xWOMkImvylVAKY5sjj8yO4SgRH9ifGlnL/ZDuvulZiIlkJq/A7Zhm27NFL37O7KNO067/4L0HreYVZY/9J0LrPnNeuctuKjTVpBHe0a5NJvScPPAUbmB3RwEXrkmsTZqDSWacwRduMGTh84iSOnz2LSTp7ZmRsUyKbV/VFyhLGY0xjG+MQpx2+EnnJRKGsgQYrPSB11SZLrUbJTMzahh+QYVUr1UUUWry/d2Bm4vrqnZ3PKL5OV+0RBBfsdxpzHrLZs2bJCQ5eGBS0rIBjcAgdlSpWzFuAl2+5EV1TY6gOnseGdasw2d6CvSePYdnll2H5xo2YuXQxENrlGqE6xZr5FJ7atRcPPvoE/vmuu3DpZWvx/t/6D0BlEqdPn8WTjz+J795zL+79/vdkjGkopabV1ISVK1cKxl5/6XoFXERBDj13CPfe+10ZQwYdnR0d2P7kdnz5K1/Ghz/8Ybzh9a+XVC3Xj0aRdTjdJw0xW1CqHCxClrTV8VKmVEiJIn0K1lgLXRmvAicTRHgYGTQ0yhmaKS62JrkU5UlBodjlTigbHLZ7KUMKxjq/l5ry3IOKlGPEbNY3C75DOHDX3xwMpE6y4FLWPWN4ClnrMoqo4bv33oP9B/apLCERmJj2RYPC/+Z6j0Z7VToCTzPytRgONDmSTkelKPZLF8OAGtFMI84MZXQMgwODHqhQq6lGvmphLy5bvgAzu9rQP17BniOn5NCplMhyFpjVU8krJmTZCdnBlMsKaeiKFqwcUCRIutUdKSTOxb0kgzZrylwj1UdTUz6mfMnQlUhmhtTJrXFLY2ZH+dwN57u0xjPr8kjog8c66XNItA3dg4TPGTgw0+bfJLMVEDpbCBmkhHBUIYITJQA9h3Dakm0Nxrfvz8pxurbo+5Wj15pyzxqldAnDQZx4Mqy7K2CK8Z4BdycszMA+iVF8RpbGZR3Xcx9oO+msm5qY2HjKFqH1J5/cjtNnzup32uTMDa1zD3qmugmLVrt0WUmM+WgbZHscxWCUlSsbd0bOPvIX3bJN5LZJqd551LBKGNE6VXZ5fF/Z0DyX7PJQ91FVxOUsf6r/XgG8EVuXRHJymm0oScm8bgYmCjIBTWAcU+cEAzXqFJBv5X3LMtTJEycwNDgoTg/lthnIFZLI0YlgYpqD92lZ6b/iyEtu1Ha/xmDT0rc5LIa/o3MkMnWquE3XZC/Wq8yxKjmO/Ll8Xsqel519QvA/oe79f+XIf2bVhho3KiM/HQQ6aS5U9Huy5qKHKwapI0jWp1U3pIFkSxYZ4pwahAoGx8dx8tx5jNKQU3kqmH6VRutqZ+1Km4XRI7WKg+iWRih7WlX5DEEB6xTHYPUmt5dZdSij4iSpFVQML52CFrM0/ZMSCSocRhHxFJCHl1LtZTEzOjN9Q0rOQgnhzZkzR73PnPd95PkjiuQpPIOxMbQ3NGDR7DnYcsVGzJgYQetQP67esA7Vni4c7juHGUsWYu7qlVi4fh1a5s5CS1MLxodGQPZbY1Mr9h8+ih9ufwp//pWvYOkli/Ce9/4qZvR0eZDNpGVlef9PPf2Unt0ly5bJQTOrz1unIfn4734C3/n2dwRZL1qwCLNm9eLggQPo76PCFfArv/IreM1rXiPpUhG5ONUtJkZxLySMrDAsWMl0TvwjXfYYcMJ/03kTJlY9u8oaMA9/sEizpKIaVH16mhC+QoeYzj/qrxFX0YCq1jw2KmMqta7QK87zUUeVos40LVqOsks4crN0Pf9Z5K9oP6Mj5/O96+67sG/fXpUrVDdXiSYg9sg+y5G2/p1TUcVmHhH7m4RMseulqGWWspwgzw+Z6iR/DfN3OYnMUHttdBCLelqxalEv1q5YiuFKC57YfRCTzZ1oamuTI1clOlAIkTHZchhwNvd3tmNlHdmZutEsb4y6eAdv2KgS18NDOvg6ZuupVa0zGMhLwVIPg+d59y4d8Pqzr9sZp0+cmNYNVTnydPK6jJyhwF7p5MXEAy1YwdFJwuvRgJLosc3nzvcrymqhgV0EHjE8hXaH54DOTsEVn2XAsRTscDZGhM9Oi/+dezqHouSkQe15inyI+R+98tHLz/fkPnVbaoqleEIfnVk6cyco7Jpg0NwiBvvA4BCOHDkqcRjtlSjlea68gw3Zada+gxRY9IFXvPbZQ86RsG3U764Aq1aswNbNN9nuSW7UpGba88wX7ZAdPHN/qqMg+skTaVEbMZMM6cdHvlOgcdmJFFykIhC3/c2M2wRTojONUvMsCHTqdnDQ5S3jEpiFUeqjdbmO7g4x0sQ9xSy9QKKDJG1Ad3pl+mKf6WDAJZ2E6VNN7sc6cgY25VJEeNtpeX+ZLM27yHUoOfH0Nf9ijfz/Blr/0rveU+MG2rt3j0emKcJyn6L6phl5qTc2B5RE9EJDSriSbPRKFSNTU5i7aDGaOjrw1O49cuaDbBeKzIvtN9wEWR8wvJ1qXIYp6o48iGdRC0zVIEbx1mzmxjbZLF+jB+eVK/ofbWANk5UhoIRx8lHXF/eiIKDUi+sD7VYfiX0o23JLCElaysgHBgWjiYlMCHhqEr1dnbhq5XIsamzA/GoN1162Du3z56K/MoWxtia0zJ+Ly7bcCPR0Y3RoGC2VJrTyPRqaMIYGjFcayZpBRRRnwreclMXMr17fyk2bbMxkUst4M+Lv78ezu5/FXd/4psht1IW/7NLLcPPWrXj1q1+t+1GgIgUmH2jVttWGGIMHqONcYosacnavKQMAGpyhwSE90zZOc1OPdCgZCc5sNjIT4wf17LKtJfpi1RkRNXJmTKzDyrAoc3C9ia+jzCuNaEJhhTOP6KVOaqlrLrsEUFcAs1Ehe5UH1NkOp58xaPnOPd9W+1lHZ7uyabahEdYXysM2F65FDHyxIJFFQqz4liQ7Z6iC1kswsxnrY2o5U/+DdNYn0TuzVwb66HP70NUwhqWzO3HdVRtR6ZiJHfsOKyNnbbzCOnM4SdWdVd9tCGIdmeh2xFynhLRNjjL8LacQ6mUuB4RIkoh8OfTDgY9lRF3Xrp81G1cjJuYxlGF7Pd+K59Tz53xOOTGt4JyQ6Cfn5CBRLa9BMOPXDPZlK8M4c2NmIJSkoyTgpjNPmNS93b6HZK27Xziv3ZmW2c8x7EQZqjPcRAV4A/4sOz/zG5oK4RrzJrxnC5Ei1cpd4qiT6prERs95DmxBU5CnrhgGdxYFef7IUTzxxPaid5zOnHZHc8fLNfJAIsWk57VNUYwns3GOYo6/zMhXr8Yt22423ykCGHFSQv5Yym6hOMaznATArJH7GfBzQhOkgKydzPA9M0nSdOqooeeeZxBvsmK0QAWsrgw/nLyU76J8aaJjXdmtfpY9ZKV+1uvl4IhOCz6CSmAlsSileHXupWvX8flEk9LGFR1SpYycJdREmRzkhNBNOPVpzr0M5wf/6mJo/f+TIy87/n8hay/9GirH776nxj5kEqSy2N/MjWUsvBDeoOOiceUCGa6awjij4ZBkHZmcQkdPD2qNTdh7+DAG2HPJnzFrZE2D5LRYTZFqQrzFRsF9hU6eQxggfKodtNvD+G9BsREDmOhWJyIwwtMDDB+XTklwXol1rtfExKt6OFevgLj247qjjcWonBWhLm7UBQsWqJ1Kk9NOncLh5w/LALQ0NGFqfAoNqKKFUfnkOLra27B+0UI58gUA1i9djI75s1HraMH5yTFUZvfgule+DB1LF6GpoQmjg6NghMQZxpOVBkyASnpTQJWHnoNNKGdJoxZ1tkqlIPlIajM0egtyRjCrbZSs18x7Y9bMhUpGKH8uOLOsuqTNTwSGBC9DxnxuNLQUoKBDU72XkK2UvYIRzSg38A+zV3P6k410MYe3qVHGTg45EJD6RCyLsXgS27im0wkaDVGRdBgpAVmu02Zdb3qw5xGbFNeRcQ6uBr+SyatRquRfTIzh3u/di/3P7Rcz33uVRnkk6nJBdgsnmPCtjHcQ3RyjWtVJzHWRwIItHygSh6bUyUlVnDtzDn3nzmNssB+LZ7Zj3dK5WLdqmRz54bMXcG50CqN0Js1NOksMLvi86TB5Hhkc8POkl8/56iOj4cgtjEQnxN9jZpvnXITRaNESq1/Mc4ueJKTO3xFxMYIoG1Y7N0nUjo4KmeI6MOixkAw/hyIwrsc723XbFtEKBr0MElIysygHFHwH98PbAdS1vRNuF6EvNNF5PxnISupV856N2IhlH8aX96aRqQxwSBojybGx0T3uLCe1NHseeaWq2jbtEW2eeQZlzQA7oILCFhmkkQ6bVs0z58jQmIzmwMo/VNgQmWlLa1sxEY3Z+fPPH8VTTz0tZrunYrXEdbGFztyQbLvT9alGbv0D81/YfuY6OpUDaVFXLV+OLczIVYIi/yRLjE5CMlBJO2vUIDLiaDW0jLOHnic5Ne2mnLcY7/VymNG1FNqpD7hRG6aQWAfl4jglkhS173qPfBr5FNex7bALcQCbZVEFGxcRlo3QxYpn33mRp/npOdC0PHOiwuloTQZ0ICibGuTATAKNagUht+xR49/TksMf44z/pRp5+b4i8f/X289qBw7V7v5f/4gvfOELaI7hBcwQqjU26hQzJXIL1i+ZUU9p7jgHpNQoekABiNFRQexDZMPTqHCGNZ0EMxSKsPBBF9kuGcvBBCxPvUl4oXgg0+KPOADW3VbGod83EY9ZMf+LB0rRuu6lKgcr4hT7hZs4ZtKqdXTr3NSEzHq6ZyijJBzY0z1T/+aGIwwth97WijPnz+Lw0efRP9CvLLOlrVmBQXWihoYJoGESqLLnvDaFebN6seXyK9DDenpfPy6ZPQsz5vaic84M9I0MYGrWDGy+7TVoXjwfY5McL8oNxmyBMDcJf+7rn5jkKM1+tLW3oKGxWfVqRrXKKkrjBD0f19AoIT7WQgtlrUJasAw7GRiRiSmFrQqWMjDKICgfQUBXZRpHAWUl+zSIQTaGJHiNWEc7AjZl7NH7m4xWOxEbLDt/96DyOvgeqmDXpjAyytGmZt26t7tOkJIDpfEVQc5ZlzN5TtmzMZIj0/OpqUVH9UTC6nTYk2P4wYP3Y8+BvRgl8U6TZJmNUDXMQUi2jDGrTrTI3RHOEuwg3SITajO6Jqm58Z6p+UyUhTX3sREMDwxhZHAEo8NjqI6PYlZrA5b0duH6qzehobsXzzx3BBc4Ca+hhoaWBkxUXf4wgmKDno44ryHbZ8oOJst4OQhDpNXSJDFlHoI0faZM7rJcMV8j2DggXzpNfi6dOOvXzOqs9OXav2VbraCWbVh8P/6exZTc9ZHEwAzKVZfn8I+AvLmPs6yVz9JCVURkzHyXwy+07fn+41FbdrkwM3MHWORrWENd89FHGKBZeY4BgDNga3GTzJoZYplLk6pg4muE0+ZrlGGqtmznxmDFWu4mdRpST0W1EC+Rk2DtvIZDh57Hk09sR2/vbLWJ2lH4bFLgibVyD0qxczTiOKW9SdtFzgQtnIar8NmStb5qJbZt3eLyqCD18WhuNtrm+wo2uCaaZeklpgEGu96O12I7iVRksGXH7U6O5FVk4MdzZ6fr19vB2q7ZAQeJLshuDqwtO5wONFnpKtUUKm3mQNn+2c/x37wO2mnqQBD9mjmzR5PlqLVAO8rPTlEafT4RgLAfhf2bBsvXrzM7TwoEs1SiKu7Nm8x7Mibm+TkWNL8XOOUMTuzc63Pdg9r+Y8KEKG2UAoRK7cjJ2t99+S/wiY9/AvPmzEF3R6cJQYTZSWLJjLj0dvpAXm+QIPi2qeRG9anu3lkive0+cAANrJsSficTm5k5JSFTq11MSjvyrF/7Y+IpR+Q7/U7quuweK2q4NIUG6MylQsTss6lJtanOtg40NTSjraUdnZ3taO9os/OtTaC/n1n1cU3kGujvN+FGs7QraECDsmQ6w3y2NFStHa3o6OpEY2sTRkaHcfzkMUzUJtA8VQW7NxvpzMcn0Tg5hTnd3bhmzTr0ooL20VEs6e1Fz4JezJzfizND5zE2owPXvepl6Fi2GGhiDZTM5GY0NbsOboiUB4FjP+lIhpUVNzW1SkiG15uQoAgwsTETKk9Y1GtaGkzjM+HVzk1WUuFLwQRKSGavfT6H4EqGI33he3ATy9CGlrAZs6FpXxrXlzU592lPmAzH0X8UVQnJRh9iZxEaHBFZYxqfVPlKJ2Pykp01g52Ew+RopTRIx9eIJgZBzI6ZpU0y63QGMzw+gm9/7x7sO3QQ7d0dGJkYw+DYiGF3svHpyKOGODFqR56IkWptnJQWU9LU2z0+AY7/NbHH2arHZ1InfwgDF86j72wfKtpvjWhjB0RLFfM6W7Fh7Wqgcwb2HTuFSucMNHeSPDqIMTALrYDIWbXSGO0805W1VKrKILdE/krYuagtB9FLBjZ2hEsyKQxSn4CWmbNb6px905Ez++ZrPdLUsHEiO8kAzgzHAZqzMf4uHan6xVPBjPYhRD54jZr/HuUKvi75PLqP0OnOn7MGbidrRTf+tfBNk4aRqPYbbVM+0Gyzc8sWbUb+vp2Rr5MSx97PRsIE8ad6XpRMsu5vaU4T2Fia5PUIlREi4nGgmd3bETvf8qAPSOjp+9+/D12d3ZjRMxMzZ/ZaslVytk5CbA+ClMfv0zbE2GH6OYrBSC+goao6+drVq7B182ZMkNylWZTZAAAgAElEQVTH/nm1egZnqIRm2qlmxm2bwPOYmWpQtAt5apNP7R7y/rm8WfaoZ8QOyt2KFvYnXxiQd9m+l5OK5GWk7XWZJR2rS0p0+GynpXMmaiquSQMlqtkVQQ6PUcoMIDSZLdrMXOaNsl0xKfOFfjPr2dPsZKnTSxayNOCL75BEa2XuZd/pha5/p7i5nAg33ZFPz87rfeYvgOhrx07X7vr61/FfP/MZwazMygn5KcYtiGJRa74oO5YyV7YQ8CGxDaStDXMXLsLxs2fw9LO7mU7q+xOMohndMTLUQJWcskOBhZR4LLsKO/QXVq0ZWdZ7UTMDceuLpwu5JaYmwhGdPclnJF65XY3ryOK+e9npzGl4mZXTCUpgQqSoyOyZJY9brYnvq7nZjRVl5l3dnD4EDA4NYHhkCFMj42gkqZjQ+PgEVsyaj6U9szCvvQMzKhV012qY2dGK7kWzMG/VEpybGMBEdweuuGUrupctRWsHJ6E1YxKc+13BGOtXmttNiJBGh0vFiJiwHxmxE4JQBa8GFMnMV5rVLS3FuM88XJnZeENmlBTtKPXwyRs/+jKTBFMc5Ai0iiAgVfKKjgTXkGnAUrYyWdzJGM+slptUI1ZpHJv/N23vAW7ndV0Hrtvb6xW9ECAaSbCAJMAOgqTYJFtW8YwSO2OPZhx7nFiO5Niaz/kmksczsTOyR59lR7G+zMjyF9sSJVMURcmiJBaQBCsIgEQvJPrr/fb6j9fa59x7HwCRUjKBDQF8eO/e//7/OWfvvfbaa0WlHc7n6R2q+Hx4iKnKdpCwBSBHwHO9VYmdxOLGJic7WZvZiGX2ma3XagIu7GOTiR9GJplUhaLnT09yyrY26ti95wWcuXAWqY4MKtSy5twxq3I3vaFKJiCf0fgKpjDoA7pVmRI24kGTYNKYVjDnZ6CsJ3v/5VIBxUJOtrSJaAKxcBzhIIygVEKyXkZ3JMAtN16PejKD14+cQKSzB5meDMqNMiKpCDo7OlEqUt7VCGzqlzvCkE/svIKbZ3n7xMmqoFYV5klwvgJvVlOa4efkQEFVEhnEXk9ClahrickQBBy86GiqxjFZ4r7hgerbDySWqbUiTwAbJfKtK94zIjaqHFkdO7lW/l2fzSFPHn0i/C1NgLYJgdZIkvVqfRLHg1vmFYS7IxEFZyZk0uxvmgjFrK2gqQ2r8puiMW2VpJ3DnjzZ4m0QgeD1U8hFUrtOYIsoDCtynhcyN3FMZs85YEXoR9GqFTrjFUV6m52dtzFfkt30uoYS0mq1FZhMHpfPkp+JCSbPvM6OjCx/OXGyYd1V2LVzp1AnjRHLcc/WusHD9luf1wVyf4+5fltnh1X/7e0OTzT2z8hD9dwKnqxoCbdNqCiRWvTLzVNfMirmIWt/n62dYEx1T3hW28Y9C59AtSr+xdfpK3oiJJZQOV90IWYtS1UfNC+tnn0gb7VhL3fqvAwO9y2htkBueaRv1rugvOjfXRvpkq9dnlq0vtIkzTGQnz54ELufex5v7t2L0YsjSFAYXqmWqf941Sw7q1v5hQ/i/JO3VdYTrHQ4tsNRg2oV0/MLyDIzZrXIkRcyo5lBUsGMM5USMGjBOf71jURgVYLv33higR4YoT7O4rp+k9ifzWBWEbTMg51X70cfVK03e1rWm2eDwBaFpdsmfkF4kZueVbtB9OpXuX4JVcCYoXPjdHV3YuWK5Zibncbs5DSihPHpFV5tYOeNt+DqwaUojI0jSmtHZo2xMHrXDGP9ts0YK86iEItg4603o2f1SnT2DCIcTSEUTpo6XtTU8Sp1jgWyv0c3uigioZgCCP/UnGuTNNBqJ4iBzqq0ZG5hfgPaE2xLkPxsfxuc5De3wVwG47SqB6tK2rNMz9rWK3PZsNJx7FcP1SpAt1l5evUuEYaCuvrQMTkEQQds83BxylA8/ClEMzo6pn+j1OxVa9a6ERinGeCELDxPwgcK36+Ti5QqLx7ggTJ4QuqG2PnEroFXX38VZ8+fRSRGr/aiFPN4fTz8eWB7Qo+RKO0AtMWkck89Vs54c3qgXKkhmy+g6qpjvpMIUtIDNzg/qFEKN45GLUB+ehoZ1FSR337LNiDTjTePnUQj3Yl0VwrhZATlRkla5Il4Ugmd788r0SCCQURJ6IxVvjZmZCQin2A1WyFuMsS3J5gQakTQiZ7weYgY5tzajBxnim8+kGv8LARV5CK31WoahVSi5saveOi3q8H5kTgmXr6/qdFLdwDKKMT9vK/4/KHrWcVsl5EIxopcI5iOPe49zDWz7ZI5r3RnPV3vjGXscofXmrmN67EzufGoEteMQedWEfvX5PnD3rrWbLEky0oiFPK4dhAxlSz5vPl9avs1EQkfRAxilzMjC5RaA0eOHMPExCS6urubAjw+qZCAkdPIt+keW7viDbCX3WhoXXMUjT73S4eHcO2WLRjo60VHJm3VuCOoCVlyVbIf5TWI3AV3N7UjWV6H6GlfuySnXVHNJ1s+oPl/4z1rjoO2xXH7Pk9Cc0x4v4ecKYn9rPFrDHK2cbPWa7aSKr9u/DHm2x8e7vdopE3gOBKjI641A/VlaYabR7fy18WjS76praJ237VI8EVr12H/iwO5e51LKvZmomh/WcQD8Ofrld4nFIxMBbVsDuOjo/irr34V+/a+KX1tjsfQXlH9Sp+FuldoZi6uGjfIMiR7Uyq9kQDXNzyEoeXLcej4cVwYH0eJsCTXEOEX9o6cLaj3J/fZ4eJAbotUD8/bK7LH4fqD3qaula1bxiMBGJG3vD42qzHW3FaZCToXnO8qUwc16Q8HlymQu9EQZnK+IlSfSrKakPFFV0dGs5oTY6MYHRkxsk80ig5EcfOGzVjbP4RIvohYqYwYN3Upj55Vg7j29hsxXc2iEA1j+eaNGFq/FsPLVqNWoz49xXRiYqs3aGpBpnqDvT72XtlnVSGHZDKt3pi8rZ1SluaXyWp28pean20TqbCk6JIeeXMkr/V1vwD9OIi7U23MhvaA3hJ0kAZ5tWYsXUJcxYKuhwczNaUZIDwERhha/XvNpttYkIcubX7bxnteffUV/Me//I+YmZmRc9vOe3Zix23bZaaiNeqCCJ+RYHmtF4PTVD07C00FHgUlm4Nnr11fi9ILICaol3PrfL+z587qwGyOu7AtVDMZVM/sVcAUtE4CoNnpyllK4jIMbqLCc8GbupvG0Owg5n0t5rMIeMiHeegGqJXrKM3PI1EtoScewr133gFkurDnwCGkB5ege7AbC4V5VEM2ucFDnytRutwuifWyq62+pZtvd4xtth64f5t2vu3JuVoGFqyYECgYUYiDBinOqMb6m4aISV3Mva9VWw7dcQewRkadxDOPDu4jgxztN++tN1DxSYfaF+0iMmoj+ZZEy2u92TpyCb8lHCYfymfM/ijXDwNre2KiQMU+NeF8TRUwEbbeNe8dAxL14flx1CZwVbpv1/DzM6jz81Ooxs+ZC4qO8jrjTdY7n7FaFPKlNqtZIg9CD9XfpWCQuRWaWZUlXG++uR8jo6MabWVbzypNW7usyIl2mFCNm6IQ0dImcwjp6wzi3iqXdDZ94P77Balr/IznnvMC4DnGX37ywoKvBV6R51i4OGc3zwL3QdmgdR+Ir4SbtuBsVzo3jXJahfmVAnk7XO88xtuIZb4tw7PfYH1rLfKX50Msmsqo1YXu8J74ZM6EeDxv/yfXux6+9t9xacXug64PsL7l3ILObWrIf5+1dq58r9qvor26v7TSv/RqWxX52Cw1WTE3PYM//9KX8OqelxWo4uGoArrg9WYFZwe9jWdY5eUPeMLlpjwV0pwrq/JoKoVTZ85gNpuVFjuXMPWiQyQwufniptyfg3t9Fta64BY70GeK7YGoNWfp5sqVnduBzoNXmzseQ5FQrxsN0SN0AU3CB86alIdW1I0M0ZiCqAE/Exc0Z355MLAKY381zmDeaKCnowNrVqzE9MQ4RsfGBINvu2UbPvGRj2HH1huwbukKhItlnNz7Jt568SVcPP0O0v0duPnuWzFVmMV0tYzU8ADWXH8trr/pVhSKNVTrYUTiSZRrNZTIVQhxXCeMTDqBYpF+2HVEogkjG7o5eh6EPHAlPCIkwiqkdCotOM3DX/b8WhU5F4rpKLcFd4ExJvYgWURXw/v4r+/0pbrL1f0Bz4CsSrRcxujoKHbv3o0jR47KMnVgYBBbt27FI488AjPNcB7FbnGrkiUk7WBRVT5BAy+88AL+9P/+E00K0KyFTmwbrr4aG65eL3e25597VuNcPNyWL12G//mTn8R111yrJMf3akW608FswiC8p2VC7JQ51Rw2JWJJcCri7QMHcOHCea1zEp54T9WPVZVmXuY+GPrKy1c0IsLQfCMwsli5Wke+UEIobHPVLALUNy0VXb+ygXAjhOx8Dvn5PCrZLDrDDfQlIkhwj6Q6EKS70LN8FXoGe1ELVcH/8z1u9SXcLw+dC31xs9HmTWD9bl/V+SDqD1jb1G4vi29iY2km3mLyn3zmXp7Y4NbF4kl8/k21O7F9mZjZ/LZVVexpOn5AzSYcdBi71NAIRxFV+7zfzT60I2Tx9aXBr/lnY6Zzzftn44O4Mep9ELEkRuNstRr6B/oVwOdmZ5sBQLPlJB6GQmqbMRj4XrsVCDZq5xEEXofX3GAg59dNb8JG/qSAR9Y/20IcXVJj3Xrx0gon6dVNGvB+kK1OgZQi9SNAklcSr7++FxdHRrBkyVIpKkqgyTvtsT/umOp8La5l8oCYMPE6erq6HBkzkJVpf28v1qxeieVLl6K/t0dnO5PHli6IE3mRwEur2vUoDB+zMffbY5ALwE0BmJa9qaFfTmfdLU1Df1pB3ydylwclD1m3XNRcbrlojfvna+gBZYkpR2xok+dQtOuVeFlZ7gNLhsjlsMr8vX69VyBvBlD9xelItOuse3SyTTq2PZD/JBSgfS+2EoX3SDYcWhAKJua4A5GbX9Ch+PJLLyEVSyDCjV/nYrBAzkO9HXJ1X3XnSEiBmeNozD9JeGNfnPPlErEIAswuLKDIWVsqDLFaFLvXvabfeM20wGvRtrK6dljFE3a8L7hl1HbwmBCJzVfKjpHMeWaiHgUgwalaJU1UBgNi5fL7Ndcc2HgVe6ncgM70xYg8ccuCqUhFVn+tgWQ4gq5UGsN9fShmsyhUiliybCkefPQh/Po//+eqPLXJq3VgchoLp8/hpaefxvjUKPqHepDsSKCSjmOmUcWaG6/FHffch1yR5KiQUAvD/aziqlU5tjOnSm8mm8Pxd97FxYlJzM/No6+vFytXrMSmjRvR29ur9+UhEzjRGJOVtJGr5jNs1tYm2HDJTjU2rGNANMO8X/dtmaU5mNlraFrRHWSUiv3Od5/UoUJ3to2bNmHfm/swNjamquWXf/mXJQurg3V+DhfPX8Abe9/AkSOHFfR37tqJe++9F4899hj27d+v7+Fnu2rdWuzatQtnz5zFj55+WqxU+rP/00/8E3zrm9/EY1//OlatWIl77rwLH//oxxxa0UB3d5dm8Wk6U2eg5e0g1B63AFupMYkwr+ZDb7+FC+fPNfXP2XdU31iM15pphrupCDHUvSiRg9F4J0xEhYkQX99crnz+o9irfmVZMGcsHEN2Nov8QoFzY+gKB+hPRDHQ3SlovRiOo57KIJKMIJzg77CgWpsPtz2kQ82rHToDjFYDxJO3LDBpDThBFyVyOsCdx7rX0W5zhvLVud93vtnCg5MVNX/ZhERCojJ8TY5m8k3Yu/WMfb6vtMPdmCTRolwuq7E09n9ZrZqErdMPcEFcwdKNgrULxVhwi4nExSBv/BhzJTOo10bu7DPaoc+lK3U0J/BjRjItQSyvzGfoS8n11ol+WWXskxKfPjHJ93CzVYjORcyrnklj3ooBm5k3vo2SBA+pS9OejG+Oh8bxysuv4uy58xgYJHu9S/ews6PD5JudsiJzKRPwMvMbalkwoDFA04ioI5VSRU6InWZON1y/FWtWrdTZx9+NetVGcl0SbZ/Ny5G6gN5WsatC5/mnyOpPf61oq251tniXssWBvD0MLWrxXdKqdTvE9okY9ObZbboYTqzGq3U63gSfpR/zZPJJZI1tUONEGMfGB3X/7FSxXwKJ+2u8NHi3X7vulUOkjFPgKmz3NUtQWqPS/p74e9T+/a2jtL1Cb5HZmtfzPhV8M6Goj80EJDWQof6//Zt/g2d//Cy6uShoLcpeQlOxyqTr/M1QxuZ+a+RERLckwpxzZZapYBhgxZq1yBYLeGb3buSZnROK40Eoz3LXo+FG8xC6H0Vzn6R1SLneDTejUx2zLN8cpLzohQ42JxTDha4lR6UmBnC3QBjEebJK9IaVAKX6CItya7nPgmhYhz2/5u0KJUfIjJy9OVbq9QDJSARdyRQSoTCWLV+G3/rt38Itt96CdH8fquWiCGsZstQKZWB0Ak994xu4cOEMhgf7kMrEUUrFMBeqYe1NW3HHrvtRrodQDSKkt4mgx00zPTWN3bufwV9/7auYmZ22GX2OZ3CuPUwP9ZLERAgj0rzkgQfux6aNm1SN20yr2AFOqtY23KIC3FXknohhhJyWx2aTp+Coh8qv3QJr8SQMcp2YmMKJkyfw1FPf04wu7VRpKMNDlP1tzoNzk7E6Z+Xz9ttvq6L+3lNP4qMf/Ygc2574zhOaBli2fAU++cn/UbreX/nKV/SeNH35lV/5Fbz+6mv4ky98AatXrpbb09zsnFClcrGMlcuX44Fd9+Gf/dI/sxzUoS6hMOUYuX7YAgrE6ajQBIXjQTGiRIyrdbzy8h6cPXNa98tXc1KVknhG1cGhzlvZO0S5ytcIOWx/WDCpN/h9JNmZO5qWPNcv59bZPiDxrVBGvUK1twARVoSNCnoiwL133o5Y7yAOvnMWM+UaaqEaMr0dCuT8JalbJ77ig6xXk2v1Oj20bjPjHob3bF2+ju+bMyCINOmgSts89j+277nWqDNvFqjcm54x7tsW3smM41JWSZp6ng/AzcPUiU21V99mlWznjPgUMtqhU5ntc0+84tcVlB1c7+F4Ig58XpQBJTzOBEGTA3Rs1Lx7SkFcok5OotQKhFYfk2eJRp9cT5YqaZ4V7tc8r5nfx+Bu9px+8sO1FwTRc+zOKnJPSON943tTX55IIveOJVHeaIYBJoQ9e17GmTNnNTbV2dWFjo6M5EqZoPO6bPqB5iuWoBEqNoEktjuopJcQY11jlSxuwiHccvM2jaLZSDElWLkeTChIaJ0vgJyIFK9TXttufNMXAJ7n4BMjHhMtApxPVj2L29aOD5rNJMifHZcWFvp6K1nypDffitB+otyz9pd5bbDA8uPHQpycprvJVodF0OQakF8C9U+od09+U9s6X1xd+89g6UQz4Lt1KQTaxaArB3JDn7wiqVeL80G+1WtvVfGtZOHyyn4xtP5erPVsKWhUKyjk8njt5VdkbXng9b2I1BrIxOJIMKslm91lNqYQ5YlihDNMEKRCNiqJMFwk4bCg7CzZriTP0Dw9FpXueqFUVsXr2euqgI0a7aqKhjMJoLWkqWkZIdhVk+5T+81N6N9umukDNxeny7ikmcx5VlbkjrgmP99QRP1VBsJkLCF9X15XKkPPZ8KonCEL6cA3VTuS38LopANVpYpaoYjuZAqrlyzDtmu3KpDTj/zjv/ARLFu1yk7ATBqIR4BiCcHkDObPXsBrzz2HsdELSKVi6B3oRqM7g9FyFqtZkd93v5Tc+JukwUKxjDNnz+GLX/wijh49hHjcKiqG5grdwpy6VnNOnKIbyaS8xT/1W5/Cpk2bEA1bL5CBiN8naUoRjxYzaPnvrKaIcohtzgOKhwTZ2r6HLnizJKW4ffv36bnfeedd6Ors1PNjIJASWqGEv/zKV/CjH/1QVqeEwhm4aeyyYcNGSckODQ0pqHDeMxxpYMnwIIqlHA4dPoyvfvWrMoBZtmwZfv03fkOHzVf/6q8wNTUtDebf+PXfwMG3D+LLf/FlbNywEbdt34EPf+jnpe28MDsnvYBMMiNNAJL9+JzVCm2UgTrn2W1cUsQwBlQe6jwYBa/X8Ozzz+Ls2bM6PAm3etEQVtIWnE1RUP1fhypxg/pxGB7Y1Sr3Bf+d5wGrL8e6dT1jrqm6q8gjAZUU46iVa5i+eBHpoIZlnWns2HYTQp09OPjuOZSjCUSTUYTiJEFa9awJC/ZCHdzse3Ta/M5kyDTgrZ/d0mP3qmMWIBm8mYSZIJAlab4nrKAnG1ibEVcv2XEDTHqzoYSR309ioKQ2HamRz82vJSmdycrTpDiFGDUCsbx9P9+3WjyU7YO3HzH0iTm/rt60q9KJuvn5bKvIzalNql2qJK2i523xQiqsyMWgrxr0zz3SUhY0zXhLLCyJ8YmFLyx0DUTKnGKeFTXeuMYQLiMJO2SLSaEmJgiHU0/B5p+NBMnkkgqRnejr7dcIGpNhCsZ4fgD9Edjrtc9pBEahkFy7UTNCkkGR80a36aNw0wVt+603Y8P69abZobPSArnuvUNyfFLgOUbekazVdnPqd23EMx7HXqSGa1J+5uIi2Wy/LyjtOPaByGlW+H93kLSqbragdK9avuie5KzX9WvbMehNRa+VLLRX0Nb9sRaQH1zz6GIT3v9JFe8VKvYmv6jtZxYHWnv39uDvr/nyQN5Kei4N5O3seF88v19vPVSeWQiUXZF4ki/g0NsH8a2//TrKC1lVnOVc3uYrnUqVN3ew+2kZizY++5kKgA2NEUUScSTSGTl68RTt7u3D9NwcJmdmWgL8cvmqg2IyIcqfsofJuV779LYYXA+gVbEbAcczJz1jW50KB8VYRWSSlKoaiHAKymLJxfPaxGE0g005WhKtSIxjtktvZ46r1MpMZ9XzDupVpJI0EgmhWigiyoAfjmDF4BBu2HINHty5C6NnzuLCidPoS2Rwy5atuOMDD5gRiptjHHv5Vbzy42cxQci2VkRnbwfWrF+N5LIBnJmfwvDm9bj5rruARApIphFOJIVifO+HP8SBt9/G7Ow0ItGQdNJvoOPZb/4LdPX2C4b+sz/7Mxw6eFDmLbQj3XbTNtx22+3o7+tXj5LuZ0ePHsXDDz2EW2+5FRs3bhTjn4cE2cXM5ufnF3D+/Hkdyt09Pept73nlZby+9w38k1/6p/jFj/+iCGw/+MEP8Kd/8ieqFG684QZ88pOfVHD1B6ivBM+dPy8f9Ce+/W2cP39BTG6Ta4zoQHrk4Yfx8MMP46p1V+HZ53+MP/iDf4ubb92G5cuXK1EYnxjXQfrpz3xGB+Zjj30Dp06a/vm/+tRvY3xsAk88/jjOnzuv/vjS4aWYm5lFpVjGjlu346YbbsL11201hnIogng0hChHDNlfdq5UfhxFfA3OkFdKmM/n8Mprr+DsyAUhTGIvS37VIExV3N4wwh9YJK5p9K2sxJZVn/zqpQiWRCKZxvzCgv7doL4qGrWKRGGI8HACYWE2i4Kg9TI6Qw0MpmK457bbEOnuw77j76DCQJ6OIZqiZK+RNnOcnyWZhxK5rH4dfGuaCiY9agHJKvem3Kn2CqvGlrIXX4eJs7mfGdlJDF83w+0r1fZDs1WV2T7zPAxPPvKHmK/YvDog95sXeuH32tiY9c21X9v95L3mv9TFbASQwVAJAm1OUymrslS521xwuwCJXYuRjmwMyRjlMZdQtMh3HBs0wpuXW1U1pQo4rtE6noMatXMOa6wGPTrFYscneBonU+VmzHd+f6Yz4zzN7d5Lb19uW5QgZgsggdOnz+DlPa+gUCRHICYFSfqTW0/dJSQShGFSZckWRa0IuUvDnAGWegzUuojH0JlOIy3TlRhuvukmrF21SiOPDOIivLeRXi0gOdtmhzI5nNhJploQtoq8vS/szFtccPOJrX+990aGLx8/M4TCYouSsIglmSL2ubXp7XZ9a/WyQO5ik1AnBapWIFegbQvw790lX5QWXJG1fqVA7sJ5Wzy+lH3eet0rVdw+If+JwftKTPdqtmA2po0GsvMLeGv/fnzzb/4O2clpoFRBKZdHjexhNz6izNzP3gnicpkTKxW+DrNeSjQS4iK8wSyR6kvRGBKZtGD1cxcuYj6bFfxOq9OA2bIOPoMf9SAJp/FgcgeEVXymCyyIzfUrvC6yNzjhf/Mw9aQYy5B04iqQ63Cr0z6SC9nPyts3WXZrVa/mtTVrzjEv/iS102u09EG4VkcqEsFD996LW264EWuXr8A7R4/hwtsn0VWLoasaVYJA/2hWY2Vufh40IrpEUY01UA5XsXzDKnSuGMZYOYuhDWuxdfsOpPsGaH+EbK2Gr/znv8b/+3d/i0Kd7knGfK3VOK4TQTrVYWMdCGnDL12yBEuGl+DenTtx00036XDjKcMEhYH8mWeeEfR+1VVXYcvmLbhp2zYcP3YcX/7yl5sOSyRycfMw+/+9z35WB9O//dznFOQ2b9qM3/xffhPHjh3Dv//3f4wd23fgjjvu0PsRsmTQVQBw7mf+/lMZzx/sPKBfefVVfOEL/5c2ak9Pt55vtpDH7Pw8fud3fxerV6/CX/z5n+P8+XPqC/72v/oUBgf6seelF/HiC7tR+cc57P/1s5/Fin9sY5DF/vaB/Zgcn0CG1qyrV2PN6lXoIFOZPWw3fqQDgIcv547ZDonGdZhxbRPRIYcim89henYGozOTKNSqyFVLyJYKmMkuYD6fVYvFwDZjIrdIPUYsoxsaE1gFGMcMtsBPEij7eKY7b9UhXeJCgtbpSFWr1DA7NYfcfA6RShW9iQiWd2dw947tCHf0KJCXInFB6iS7sSqPs8+ssTff2zSSWqtqNQlSJVgOsrZDwwKusaQ9ZN4ytmkGOyfV6/e7V9G6tN/IZ+uDlfwI3HvytZmwcE15EpwMkhxj2KvzGTHPJk2MYOkOuUsO32alI1tQl8h7RS63xw16dwY9foRK0zEGxevckkuXE7RyKJ93OjM2uEH6zbnnpvWyJQL8RdiewZ1nDhEoEa7kMuhV5c9+670AACAASURBVAwt0F5wBirqucs/gOYtKa0ktgBSqQ4R2ngUHj92As8997xEYMzONKVATmdKWZjG4/q7Wh1hHhMpm86pWVIufhBbLeQhUPRI0zX68Lht+63YtHGDaVvKbrdqgXzRDHeLbKa14RIjUyizZO3SQO5HEH1AumIgv+Q93iu4GyvezjVXw1uix/OM1b/c6Uz/3K+V9r8raDdnw//bBfL3JKv5K3cJyfv23Ztx/UrQ+Xv30P2PhoJKLVAG7Owq9+97E3/2hT9FdnIGEWbjJWphm2ymYdwGGRnL1OBwefdKXMWRaFx1TuWxMNmrAVvEJcQ4Rx6Py7avyOqFvUv+ezikwO83kBPL0uuRKMMDkVkn97igPrE2yVby7GpzArP7Zx7IXuTCi3V4PhcPVjMcCSEZN1az9VB5E21ekoIxkTCzdn4+MozziIYaiPHraODGa7Zg5+23Y/WyZejr7EK4XseZU6cwdfg8otNlpLMaqkc8ZoetAgoCxHndEaAUr6MUrWHVNevQvXopxorz6F29DOuvvx6dQ0sQ6+pGJRbFybGL2HvsCL7xxLfxzrunzKub10jp9UBwgTaXEfysV8dDbsXy5fjVX/lV9cdfefkVHD1yFLOzsyKGffBDH8I9d9+DF198SeQzQtn/+nd+B7du344nn3wSL+/ZgzNnz+Lzn/+8etTsV+/d+6bWwOc+9zmcOnkS/8cf/iE+/7nP46GHHhSZTJrWbr0tzM9rDO9bj30Thw8f1ojY/ffdj50778GBAwfEQOf7/NzPfRAPPfSQqvVX39iLp3/0jO7VypUr8OgjD+PkiRM4ePAtfPJXfwXbtt2ITDqpAEkBF8qaMhCyV8i/MyizHyj97HAY+VxWQYSXNDU5qYCfX8ghO7OA7PQCaoUKgkpNHJBKvqA1RgJWgqIaHSlEOtMohgNM5uZQCuoohygxbG0JJY5MBD2krjYRvQTYUrKDRrrWuk5WmkxO2bagv7Sb9WWwqZYxOz2FfHZBPfIYSXGNCIJiQXPkA8kY7r/nLsR7BhTIyy6Q18N1VGDytgkS4NiDFlnKDFtE5orSbMP0xk1whdaVJt1pKmFWiRsx0apu63FbktH+b/yc6s0ikHuZl5nlazOweP109VTb5ILbZ74VyN0YWbMCcYm4WhSslAO21OyafbVtjPmWAIr1562dIfaxMxVhq8iTm6ySM0EowtCE8/l56JI1ODCoNTM7O6Nn4ytuD7MzoEonvlRyftRGEPJtPA9DWw/UoHeeUdx7/FlW2Exc/J4kgU9EXMdW57nF19fcPZ8HR9WY6KlHHhXitHv3i+jq6lYg5z0kCmZ8A3umTJq18YUUmAsk/84+usi1rtCSghtV4Nirj4Rx244dUnlj4mgCXA5i90QtB1ubZKnzBXBRoh1a92Nnvvfd6pHbN7eblTThax3sXhCmBbf7INQORQuh8LC8Q2O86Y7ON2e9KoKpfNW98ZY7gJqa6y3Rnlb961q0/rM2lSwvD6DtP9NqCbS++v6BvO173edvf81Lf779HjQ5TG0F86XV+WWM+lI2HygTrpvP7ttvvY2//NKfozg7j5iD1r0wgvoqGmJuedCaApg9amNi0re6onlsVt8Si3FM8HgiKZUrwtcM5ufHxuSxTPlW9czdovKQjlXRtghY1asH40Y8PLnG0ASfxjvDlDafWvUiiSY0TRg4u2x9KfaPla0zkBN/l7oX4S4GbErUlhAKqoiFA2QSESwZ6MW266/DpnVrFcT56WhOkE4kcO7d05g6dB71kQIyWY6nJVAqVwXm0lqUkFeNB2q4gVKsjlKshvU3bsLQ+lWYrhaArhQ6KXJy7bXoWbYc5VgU2aCOiWIObx4+iOeeexZPPvmEDphoKIpUPKmq3y8Ar5+tw48HeTyBD3/4w/iX/+Jf4o//6I/w4x8/IyiVbHH+ZuVBBan9+/fhBz94Gvv27dPYHjdfb18ffv/3fx8776GPMfClL30J3/rmY1i9eg2y2QWcPnVKwfznPvhBgyMFjdY0BSAP81oV33niCfzwB0+LhV4q0KbTLBjXXXUVdu7ciTvuuB3XXXetEioSwVixUnZWtqd16hcECs48iKRxXioIGQkFdVXlszNTmJgYQ25hHrksfy/oN5XE/PVIi5uM5HhcM/fxSArRUAKNcgOd0QSWdPehli0gXywKdeCBkQvVEerOoBAPYbKYRQE1FFDHQqmAquu3SyiJ6527kTrw1H+vV1HR+oHWhPctIKyeSncgm8uZlGStpkAyPzutxCQWJo0ijqAG1Mt1VLNZ9MbDWNHTiTu334JiKIZ/eGEPOoaXYXD5kEbPQnEoKRaBTkWsz9r9+JDXoDbpYt8/1vSDm3X38LSHwz3LWwI9gtNtfI6VpRjbbgzJV9xMDtS+ImGwbAxhvr6CTiyObDarBMK/D1+LlawP9h4+5/o1MxvjcvB6vIiMvzarIVo+5z7AM4Aq6Dv0wJPh/JiRJSxWbPAziSDmVAIZ7Lk25GJITYFSqam3YBa9Vn02uQVOBEV9becJYBWjnXtEu7zhCBXa+C9yS3RFBc8fT5RS8GMiEqd8aAgLCzns3v2SRGDk7BjifDmTmAR6qBXe34dOSkILASjpfCK0LoTDiRzx9WNkx5Pz4wRhJPzCZ1SvW0W+YYOeI/eVEm/XH/e9Xwu8riJuk2tuH031432tQO4UAi8RL7G2q7tDbT3wRcHdJwptiqEtkqaJtngSp9q3TiHOJwzcflKja6vOrRq0/7Gfaa9o/+sD+WUB9ArwwuLEZPH7X1adXwEm96OgFvoW/7z/mn+dJlGvMJ8NPJW+kM3hwrnzOPDGXpw4eBjnTpzCwsysZP+8iIL6M7JqMCKHArsgGlvgDLrd3T2CGufm5sHgzSDc9J91wgm9/f1YunIF3jp8GOdGR5GipKAXcXGLiP/NzcGfVVam9NiYqQz6qn5UhFsPRf/fVCOz3ohkCV3Gb+uGZBjrmZlzo8HBIvHRqrLBsaASQvUy+roy2LBuFW69cStWLh3AYG8nUtEwEvxNYpTY4iF0ZtKYmZxC9p0ZTB8dQ2SSLxxDmYc8e/CE2Xhd6ok1UI3WUYvWsWrjGvStXY5iPEAhGqAaj+HWe3dh+YYNqNBZjL8jYVWE3iKQ4iHlahlnz563oFmv4z/9p/9HIibsc4vxy8oqEsXHPvoxfOYzn8HnP/c5PP3DH6ri+eQn/yf895/4BPbtexPPPPMsvvOd7+D3fu/38PDDjwrO/vYTT+Cpp57Cpz/9Gdx955066F7cvRvPPfccjhw6JG16BuzPfPrTeOC++wTPycpQ5jRiIbgAZ71GzXJrbIv9V28K0PKDlnmFpgfCqNBJjZ7jtSqmJiYxMTpqgXp+Htn5OVTJ1WBVVmaFydcPSYoyk+b4UsL+pFiH5oZtfpoHAREd+j2XqwHKlTqmJ2dQmJhFZXoekZIxpUl24/dlw3Wsvuk6cRcmK3nM1kpYaJRRo8OU7H3DCDnFQ+4D/jfV90qNmhjwgha53ip0BqPOto01lqnLTjGRlHnF0xlP641JC9cjWevlBur5PLoiDQxnEth+4w2YqzbwxI+ew8Dqq7D66jWIJiMoNUr6PGFqrcsC01UxjmVvVZIFc70VA7NLbsVTcPaenpntRU/8z+nwaCOYcm/wmTChF6RMclybdKodrCZ/610DfcDnv/lg7sVR/OHU6sU7smobi7nJ9nVMZE988xW7iQVBPfIWGmcjrX5iwKvZca9Lv931S9UjJ0TrA3vVFPvEbZBgD0lrVpXKu9uPrjnOgdeC19p2fB0LONY/1hnk0DGSLb2yG6+DSQKZ1DbOFtX64L7du3cfRkfHUSpVpNZHhKizs0vEuGiMkryE80mOCJDJpLSOlGypymdA5xit7S8WZHFnnEIjFcLs22+5BevWrpGIFQ8+C+ZOnMcVUeZZYa1NnZRqpFvrwxBLm6m3IOlall7qt6lZ3uoHX9q7fv++uRnNmECOEyRqSyiawcslUD7R9GqG7RVvOyJk7YM24p0L9ooabTyBVg7gv9eruV2JYe7u0U8ZyBfHpbbg/BOU3RZ9luZ/vAdrvZIrBNpolao2RblYwujZc9j9wx/j5edfwML0DEqUqHTuRtZfMhUh08wycRU9JPdwPTTGily62FIPolqUEYYEKbFybzTQ3d+PWDqFbD6PqZkZTM/MiK3Jwy9PGUoyN0lAcz/L11Lv0Sk52Wds6UbLy8yhBB4CEztTV+FuhOuXC+JyHrx0fEslolg6NIjBvh4sHejBdZvWY7Ang1C9hEw8jHiojkoxh2Qsgq5MUkGf78fDvFgooDxSwrn951AZK6McRFDl6EpnB/r7+zWyFipVkJ2dRaEwj0qthLXrV6FnzTIUGMjjAerJJO78wAewbONGlIMAZ0fHcOjkSXz/h0/j2LGjmJmaErx+zdat+Nwf/AFWrV0rGJDWh88/9zwe//vHVc3wqZDJ+/M//2F8+tOfxte+9jU8//zzmJiYEOT+0Y99DH/zN3+DF194CceOH8Pw8BJVyxcuXFQlxXuya9e9CtQP3v+AiDOn3z2NP/p3/6ekQXfceivu33UvNm7YYLrNbizPDHBMiIJwnldVk6RnmXPwWczOTGNsbBS5bBb5fE7km0phAdXiArozSVUUJF2yiu7p7MaKpcvQmcpoPFImIY0Q8tmcKZpx2iBXQD5XkBf6zPQsZqZnMD+f1edX77pcFXN+4zXXYPlVq9E11I+zZ89h7MS7GD32DuqzOUHrqoBYEfZksP62mxAa7sWx8fOYrRWRCzdQV7UTlhhQjX7iDNLlijgIdEkr1qsok0chGf8ApDvxQJUYP/spTivaiF1EeyqolPIIU4c7lkAylkJQBebGx5AOKhjOJHHbthuRCyL4/gt7ZJzC/vhtd9+GgaX9TqiIrZuoBEU0reGIYHY4WetBPV8mfM7RjKgL31/VipdvdSIqLcc0g6eN82B9Z69B0N4D9VWySe9awqDDW9Vsy8e8WSkz8Lj+NlnrPtHyr8Nr0py5U6rzSYAnw+lz+SrM9cp8f5rQOYOAesYSMLEzwaB5U94ziN8SQB/U+fMKum3Vt+axqW5H1z7ZpJLb4FzWmjPTVjwQurdRKC+HS7OUtBJTtTok+2zBrcn3UVAxgZwjR4/j2LHjqNWYzPAlzXSFiQEJpdJYTybR29sttIPPJUnirRJPqge6GWuuX7LUNc8fR5IIJluibm/eeftt2LJpk84roZS0avWEYo94eJvoRYG8fU68JbfqTVNaAWexyptfgz8b2Y0BxBIF/vKJnp9aaokWtRFOVRi6kcn2oNyWpLR65r7v7pIUfW6bKvAEu0srXXvPywP5+0Pri3/m/QJ5+78rgWqibC7CXZJw+PverMjL2XwgUQsyuLlpCcWVyvj7v/06nvzW42JpG8vRArg+GOFdWRw6X2c3iuPZjGZdZ/aH2rCNQIub64N/ZyBW5krNdfaPnNI5Pa7JmF65chVKlQoOHz0qUhwPHylNOZGHsmO5ioThqmyvzqT3cBU7N6cRgvgomEiYahT7T11dPejt61ffmH+/cP48pifGUMrnVJF3paL4+IcfwearViEaVBBHDTFUEA5qYq8nYuxRMyPmLGMCuVweuZECzh26iMZcgCCVxq5f+Hmsp1625uZ5sIWAi6M4dmA/9jz7DDqTcaSHe9G1YgjzQRnjhRzufOgDWLllM6rRCGZyeRw9fRpf+g//ASePHUNSsFtY43olqpIlk06ilYREY6ty8S9buhS/+LGPY/v27RJjOXHsOHa/sFsBfWpqCsNDQ/jc5z8v4w2y0IcGB0SCu/mmbTZKFlhWz8ydPeizp0/jwL59eOzvvo6t116L3/2d31Fwl8Rj0EA+m8X83IxkanMLWTmKTU9MYJZz3QVC4vRIjipAs685NDyEgcFBMfDpRpeiwEmMc9VlhCg7Wmsg2jBS4uzUDGYmpzExOYWJqWnM08s6EkdHphMdmS6MjYyhuJBHPBRDnbPWkmw10xtq+q9Zvw4bNm/GtdtuBLrSQKih6nL06Cm89qPnUByfVvJSKOZtCqM3g/s/8VEkVgzh6df3YLZeQjEWwgJd50hYYyXqRuyNOFRXIGdFXiUxkqx8mjOQzJQrWD+XkseCqiM6lPN5up7No17jYRogEYujUWmgnK8gOzWJu7dtxUce3IVSdh4nz49iz/63cfids5jLL+Dm22/FwLJh2QHTiIUJrsHGMWMvS7jGeCKOy9TsifuRsmYryhUG0sMXU9zZCbuD3frnJoHLwGH2nqblzqSH/8a+eVOFrS1YtUOo/HfuSyJ7TJgIvSvhlLtYuimFKklliba0VOMsgbBkXRWTI7h521YmTrwmuec5XYuWzaghVka6M/if10LBFLHf1XZjSyfqXNzKmq5QeeIQDM1sO2U1S4Zs9FatLIdKsJXFz8F7waTSoGoLSiyO+DnJUWHVTGczPgdyQ9juKtILgXr5HNGF9fbFcUglZb2pipwWy6mEArQJnvCazAmQkq0M7E1nMDHyo9pv6o87O+E7bmOP/GoRl9nmI+S+OFx4kSCvd2+QtR9B8/fe6w/45Mzyqda60ZNSG8RD4y2U4kpV5qVBlmip2i1t9qJ+xM/rC6hN4UfOvCKhY7Y31T/b3szeo1lvOz6Ik2n9bxbIF39an1j6cbi2Irs5Wu2RqivB6e2vps9jVHzn8wCEitlsU+TRoBUqlzXw2F//DZ785t8jQbEBzn/nWAXZyAI3Ad2jmDWadrCDwN3BYDfZK4bZFmxdnIdeTOm8Io1j0wz2RAbBY94T2W189te4WUj+4IHF12MlIpm9SBgZks6iEavcXWJASJ5V/XxuQVB/qcrxIJqPNFCv1jUfrCRBmbN5CLPPxCvrycTwyAP3YPO6lehKhhCuFhGtl5AI2zw5Nwg/ZCPEaoSjcyEUZ8o4vPco0uEOrNlyDbbcdiuWbFpPhQbb2Bpkr2Pm4DHseepphOZzqMfD6F7Spz9zkQZuvPdOLN28HvV0EoUwMDI/h+/+4Gm88fKrOHLgECIaZma7wSRkGbjkzc3FHwph59134b5du3D7jh06CCjXaiIfLR1sq1DMk5n9/YBkJ3IkWHHqKUNz8uMTozh56jgef/xbeH3Py9i4bh02rL0K69auFeQtNj6TQEJuYQj+6+vpxfDAAAZ6+9Hb0SWpX/qzMygT7udDL5VNX50Wn6OTExiZHMPF8THBjqFsCbW5PNJ19medf3Ctjmytgq7lw1i2cT1uvuN2JWEi0AQhjJw4jR8/8V1kx6Y0bsdqXVViOo67HrofG7dtRTSd0u3nQUzXs+LENM68dRjH9u7DqZMnUKmUBEFG+rtw4667EFvSh33vnMB8o4pCNIRcraLrk9GPlPKsx8jPXw1qKFRKaIQDIUjscVI3mxU7R96SUY478p4HKBTIXKZ6XxmNEBXmuJciaJTqKOfLyE5O4Np1K3HXLVvR15HE9FwBb751BAcOHcfxc6NAKowN12/Fvffdh2K5qHXN/cZDXj1w5+7mZ6sNnTIY1Vc46hOLlGWptw5nFwSNa2EGMXxWglU1LmWucdyDDMS5fE6HieavZToUUqvLowIelWMyb6x1kzb1gh7cz7wezfk7Uw5vTMTAxf3N9yO3wFdn2reushb0TZEeWdAa6U5wLKvwaNS4G/V6G4uemvpmMKTP5u6HmWpY9ScRFwb1DAllrOypiUCLTD+P7kyKJF1rY6s8b7gmmJyZPCh12CXnJIi8VjUlPX6dQZHnDbU6zpw5ZyNxmoAwBTLPCFf/nhaxmYx7rnGZM1FAyfwluL6NwCfTH/IsaAHsTGZYuZOXI+11kQKjGj9bv/aqJr+JiWa7z0V7z9vVRhY7XEltI4RGkFzUgrmE4LZoosgJRvrP1VR+EwJiz7hVsVsPvB2Ot/ztkgGxtqDcTBbb4k57Ark4yWgfAfMI8uX95yslG/5rP61W+qVBV7HQJX1+Rt/fY9/j1xnuco1FyY33aW8j6PkW8iLuQn5hvnmnjDjWUC/38b97DE9969toEEakTnml4nrjZqJijGmDqy1Ltk0lqKoNZrKb6SQkdfDZfGuz6e9Yl95iUnPqDi7ymtbKkF2fij8v2I5JAKFxHqqUM2XVQ+IND+quLpHtLo6OqbKnQUskETUlr7K5gRHC5Q3xvuW+ByQFeaqxxQPcuf1GbLl6FVYMdiOBChJBBRTVspEOm2sMQnEEYSpBxVHO1nBw72H0pPuxdfutWHf9dUitXmGogO6ZZp1QOHEGx158DVMnz2CunMOK9atRDKq4mJ/BjffegdXXb0ZmySA49LRAGDQex+z4DE4ffwevv/Qqjp880VSMYoV7w/U34KYb7LeZupCR7yom2SvSt5rtDdenRoD5uTlMT01hanwcC7OzyM3NgxyJcj6Pcr5ozFZZ35lpRW8qjdVDS7BqaBhLh4YNjeAuTFB6ktAytezratGwPcOZ7oXxaUxdGMPc6CRmpmZl8sGJASIw8Y4MhlatwAOPPoqhtWtkd3vmnXcxcvgkzh88jtrkvIINAzIP+KAjiTXbrsOqG7ZgYNVyxBi0lJDVUBqfVoV94cgJnH33NIqs2kmQ7Ezj2h3bsPb6LRhYthSRGDUCGigXiph49wwOv/Y6xt85g6nJcT1zPtdKMoolm9YhuaQPC6EGFuhZH9RREh1OeJ8xhRucXSYZkiOUNAyqIYgECEdpp0q/br5eCGHqEZBZX2XCyJ4r90oc4TjlYcOyJS1mC2LTl3IlxIMGtqylyNB69HcSQUhgfqGE3S+8gt1738Q8tdu5H0LAffffiy3XblYP1YuvmJMfE2sTAGLwYPDl/jHJYprvhITkcG+qTSWOiYN/xZ7jiJbJWPL/OHPNoEp0jQGYbRhPcPMcBBvJM4UwC8SmAaFJE6fp4GVWvVqbn3GXmIpjghs6UGv2qXnLzWiGtqjGNGeiRva2GOZ0OaRyW6nUPCzNIcx4IlZs0JylaFC7GP0pB52bkQ2vl4xw4xHwt5nfWM/fBFcYNPmZ2YaRxCrH6JqJCPW+TXSJn5doUNAIoV4lGsMAbejk5OQk3j19BhcvjKgFxGrc7peZwvgE2xCQmGySiVhx5IziRKzKhTI6pz4Gcc6Xc1pDQV2jc558ZqgBme0cx2Q77Op160yetWoEOLaAlMg5XpHF7dZst+8z+xE1H5A80uN73gajWxhpBXKLSh5BUUz2dr9Nv26LBD4gNcVbfMXpIqKHtj0Pqklmc/vA97mtYGy9L7/fOx96vQCfG/y0QivtQflnD+SttoTnptj7t9AlUwZku8OQKO9rroLby2q7i2gmKZ5L0nZxoVI+J5V7FRhOqYkV+VtvvIk397yK44ePYHJsHIV8TmQkwjKqWZ06kGeG2qyhUwlyto6CKl0g94FYWb7kQk05zNJh+9N0g63Ppg2krM2yMt/LUiUulqyNZkhRjrAyZRVJWiNpitcYjaJvYAALuRxGJsdRYVXhEgRCmQzkDOp60M6L1+UUCkyJcE1B/JoNa3DdhjVIhWoK5inSjDn64DY0wgwoEYSiSdTzAQ7tO4ZGEegdGMa9Dz+EQTGz3Ypj3lMoYfqtw9j93e8jOzqOSiKETbdsRSUZwlhuFptuuR7LN61D15JB0oBRZ5VIKdZGGEGlgYC67TALzFqtqASrI5VWgEG1KuRkfnZObnbUuyacTYJabmFBo2Ikk0k0IhQGZ7w5q710eAmGhwbR290j2JGVU/OaOa5XayBeriFSrKE+PY+piQlcuHABIyMXcX5yTExvdCaxfN0aqbjx4Dp29Bim3r2AdC2MVNVO9GiEh1oM9VgEO3/uUVz3gfuAZEyIinmJBqieH8e+Z17E9DvnMD05hYX5BSPNDfbhjkc/gPV33CK1PAr1cOSLyyN7YQxHXt2LkaOnMHFhRLPicV43D7rONJauXonbdu1E19Jh1GIRvHvuLN55+yAOvvIagjxRBRvT4ZFSiAQIutOI9HejY9mQwepoBXIPT7OCJ0tesr0xTl3U9NvADW7OGFJ0gKNbXamAsIhwtMiVyDsakQCNcB1zuXlMjE3o+aajKQx0daIzFqAj2sD1WzYgHu/A6bMjeOXVN7H3yDtoJCNAugPJdAJDw4NYuXI5rt6wXgeony5hBcSDnc+d89oU+WE/ldWvIHhWjvG4idgQ2m0GE/MQ5y+5bjnfd3nGk2EfpYub9YTNEY1GRQ0FUv5i+4zXQB0HsyGlCh73s+Wy3iPeH0hWfbk2m/QfKnpPXp+9p424eRiXCBqXCZMJr2bIStyjAAzuRBA0bufadwx8fB1eM4O4H62zCtzgYwUzbR/7bJaIuAPXXKP0y7ckhBxIgMdaBET0GLzlPEcPB0knEyonvG0tDxKA9x84gO997/tGxLRxA/GF1HoQKmkGNRLwiYTEVCc6kEonhTgQTrd5ctOHZ6VtAcrOSCIiDPoSkJH3uZ+uAHZst0DO84JJLltnZmlq48OSbXVBxqufWXi2qtVb4XrDLHU/7H8WVc2tr/mkwKB6u4EOpfUe5e1R8goqbIYet/razUCul/KNfEOaeB2+z+wTCMUNr5XgNAR877m98veXcSmk3Sw226/zZ/i7n6bwCbNn0HuUzAdue3wt9r/ngvxMgTyXnXfsfSeFyiDaaKAwl8WFd8/gW1//Bk4ePy6Ilr85pqVerbMsFKPVyTbKQIC67Y79aImBffIWQ9IxYmUrahQ07k6fTXLm0jPhzXLUM1qNBc3NKEIRof0oM++YVNtoE0k52FQ6o5l0vm4yncb45CROXziHeCatg10exarIzS3Nj934MRE/I5+OB1gx1ItrN67BbduuQxIVxIMyUrGI5jPJTOYByUBeqrJ6jSMohjDyzgjmx7LIZQtYv2Ej1l+9ARvWb9Thi3INx19/A+8cOoJxQmv03e6KY9X1mxB0x1EI1bB683osW7cK/cuWyjGOlSoffKVQlvLXwswcZmcnMT3J/OwKfQAAIABJREFUfvQsirk8svPz2qDcnDbrzL5rTCYjw0PDCtC9nV3o6eyUo53EWYlIsBIjAiJiTA3j01NSNDt94TzmswuYY9Aen0YkiKCzHkKyUEO6ZPOnSv44NpiMYscj92Pbhx4CEs5Ugc+0AcydOo8nv/Z3yF+YRCJqbG0+L3SkcOeHHsZVD3C8zTEkooZalM+N4vUfPY+Fc6MoLGSVgNDAJ97ToVG9ZZvWYd21mxHrpIiGQbajJ0/j2e9+H4WJadSLZQRk/jZCcjULUUOdLZdoCFlW1w1DaELFMmoLOWQoYUtjDQWiJKK9nahlkqim46imYihGQyhQZVdVms2umpmDTTewPREl2tOootqgpjN7pwwerAhjCNGCtlxsBvK62pMM/HUFcxrt5OazSMfTSEaSCFerSIZq6IyHcP2WjejqGsDsfB4vvPgq9uw/gBKle3kgUhgoHpHiIA1hNmzcIEleHvgcT2KAoSc6DwVNdzgZY65zEak6OxS0GDy9CiLPW1+h69kq4NQNpqXTmIhftmekRy6JUZuJ9sHUNLttLMwCeKsqMQ2IloSrh/slx0lXQVrJ0gmsRAMUokiWCAhKVHVlf2cLzM/Cc82YaUYFXd1dSmB0ULpr4ms159gdKaqdgMXPYtK6rO7NJMV7WPM9JN4SgsiUkrNlYqEEx02+uH64t/c0xq8adQrup0+fk2IbbUkJv0uJj/bIPLecjK7uqSBwjkkmbUyxUVMQ53x4R6f9Zt+cwZyfkX/yXTRfLjcvIzDyv+2sDTRdIgW7aAT33bsTWzZtVKJPDot65ALcWtogunav2OmDtEcTrZS8BOpeDI23quFmaHSkLR+O3devFLR9srTI96EVyJvxs10oyPpCxmlwvAVfrfvMwQs3NYO7vwQvUtO2GNoD+fuT2d4/ohtT3opZ8SkcAa89kDeTEMcNse93s/E/U0VecspuRg3UhgkzQ6s1MHb+Ir74hT+R/CePWQYLP29uwgOeqWqwgEEglit5ElrTVN5/bsUBg/MYtOVlLuF/L8dqohqa/aWWtCo1UyjTRiaSKZ1wwpTGJmUCwb4rpVVpjlLi6A97ZEEDS5Yuw/CK5Xht/5u4MDGu1ybsrOrCwXFeqL95QFBsIVxTn/yaDWtx3523IBmqWiBnT0pz93UXyOMo0Wg9FEOsEkFxMofxd0fxztGTSEUSSITjiAbsqUcRRRjZ2XlV80lBxlHEhruw+qbNqHXFkK0WUKKiXDyMjp5uOcZNzc1qMxBOZAhmT5gzyplkGgO9fZJh5X/HHTznWbL8b5LM1JPOF7EwOY2R02eRnZrF/Mwcxi5cEHkr2dmBhWoJZQrg9HTi5nvuwF2PPohMX4/udXZqDi89sxsHd7+CxsQckvmqxrCYJHV1d6Nr2TCu23UHVuy8DSCyV62qrxiPxlG+OIXd33oKk0fflWogd5vmZLvS2Pbgvbj+vjsR7u9SrybgyF80jPy5ETz35Pcxffo8SgtZxIneE8ZMMBgHCGfi6F82hK6+HiQ6Ujj17klMjYyhtJCT3j2rjUqxpGRLYkTc5VRSSycQ4e9MEvFUAl3RpGbJOyh96rTGOVmRQwPlRBRzQQ0jC3MoxyKoJWIo0CfbKZUJwtN+sf4qT8RiuYBqnfLCNOgh89glio0aIrQ0lXgFv8Z1HoX0fMJsM9TlRU5YvZQtoZzLYf2q5dh2zSYM9LBFFMP0dBY/emY3Xnj9ddQoBep8tE3zwMQ9+vr7sWzZUqxfv16BnZUuIXBWUpyt58Guys/1uxn4PItbMLQUs9jzNSU2VZnqxZpFpK9qxd4OWVD3bHLK/PL7SsWSqbPJhdBU0kQ8c5MmElpxqnjWMzRWuW+VkQzH9zGEwImdOIUxVZ6OrMaKs1QoqvKXApsLxsbkrisQCtJ1M8ZM/vkzrPJ5rxgQ+RkZuEW6k/FM3D6ve29Lckw6lp+H16n/ZgKv/nNELQO7H9Sgt+SBo4BECmkedGD/2xgZGcMcPeY5M86zTmdWXKdhpWyGRlZl81lZO4PPhtfS29+Lzu5OBfFEgkWSib+wP65+v0SQ4khTQdKNhjFoMxlIJVmVEwGqoVwsYNfOexTISeYVXsSWpA/iTTKhVdh2lrtqu73q9qSKNvIhr99D7JcHcj/XZId/Ezr3jOw28RYfeJuwcxtr+72U24zD4ZjlThymnfHdgrHtOj1CfCVo/f/vQO4/tUci/HteDq1b69hukiEQdtudY2V78uEQEB9nmylToZCXRKsfK1GJzz50AEyMjOJLX/wijh85asIJZItXqBNNqVKrlCXeocUVNearq9ZUlLXxFDzjMB5LqD+nrDQeN2lLjuO4jE+JhFtMBkWY4IvNspogTZUbQLOglCytSUyE/VKx2rnhSIhhX44kHiIEkYgEPXLlkg4gBmzNA2s8hSQh29hyJ3KjK/FQFR2JEK7dtA4P77oTXfFA8HqcM91KKOoKnqFIQoS3UCSOeDmCylQBk++O4syRU4gxJtdIIIvIqpLBmEGVB386lZQ/dq0jgqENqxAf7kIsFUepVibyimRHWp7uoXhMn4PBk5rhsUgMSUQRb0RQzdHAJCsdb7K6L4yOUEmcuxTpjgwGB4dkPNKV6URpdgFH9x5AYXqeLDN0UNWuUsdcqYBQRxLDV63GPR96GMPXbQCWDaBYyCJcriMRTmD6zAVcPHgcx17ei/z5ccGxPNRIqhletwY3PnAPVu68HWiQIEXZuRCCag3Z0yPY8+TTGD9ySs5kvF/qddJbffUSLN2yHtt33YWeZUukUrFv93M4tv8tFKamEa3WJbhTymYRUI2KUHQ0UBVb5zgY/y/cQEdXBmkqBoZD6O7oVFXG9oBMNRJxkdBKHCOqVxU42c/WjHUtQFCsoVGqap0SyaGUap4jRfEYpitlvDM2iiK5H/E4qpopNmERbz5iaiyE7+pivbMq51x3jY5nDZP/jYdDSBDmdKSmBll+AScP6siXiihUS6iV68gv5FEr1dCRSGLDmtW4Zv06ZOdmcfbsRex/6zDGx2cwTWMf7jOJGzFQcW+QqV+RyBKrZAr2rFm7Bg9+4AHz2WaPOx6Vr/pCdt6SYQoesdqkDnfS6ZtLV90QDqt+vcug9YJ5AHrxFQV2y/oNmnZBszXu2bbxXWXMe6EqujmfbXP+NrplfXVWpKyg2RLiRAUrdBHYLJWw6yJTv2qjsoLvJfhiBjZMFKRjT0iefXWnM8GkQh70ro/PZIO9ZQZnT4iya7H3ojuZ5whIYlamLBybtaSD65+HLM8N6xfz2ll0hFHIF/EPP3haOg+xOO8v5VUjGtvk94rwqardoHrTUec5VrWJh2RCiQgTElbkafbIO1Lo5Drn/DifWYrQvlX0kpctVzRtwn/zZ6aeu0hzYVXmu+65G1s2b5SYEgsJq8j9FJL70xfdzT8pL9wMRy64eIJYG9rqztJ2pMPaJ54ZbhyM5hy/1dBW7bmetg/kXh/dF4V+jXkk3S0G18v38r6XV+S+n+0h62Z/24uO/RTz2/+10PoVA7krTH205nVpXTfJbq0xvp8pkFerNTNN8WQyBXJaKlYwfnEE//mvvobDhw5qxIizszIXYZbqmNKCbySuYNKP3h5O/W1HmPGwm20k91AF71KylP1RGyPzMJyMKsrlphIWsxWv0awCiPprHPtxG4rv48faFNAjUbkq9Q8OSJCGgh2szErOFalUKqJUyOvAYE/QawlbT8MMYOKUcmmUsHndKgXy/kxcvUtS5shApsALd2aIfd844bco4uUoGnM1TJ4ex9lDpxAp1BEvB4iFLGsn3KYxOkJgCesDFoIK6nEgPdCFoaVDWLpiKRKZJOZLeSxUy1iolTFfyKNS4r2vIzu7AMwVkCg1kCxRrjNAJJ1EjdUsYerOFAbWLMeuRx7Cui2bgCXDQDYH0JCjUMGBHzyDF3/wYzSyBcTKlMgNI5RJYsXVV+HhT3wMsfWrgK44SvUK4qUAYfZ0Z/OYf/e8KuWp0xf0/KV5z+y/txs37rwD1997J0ByFp9kuYTRixcxcuwkDu95HfmRSYm4cNFSqIJVdS5cRzEWqIdNq0getBLA1ygkq34maiF0dKSQSsURS0TQP9SHnv5uROnJzdvJipYku6pBq+wZcv0ViqyOmcgBRXICECCVSSnQliuEWqsIVTnmBoSEDEcRjdM3u4FZEjsTSWSZyOZyKCKEMu071We1PEUHlDRd3AgPGfgUsmEgkGtcRCRMoSMMnJyvViJqiQATTyUX1N+uUsq1hmQ8BYr9MEHuTCbRk84gN7eA8xdGcfjIcVSYeBBlSbHJwxZRSWOQvrfPsSnegwTbA65NQS2ArVuvVUVuAa6uqo5/0p3NgjDZ3MZGpma3Z5D7kTFB8zIEMbieMDvhZY7s8WcYmKyPHVLAa1Ubztvakey4h9lDF5rmqjxeLwl0/OWFZMSO9n7qqqAcCUiCU85jmi0kF3iFPDhFOauovIe1m+SQW50Ffw/He/jS2gTmbGaqd95u1fXH1cMmCY0B04/o2Sy1VfkpteqKxbIc/46fOIGjR4+Z6x3bf2wj6Uwxr3ZyewjRp1MZK3zcnLnnAHhkQfc1GhZTnT3vVCaJdDqBeNKqcgnA0AGNyQQZ+wlOSjhE0xHXmORJAU6FUYAbr79OEq09XZ1O598CuZ2nvlp2hiiO4+TFYFSUaYrI7F/tJ1qOY57R3t4u9wY2/F4781uTE8pjHAL8kwK5rzRV3/mg3yw/XX3voHUVoo4A5vkXiwO5/35vCkM0qM1PvP3N3uPvPzvZzaWgfhzPox0uiTBuhrPB9e3K/9KKvFppKJB71qkyGAoghEISL3nqO0/ISOXi+fMaU1KVQes4BmWSpiTLyQPVejT8zQdH72ZfwXj7Pg+p+96BMFVPVCBTkwQOiqg4yz9aZnrym9SbHHJglQFbuwZH8c+h4WGJyExMTWJmbk4SsCTmqHqKx1FjReFIL2R7Sgq0QeUvZuvsMbV6oAo4oTrC9RI2XrUSD95zOwY7E4xviHGenGQiJges3lklJ1LyD4+WY0jUExg5MYK3X34T6XoUmToh9Rjq7PeJ4Gf3jr04wlvRmDkZkS1QD2qoh+jjXkMOVQxdvRZrb7gWt9x5O5JDSwRxVEbHMXHoFA4+swels+OYZ2CKR1AKB1hAFWtuuAabdtyErbfdgmh/r5rVsmEt1oBiFQefe1E96MrUHGLFqvgFxaCG/uVL8MBHfw59V69G0JdBIxlDjNlPFZh5+yiO7n8LJ946hPnxKSMzUZkqEkaRxMC+LnRR+W7FMh0eU9Ps4U+gOD2LSKmMZAMK4GKGcwHFQkj1dyMz0IN0dwe6uroEBw8ODQpGJGksEgsjGmfQoQ0t53tL8hHXHHiduudUTSOxqqSNzmBCYlfJeQ2zZcPWCiOVCRJxVLGq3iN7x5FGRIEzqAagomadQhxBFJVIFPkghJlSCeenZhBi8Ml0IFdmwOUaMVlUEgB5MJM0Kf1sQdJVJTgyWHF9XO4ZolhMeHmoUeM7ny+iQMvPGAmahNsJSPBgjoCWppxsIKkxFUticnoWBw68jWK5qvUTS6dlX1urlmnOp0OZrHUFMAebew1xrvElS5fgkUcfRk9PF/KFPKpV7ilmMDycnZELeQTUDJDXujfnyChw5/I2Xy8hJirlOZIYD04vq8qgzkBNEprGy1jxOTiaeuOE3FVxOqczrn3CzzxM+b1igUeokZ/Xdan/7uWYnbeCzIxcQs/gxWuVB4SSAjvujbHvYUnnDhYzpzUm7XQwYxXdglDNGY5rhNfmR6vExFfC5UxwwjQpyrgWgzGtCY/ztX78o2dw+PBRV5mb0Iveg6+haVOiiFaImOKiwfB8DY1XUjGNXhIkD0qJkuOcPJeYxKaRTiWk4tbBhJcJbZwtCyKNROjI9aFdaUxIBRMgIizkepA7YSN6htqsWrkcK5cvw/KlS9BBxr8nu/mAqkBoz7kp+Wt9I3sWgdlXe8lUP2evAO1G05oEQVcQGZfOM8ed2Y0QGS8yZC/vofn25KCdwb6oU/4Te+SLyW7tgXxRUtDm0ncpue394rkI2h6QeL9vdskRP6vaUq5H7te1ByPM7tUTK1sjcj8ztD49RYlWyxqF01Pik/2oehVValpPTsp56lvfeEy9FZ6lrMY5ZsRKiDeMAZ1Vrs2jmuSmAjTnPGVebwQhT27RDaFZgFN848IhMSmWsEDO5ICVytz8nA5FY7m37iBNBTSX2Whgdm4OM7NzGgvR4SlovarXJlzKXjltASm6YAhBa8SkOUjLT+Ze3/f3YwGZ6w2sWtKPGzavx+Y1y7BysAfRgJU6e54UxWGYDKNaJ/M9ijhSiIfSuPDuGA6+sh/pIIZUjdUDMLhyFVasX4/ewSHUCmWcP30G4+dHkJucQoJMVznMkDMXRiQZQ6MziTt+4RFc9cH77abb7BMUdU6N4O3vPYeJA8dxfmIUkY40atEQ5oIKBtatxJrrt2D7fXcjMcxZawa+qqRISbZ767kXsffHuxHMZBHOFu0ZsldPBam+Llx96w3YevdtiA72AoUiJk+dwoFXX8XRg4cUkBiO+Hz4XBkci7UKSmRrRwIku3jYEE6kPWoG/V2dGO7rxZK+XvT396qqYCXBa6oyXLO/65jDvmfaiMCSGZLBuHYIoZPxXa/ayBtYBZKIRacpm0FmAmcSwMZkJ+pBroQpadmWYaUuc5OAB2UgOLuUp8QuxXo4C010KIEGxX1qDcwUSxibm0ONkxDRGEqukqZSHCtyH3hVDVDu17WAmCiQUV8nOU66+BEp0hH+9D1lwWmhMPJMVJnXaIoiilqlLgGcZDSNvq4+cNiesp1v7tsv4xU6CdL2t+HGPXkvbFbYz9+aQ1dAhTkFJ3JP3PhnYFrjv/jffRzr1q3FxZELSoS84qE/UE0ewSR1uSVEToubfC3Z4F6iVbauVZM/9qM9voUqqN2RKfl8rOdqQk1+nJBBhpUr1f28BSv/W22PJn/F5sAN3TMUTkS7WFRJFO+vBX17Bvx8ZnFpELn19au6v2K6U2GQ45FlOgiaDoZxANg2cGihlpIXMTEo3JNqdWbxOYTCOHHiFF544UVUq84Jj/RfN5uus1TWuC0tDauYWQVaBeYnd8xm135W+hSxqEx/eLIMDvbJhpTJPl0TKfySTtssubTWiYZGYhaUXfDk+UmWu5H+uBYsNJO1Tvczk9i28Vkpv7kJIj86J0KnC1LGW2pxn+wQcoiqq8x98WZ/Lo5uRnR29f4V3Oz0M4tUzDyB0KMwLc0Ry9cusSR1FblHNJjISq3QJYi8IBkrSWuj7kifRjxrJQ9t1+zI2TbJ4ORrvYZ8sxtwuff5ouvyaIN/xq7ilmqiZ343P4uTgG2D+e0j2Y30DaorQvxtQjgqvn//s58PduzYgQ9+8ANWacg7hOpVJOFUkJufxTM//BH+8stfVkUucxHHeJSutpM79MP8YvU6P2TdDrcY/MbSHLnbRNwghOwoqkDWeZJCBp0ZVVU59fSy6OnvQ19vr+A8qiNx7EmT3LLvM59o3iQKcTAZINzLn+drCuaXnaAJN9QJTxKq83mnWwjNa/RayQxWjSqCSgED1FtftRQ3bL4KV68YRjJcl9FFTOYDdH0ze1S+TzRMU44URi9M4tiBIwhyNSzvW4Jd9z+IwS1bgOXLaVwNMKgyHu/eg8N7XsP82YuIZIs2opOMIdGRRGSwG9c/ei9W3X+n+sPC6vhkyZAfmcfc/uM4/9pBHDxyCNly0ZTFYmH0rlqClZuvxs333Ia+q1YD/d0AZ5lJcDt9Fm+//gaO792PUK6ESKFsvAfZqYUQTsdRS8ZQTUZQCdURoYpdiEIllDytoCvTgU4K82TS6BvoQ99AP/qHBtDZ16XKOprkQcpLJcRMqVaa0VQkR8oDlQGcFTu7DBaiuVbsOZEzwV8cEWSw5b/5cRIlX1x7XpFK/Vqql/H5MymgMA+97YkE2W8GSB28zumOSRz90KoUQ5FJDlvF7B8m1B4pVeoolKpYKJUxWyygyKopkcBCsYhssaiJCFMStCCl9c6EtmoVaJPo6cbReNDq60zyGjYy6aFJzShr7JFCPQxUUZSLbCUVkV8ooivTi4HeYRTzFYyNjeHoseOqVikAFKOrmfr1VSXcOgedCplV4sZYNga6S4YcKc9aV4SLTSnsrrvvwq00ZinmFaRpyCECaEAY3JjQEpxx1b5BvlQPjOh72Icm34X+8UInnA2oRvRYmZN0SuTJ9avFQq/XdLAaksaWnPXovToYAy2LAo3JcT46mdSomTdg4SHNPnJ7zPBBxLcFvOWnetNss7hJDrMpNRU1Es2I2Hk7Up4p9vNhtQA0KVKumCtenIExiT17XsFrr73uYHbrEVP0RQWCJmBMWbFAbwr26ck/cGFb0rTOlMTHQyVb7uv6N52ddSFXiVgYfb3d6GSPPJ1AJpNEKsG+PwMVEUWrPZgkcu+wuidqIeRCdHSonURlx+3bb3We4vb6Gu11xDuVBy658BW0hzXapWX982lC187u0HhvFtxbZDdrUfog3l5RX0Zcc0/S7lOrb/6zVOQ+6LWPcPlxZSaihrQw6bUkSkWls9NdVGJf0jf37fvWRIJ91jYGiHu6LZJaMy1oJ+A5CL1JB3C8kcXB3YpVQzd++kDuryd009btwUd+4SP41Kc+pWqYvyrFogJ5hAdvo47vffdJ/O+f+7wOcjIkBeSxZ8QN4huHjn1ps6N2CMsB7dJA7ufIuegjUR2qEmcj/K2+ZoCrN25UUJ+YnsK5ixckKyrBBMGBThDGyUG66Q+rIggPEkZ2ghSeAMdZTlkdKzkVy4Qho0nzF5vUQUqGNIUUyFmRdyfjGOpO445t1+G6q1dbICcDWGxhZv7WEzUCFEUhopiensfImYsozBawenglPvRL/wMwOGjPmNaGtHwj1D05h+yRk3jh8e8if3ZEn51kNwbz5IpBbH1kJzY8cCfQRTtEIGA1iAjq747j5b//B8wePqPkxvqSAWrhANUwA1AUvUuH0DHYg1RfF7LlPBbm5jAxPob5+VlUcnkkya4VtG8z2QwQA0uHNOZFK8/ugR4MDnRhyUAPujoTxoylCUe1ijKdyHho8DRhxyMcqIoWc9v1YtVFkA6/9b0psqGeHYOJD+Te3tH1HP2G9Ha48ou3soZ9Ea059UjEDJdIHmpBCFXK1kZoJsI8h4Hcvs6Kll7flD9tBGEUK3XkyjVk82QrU6rS9K0pElNkAKnUZFdKJ7N4Rxor1qxCqVZBtpCTRan1WimyYlVOuxKVDh6NmRBLYO1vlSir7HKR/XsGH5q2FFUp1SkYQjlKHYCEWy0hKBerSCd60N05gFoFmJmZxdkzpzE5NYVsLivUSm+lqsIshe0g9SMrrpIQcGZkMt17qRXbAcvvJlSqvzn54q3XXYdHP/iIrsEY7abYyPequDYGq28S0vg6NBlRC8qdGax4iIqRaEgSJIMgzyMv2qIxN6qoKbk3x0HdQ2dZyTshlUIn92lVuM2pm+qcVbP8b2+A4it921j2WjZKFm/azLJdZ/BmQyZOTLw6Ojp1zyUu5Ui65VJF78cgz8AoeL3ewOHDR3Dm9BlMTk1LlY2CRnyWvPPkNhAS58+YNKjdMiY0/DzcC1YRO+euNlMVHw0YUH1gJcuc6oJsVRK4YuBOxaPygOhIJxTcGR/ThM+TCZNhJVwfjqCQz2tKY3jpEpGIO7o6cc+uezEwPCTOiM44FYBWjfp76RnJPnA2bUEdSuD73p4E6YOa11o3orSv1I1p7fvjraq3NX72voHcVaSXVd8+Qi6yKbUA6itWz3USd6mt9+wnonSdxk5sPqvLYITFoMKiQO2Tx58qkPvX8XPs4szYL9/G9ii1IRMGsfu5/EvfQ//k/90lT+3fE+rrGAx+7dd+Df/uj/8Qecpj1mrqr5g7U02M2ycefxyf/de/i/7eHjGDJSlJJmfVeoS+R96O+7u5HBNJWCTr52ArwaABAkJwURNNiKesquahtZDPKSiHWAFoU6nzqM3q3c+0qFRltHSB2RdN0BGJ4zB+RpY9SE5P8zTWwWcirk1HKCcvwOfsn3U0qCGOBlIRoDMGPHDXdtxy7QYkI/Qlb0h6M6TK0xyTnN+RCG2lYgX5+QLmJuYx2DuEBz/8UeAf9c15ghGBiDCQN6LAyCQmj5zA3qefxcLp8yiSQc7NGoug2hlDat0y9F6zFpt3bJN5SCSZxuHX3sCpNw5g7Og7qE8tyA2Mz0Kz9VFjQ1NhjXV2kIggmkkoMUh1pNHd2yURkSXDQ+jv6dHzTPX2Ahx5Y3+RVWRQazG8yYFvUJLUjGG4kNhG4QElwQmp+fHwVW1twcElbwaHGztM7Fh3iPhREQpekOgoHXJW1WWyds38QONIOu3ZtiFTmf7efHMGdkakKBrhKBpkmZerWChXMV8qYzqXx/xCXv3kiqK5WYM2qlyDDOQBCuU6Khpbbq5WycUKhmdyyGSISVw6juGlQ6jUyyiUC4I3GZwJOZM0p8pJh5hTM9QMHXthFPOQc4qTzuW6i4CBIghqSCaJQplPeYyz9dxL9YakSNlrzmWLGOhbgZXLr0YhTxjY+stHDh+SJz0rZa5hEy9xdplip7cUFEXicm0uI3bZsxEXxtmTsgVCzXk+S+4FEb6ScRHj2INet24drr56PVatXolCqaD3YnCTxWcQyKOAr0Wymq+uGUBVPbsZdn9gsYI2SN72sWbZHUudTGsRAEn+IxoglC/seuAG8nICgb9VTSnhYUJhrG2K2hAV4AgcORK8X0QCRD7kzDbFjdoMXZgEap2peo7o3OH9JxrS3z+gs2XPnpcxcnFEz4RscxtzjSto8me8Hjhhdp9H6exwY7VMbkyW1MKf3xPt7mgeZZWroQI9r4wTMWxbFhENBejr7sSSwX4sHerH0sE+9HCWPMZR07B4Ol7whYkA1ftYpueYYMWi6OzpwbYDe1v2AAAgAElEQVTtt6Kjp0f+BBGilerbm38695j2oiu6vO6N9WZbsLLFjKaWbzNw2rpy1WmbHn57oP8vgdYtYLmQ5yDoK42fNRGAtuuQz4Czueb6EIBJcxg9N2vH6fVd68TCalsi4ALtlYLoZYG0LeBfEfpuC+T2Nk4i22ms2Jdcoevhd60fs9y+Uv/+vd4n9O2vfztYt249rrvhWvUNNQ4S4uFpgZzmGC/t3o0v/8VfSHiklCuoVyoONheEF9lryu+5bMgRJZrVubsTnIjWgVdvqBrnCHY0ncbwsmWYW1jAxdFR6y0pl7WMWQtQDmb24f1sq0GajvGqit2rwzmtdpcNsQ/KYGCIOjeWvYM2mvQb/JiFbQ3+jjRqiDZqiAV1jZ09dM/t2HHDFqQZ1FBDOKgKWjeN+KhVEgHlEtOqquamFzA1Oo1MsgN33L0LA6tWIdbbD2Q6RSDDXA4Hn30Rb7/0MmbPXUCsWNbcJ2eRSXorxRrIpyMoZSIIdZorGLMMZt7lUg5BvYxMOobuzi5ZeXa50avhpcMYXjKEnv5esd/Z/6Y8Le9mvpj//2h7D+BK0+s68LyAB+AhZ6DROUyHme6e5kTOkBxSWkkUSZGyGBRs2btar73BW7u2t3a3LEqy5XJYW5a9lGTZVXbVlspaWSRF0qTFpCEnz3BCz3TOGd1Ao5GBh5fD+px7v///gemRKFUtSFQP0gv//33fvffcc85Vb41kRcqh0DBERcxqGe+wR2lezqrmuJGyaTGsuQm4ObSxvR8pqNRle7ZuTLdu5EkbE8t7Eg7NoOEUAUas1xj+ZsBmZUMXO9qvEirnLSMxbGVtHcsra1hZWcdaoYRShclGC9UmZMZTqjcFhTOo08fc+phZkdmyzbRc01KpNrQ49zuTQwMGtzFRtFqCPW22F8Jsmzra2tPo7u1ERu6/hKzJ1C8LdWjQVCYQf1zfzPerIOVVGIl5supsUcvL/i691qm9LqGjg0zvTqwXyKA37og06jWyn+vo6RrD0OA2oJkTu7xYXMP58+dw7epl3SMBIUzalNw6ASnqCZuTmgVyg3qNRGQ8FYPiDDET9iTxSNwHZbDl7xBmV4XbRre3Knbs3IGPfOQjIiTSJIW9bQXNGnvQZg1K+JsfGuZBuVfL3docho3RDBvCwiOUiWCoqvj6mBSEueRBSWOGL665Jrnwv4zRXVtd0/sfHBwECXXch5Rt8SAkHK6D0JnM4kzIwInOb5SCldHVRZJlnyrqCxcu4Ov/6etRVV0s2vtQD517hQYwUdEZPOsJ07dJOcOfMdEgkY2BgdfBrF+DN0Z8YIeiI8TGUI0zTbTZ9CmsryyDjI5tE2OYGBnC2FA/Bro70dvZjjx74PLCyBqhzWc+MDixPqAZFttH7d3deP+HPoTBsVEUyhUNqOIQIZ1vYnl7D9aDeaC4xcZdfCeJkBasiQOSHvavJypxXHPyoffHQ1Ue9biTAfA+PXIlEX8Wo8wxagsxcUKRDOS2Jm209n0DeejfJyv6PyOQJ176xuo4+YPN/+0ZW3A+DaNiQyCPyIPqkNm+DD707/Ww9wvoqdJSQWNMpc3M501qIj01h4s0RLa4Oz2NMydP4tnv/glOv3NCntwd2TZZfJaK62bb6mxWsYQjer1JuSTaF6Rg1bkhdim0MlmM79iBVlsOp86dU7bPQ1zEJR4C9IX2ZpCmEimIU6YULzARhVh9c1Y1+72OAPBKSzrCg5aVnCpy29wpWorqMGuqGhMKqwXKgG6EFlbkBNDY5aLH+o8+/RieOHwAfZ1ZtKWbSDcq9Bmx9xbceFo0lKDzE80WMrh0/gpmbs8K0h0Y34KJnbswNj6J8tIazr19UpruOiuaRh05VuqUU1VJGmwi05VDq6cdqb4OdA70YnhoCGNjYxgfG0P/SC9yXQxMNrCEizaYXwgq1QK36pDkK8GLbkHJiokJWk8+L5lhuVhUlk8SDJmvtqFtlxt8zQBl14iHFe8tYVP1c8h1UK/YYG8GK8ZDaqXFgJUXPaF7/stK2iSJDLKEONmn5LQojh1dWqS3eh1lEifp7kXDDvqo1xqoyBeAyR8TNRIo+Xqo3W+D6G/E6tM8+ux57QKY9r5FBjjheN1bkpCEpeh9iEnKwzbDr50YlCZjmKYhGfQPdKFcWUOpvIqOjowqbQbxeqNiJE4lpKYxtkrEDu4Kh5mQTU+dcC6PfL5XTn+01M3lSEKz9gATvmrFSIMyaiE3oJ5Gb88Ehga2o9kgZMvqvYrjb72Bs2dOoZ2sZYsXUbIrDoGg3Xicrw64kFw7gUuHvk6BpG+E9U1DAA4VGQOj/NsVaC2osdJk/5pEVx1EmZTkUb/wl38Bhw4dlJc4FQ28JoTeBS1rBCiDIV3g6PVvw0tUITUaqqKp27Y58l6ZVyqSn/J6dvd0C7XhOie0zXVH69vk7OxAsrI2ghmshLMm9OHDRDQ+xvz8giDz8+cuCIgKH0xaAqSuayl2us3Htse1ityCsBG1RHR0jXyQQVkwNPtT3RuvAtWXdU95LlHeCkLr+mQg51yDTAqF5UWhgXt3bMNWImhD/ejPtyuQ95DFTtmnYHj3Zyd6Kn5JSooGBvK2ri488cEPon9sDEUa2WhqorWedDN8tK6x2r3NYSabcdda18B+n/tWo3gTAdyuW5IUZtW7Tmf9mdng/nl65EFH7g99/6C+KZBvhNZ9nse7oHWzFbfHdUmcVYYxNP8XCeT36ZnbVYlhclXeCWhdCWqQy4W1EUh1npC/FyqwObhH7726Umg9/9xz+NrXvoZf+qVfwvseecQck4Luj1Uue3fFIr7wL/8Vvvutb4t0xBnKnXRLohtTo6FqLczbDS+SAS5Jdgsj5hRW6WLUlkO5BZSaTZR4aFPD22zIpYp/u7C0KPY6Fwc3ughuDO4+7IQQ4PDwsORLnHFNjWZYALb4TN6iXpZGgNqMZGKumtrllZjqGmapzrBkMMiQhEVCUbOOXKOCp449iEce3IfJ4T50tTOYN9THEuuSVY0fTsbiTUsXTH7XyuIaLl66ioWVAtbLNZGwcsggn82hr7PLzB568ujt7cIAmd79vRjoyaOzuxO1dANVCp05C5uQGm0kqzbSlfCZnlsWoW1qQSggWQyzw9KzPLK7CW+zr0Z3Pt5fGfzwwC2XkKMDmCbHGfEtbNYsJVpo0/9aZEZn0ijLeIPrw/tMDb6frMaI6slTRFBy6kMvFoqYWy3oc2mlgEKpggrJeq2MZF80QCmtl40nQY09e8wMQFz0tOikPMcnvUm7zdaIvN+NqKZRpRp7yOe1qokJoPPbbMM6hC6fbyabcgSk659JxKxtyXdM9jvdA1k1U+ubweTkKBqNEiqVNVXl9WYF5eq6tOuCgLmGvUKxQ8t6ufW695h5ljP50LAUBv0y6o0yslkmbTlUy1yH3OT0Sa+o2l9bq2BtpYlSMYO9ex7CyPAA0mn2ak/h0oVzaoPQnpV9ayo0eP+T1XbSKlT7LbS1/FAN9pCSW0kaZf1z00XnXKLG1omNHjXJkR3ghLRFtnICkbTFImdZIJDzmLep+De0jWUVPz4xpseenZ01uaC7tXFvUhLHCl+T0dywJexz3juDsy0YBNRHZi+EhtEyoxXdC7u/PCc4x5vvh6SzUydP4eLFC7h69ZojEj7pzLXSfA0abdrVbQxtdmTC65CowhAl2u2ysAgjY1VZO0zK18trovjlsyW4NYmw2XRADxhe1YZi0KpxG0LFlcQUk5B6ulFHX74d+7ZvxcTwIEZ6u9HdlkZXNq0Aropc88e57g2+pxqE+0bSRHIXuntw7P1PIT8wiMW1AtKccphtUyDXOae2pJ0R/qJV3HjNbuRDR23MRtST8Sh4xyElWXVvDDSBuPUX65EHiP9dlel7VOSBHMu1Eta5mRSFiW0+yMeTDOvDJ2mT71UDv/v779Wv3vx989QP8zxitCLEyBD0Q4s4Zv8nXtd7JAvJhCG1eGe69Qd/8Af4whe+gN/8zX+Jj33s42a84CeUKnN5ITfxf/3jf4zvfPPb6Ml3SWdu3zfdufqnYWSia8PFUVIP0WfM+qjEwBgkSYl9zTXKTsJwBA5NoHSCAyxo6egps9lLuoSFm9jlMKOjoxgaHMSdO7dVBchu0zMeVRLeCwuTt6zfEsB7iz3K03RDbWoTt1aWrFwSaDgxrFbCsYN7cHT/buyaHEVvnrAt2evea2ewp4RLr9uCCccXttHtLduOXHunhmmwuqWJRDsZ7nweVrtMKjgatT2DPCeJMegyAyABTUYolHrFJCAG9DS16KqyzHjE2sb2/JS9CGHgXGNaP1KrzMqxRqvGkllQtnHsqvV4GRuleUVLTmOaxtSRU4DM1LPINtqQQzsaJDgxoaOTGM1ByhUsL69iemoaJcrYyvQeJ4rSRKXaRKlcw3qtgVITnOLOZgQarZRgbbY6yFmgZppKAlbT6Wy7/Zz3QUmDSRiVVqj6z4ibQdkXw7Emi7XsMOUtDa5iopkxmHvbJNxbg3IZ2Cibquoa8fAzfTk9wLkGmM1XsbKygPZcCrt2bUO1WkChsCRzGvLjK7Wyfi/Yi0q7LUUEkwB3etOAFCv1AoogRIjeBGn2iMsykzHMwJIT7hMLbHUsLlWxutrCo49+AFvYp6+W8corL+Cd42+gnTpvJpCZtAxl+D7VanIoOXBJTI7EyteCk7kwmhFGqNZlLMIJXhULrrEcy2BysaoVtIM+26BwHk58zkB40hhbVe1h4plp2jUoSdr2UPG76ZOqED+GZPRCJYwdlvTEYd9869ZtGBoaUr9+YXFRSQBVLKzUY+KqPY7eeoB8LafQvhE7naNxfepZ6OsGU6aYiGtIndp4rP6jcakN9dCJPEW8HI1ubdfvcA+EKt7ODas95YWhxIfkOPIpjI9hRY0FRWs5hd649cdzaXigzmAw347J4SGM9/dipK8bA/kO9FCCluXo4TbkeF/qbPFYe4UfqsZ5chA96enF4UceRf/YuCSURaKuLKD42iULDjO/40CupqJijd077hW9pyDHi1CnmJVuy24D7coeI7JD9avyQ8rPwmO9J2s9jl7GC4lGogY/c0MBiODygwmdEC+eh97OidniP1wgT1bXdkHiKv5+LPYNAdZfY4iN1g1IFLibJpmF8B33yIODXvyv7ZSkSgBIzd661fqTP/kTfPlLf4S/83f+Lp7+wAdFFlHv1AN0mJLzq5//PL75jW9gdGhImSSDg6Y/qbhx+ry/Em4WTiXTRaNxgcwvvOvC32fVlWtX1bZaqaryCjIVmlBw4wQ5Bd+UJiP5sAZVApS31GuyIGUwn+Kgj+VlwfPSseuAMA1pgO2sj0k41SU0lCm5XClNC1WxWw2aZQ+Zn13tOYz0dmHX5Aj2bBvH/l2T6O1MI9MqoY0eW60q0Kygk8Syjk4FrKaqg+C/bHI7PmfQw2qmOyFHWcoac9xs+uqyjiQbldW3a4tiyNT7nTYhykYpmqEO4WGTMvFTchhTizqvwC02/UDVQe4dMMm0tPPskCkT7i4WsbS0hvm5ddybXUWtlpWxBV3SSlXO5a6Jz0Dou7OzC9VyDeVSDR3tHK5BOJj3iz76aeS7e0Q8Y3WU7+62ATdy5LNRmaogwSDLA9Qm4WnDBYcvtWZ86brjV+gracCNkx/Zs+V6MScujritGWxL4iPlXW4ck8mmpItmgGEAs/GPKRSLBR/ZmsbS8gL6+3vw1NNPYubuHVy/fgW5drJBqFFntU3Pbg6/yMiYhcOEyCUht0TDd0iIc5cwayvIhk4qBxrZMGqx7c6ZBszwmPTVOUiFTPZmFiPju7Bl234srZaUIJAF/sILL+DN119GJ19/2m1wlQPo2PV+cKiH7XqZAsOtVKPDNkzLin8W6o24J7pRE2xkVZ/h7DW3vud/GI2IdNg+PtgtoIeDLfq96PCyRzCjDWsFmBQtlvjo4Ns0i8GqXquyuI7C62NvnV/LMc1lXb4B4p65T0BMXqlQmW3UA/tBtklbHKDkAEAnSUnhvy2xMM4JE3Lr+tq0BFvX/Ncnl7mSgHwbkmhzqRb68h0Y7urEWF8Ptg0NYsvIIHo7c+DgOyIyLBra2yxJY4HFc0NDXPje0xlB6NmuLhx78kn0jYygxDVGRIPnL88Gr64jzoS7wSkZcz246pqIU2Gol90tg4kZIGkHTJRmcJDGUza8xoq0QA43IrLQCufOhMVg+94w6CgJl+GQewZIlUFiIpE2Oy/VP/ZJleG1KGGw1f7u6jqs/7DAA8gfFbt/vmo8/PaGtCWpCU88TwjwIXDHbPRATgjFY/xHgZ9gSZTtHRZephAyH/7AG0kmT9qby/dmW1bOZwQv8SAmE1rZmFcY7KkSXv8Pv/d7+P6zz+Le3bsiw5GAReN9PrEFdeNui/ThZDclyN6TEXztmzQE8kY6i3KzhbX1YkRo0WjCVtMYsXQwcqclmVAQ8ubNJMksncLgkEHrrMgZgLgQZBkpwwlKaTjogGYY3ORkw5ofPAOd5lyzWqyz/0b/9pQGoXR25NHd2YnRwUF00uu8WkRnpoXhvjweemAnRvo70JVroDPL+rKCVr2IbKomIhV911sZQtWsCGxR2nxll3rJ6zoefMBrb71DmuKYxagOJ7GM7VATrN5mXtqR73Uwc/DRoKzS6fOthCTD4JRTcBcr2tn4/JfmOffmFuTNvrJawHqRrGgaibCyJMmJ0HkV60U6p5H9xRGY9A9vqPWhTcx+pspgXusO9a+rVVb4TAaoc2VQI9nEWKRWjdjgCR7RhJFZ6TCgiixEeBkGXxqMGnpZzgp3chZ9pwXBijEe6JBWZTLxkT6b/gE+g1oGJm1tprFtI2O3jkq9Ks9xjiAtrK/punMgRV9fjwxSVleXVVGNjA7jwMH9GB4ZUqJ14sTbWFlZ1O+Wy+toVF2imW6J9Fir0MPaArxJimBBXSdVkCfyxzVzuGN7hFWR4G2uyzTW12u4fXcRY1t3Y/9Dj6DaIGJgBjccgXnuzAk0KV+rFlGpV+StwMQoCtbxkRaS9ohOEshtybPGj7+onL3/sUajElvHlhyY3CgoPkLItddgMK/OVJEAQ81k7YsAsFqMiI/DuOIJzxGH2XDYW9drE0TrKpZwwIU+uPzwVbGY34TXL5aCiJ5tsjuTUoQ0w76MYOLNF8p/zV6BfYYKPwpOCbZ18ExoEb1hG4ivSKqZUJF7Ve6mPUwCGcTb0y2M9PdgS38ftg4NYLQ7L6Jbd0cO3R1tyHeQ78IX7fJfBjzfY+yDk9AmX732duza/wCGJyfROzhkaBpRB+r2+XvOhjEiZLhGIfVXT86vgN/P0DpyxJPyzTNnTmNlZRWPPvKIZqfzbKeCgImZjaF1QxdfD2GanaGJnshT+eLcHJ7dgT8heaKSfSPeRslkdN19PQRrWg/oyeo5WmGBs7XZiOV+9/hP+d5fJJCH1RWR3Sy79v25cccF3pGUDp6XqMATQuSoLNEmmqfJN8CGIMmbZX5mqsUAkWvrwK1bU6oOtm7d6hamNqeZAZuB6OzJU3j9tdfwrT/+Jhbn5w2O0mawYQZhiRvf0V6kBRGrfB31svnfPIAybZjcuRvp9k6cu3BR8hvevG18/mwG9+7dU9ZHi0UGdzFqZYZhRCNuJElbfNgCf49kLkGKkjZZNmc+ycxucqoKrVrjHGEOhmD1246BgSFNEhseGtFBVSuV0GA/moMYymtoQw0j/V148pHDmBjuQr6NA0UIGlcBkpgyHKbRjmaLAdWGGpg0i9AngwgPbFqPWsbKwKgbwklsHEkYtSO80lGmau8jsI9tGlWb5HrM89Nt7YLq29o6REgrrJcxe28B9+4tYHFpVcGYUDcDJYMtGd3FUgXrxQoqVCiQBJiijMcqYonCBQEzmbD+rwbes89EhIMBiO5T7Tn9t6bN1ZvIcj4zbSkVuNn+MK0tX2uSqa6pTuk0urq7BH0xcBLeFTGu0ZBtp5GNDKZmocZBEVxKJFnJ9Y8TrpytzftPGJY7g71WLmpqkQnD8vFI3qSjF/9l5b22vob1chFHjh7GxMS47lFPd5dkV+QRlMtFabVfeukl2czu3rMb23dsR09vN1555WXcunUdpWIBe3bvxPBAL9ZXl9U0YC80RRetZs3aIoT1OA6Tmnolso6O0LSHMDZd01ot5HNkIfPadaHeyGB1rYxrN2cwMLYduw8cQTPToZ5msVzBS6+8ihPHXxcvg8+pHmZEXrPYFAfVcFDEvND3CuTRueUKIzvT/aTxxwyHaHzGBUeuwOqJny9qOfpDhK9DoI8Otk3kHqePRQ+UTAySFVeymBKr3hUjXBM2GtRc2iyN8JGQoRLzdotnLvGL/lODdgjwXkHqDYT/jh8/PIRViOZzTqhSqoDQDFIgj0RjljgYB1RKBAZyfo4N9GHb0AB2j48KYu/KZdDdnlPfvJcWxrQaJqxOIiL3ib8/s4E2UUwzm0W+vx8TO3figUMPokBZIPk7hNbJNfJ9HaERkdOtBXODx0O8CVPDnBfiVtfaoynyEmgvawQy7nHbl51KEEQ69OfSdL0aPf9NaWHIWhqcescPnuVMvkmm5QfRNU2l8xaR3PGC3FgHS4JX7zlZFMgt64xiZnR/dP9c0fAXCeTRgrbHjtj49+m187VE7ZvwnI44WfK3MZAbYz/hseA/17mmVqihEsHtMJBAFchvX7/UUgVTa+C3f/tf68L/8t/7ZekyCT3yQGSFwclVhK7fOf42fvd3/jWmb99x1qUxl2XV6uQac3YzOMksOGMme5A9kGzE1liaA0eyOZGPAmyQhEs1CtGJN2axaMFAMCoDBVnl7e04cuSoeuTHj78VufYEH2f6JJfLdIeqSndKaIujCHfs3IXR0XH09Q+gsFYwpm3VBieAgzWoCWbwopa6WcFwXyeefOSIKvIsyvaZqqMtXUdne0rJkPin7N26jCCC+HM5LVRKnpRp8j05pC10wofM0MRGSUo642xeBrKUoGna0S6vrGKlUEKx2sAagzLJYjUGVCZLjB90yWPbgddT4LMCto6TNBMGQnpWuZOYRuKZEbEIbRoyw2pajmMkzalisFNeRDh7KPuaygLabpJ8REOfmvnVU6Yfw+bOag0zrAFB3oZQ8HniSk8QG0yypDnLvF7u/014mX9HeRfvN5O++YV5TG7ZoseZnb2L0ZERbN++HVsnt8qYhOvp2WefxeXLlzFAq9jxMYxPTujf6Zk7+Pa3v4UyzTI415m2n9WqppixVUPvfv7ejh070DfQj9d/8CqWlxbR3dWJXbu2Y/uWcQz0deP7f/JtfPUrX8L7Hj6C4cF+lBncqyXkGjWRkjq7OL2qR/A44VBrWFP2R9Bd0n2kUjksr5WwvFrCAp3dhicxtn0v1uWqS78F4KVXX8Nbb/4A1UoJVNYwsQ0JT/I8iuB0D8dJmPvd51YCQvcmcwjk+jsvHmIL1kQVHUGaQZMfKl1/Fi94g7WyESidQOWchgBFRz4TjuIF2NpSkwC1h8wgQPF2SJoZCxP1uk0W80AeVeTO2wmyL6vGPTiHCjp6yYlqKXHyBwKhrdTk4bvJMjT5OKr4TdJo44ctnDu70seEEqxJIZ01pzZKXZmij/T1YHKwD7tGRzDa24V+9sdZkbczsJHk5yY/oXJzhj3lZ4TV+S/5R7V0GhPbd+DIo4+aoyHfnngn3LuGlG4M5IagOPhhiYb3dM0zPQ4kNvnNLIGpBCA/gvvS1AhsW1V0b2zCXDwhzxQaFoz43Dzr6B/AJ2ILNEDzpgSxijxA65Y4uJmNR9HYS2SDWO7PDtEBEfpTyG4RGuT3fENFnqjyozbLfYJzBIlFyUO8rza/SHtvbkfu7SN9T4O8fLhKIomKzHt4JRdmbiiQUwr0+c//Kjio5J/9s3+OkdFRXXBWTpQXBRHByXdO4B/82t/H3Ow9dOW7RNpRxVtvJAwTzK3NGiAOs7Pf4XAA/yX2yKOswgCEtAaXcBQfA+z169f13Dt2bMfMzF0x0pXJOQNXLm9krJbLRtAhwzmd1gG8b98DuHjhImbvzcrggQkJWwb9fdSb5k2jrr44h0SYdEjMQofZFKeYmLAfypF/dZLPKkCthL6uHB45egATw73o6eTglDoyKQb8iv3rWaDYqEyOfJYx7WMDnMWxhhp1yWvK65DKKhCXWS2XqygUSyhWWElzaAO/X8NaYV33hT7f2bZ2INsJDvmsCJINbvQ+bS7k5+w1SUdMaD3otgP0Gfe7zCCDv2dEH2W5ko/pzURaXPLK5cjGzUvmNP3QWWGy5+sDQozdS/9nSqRsGh43K+8XWxsmR7I+F9EIbn4RrXxWdqFYkE6eTlT8267uPB54YB+GhocFb1+/fg2z9+6hp6db643w3WOPPYax0VENxaBOmNW3vP19RObVK1e0nqambuHwkcN4+gNPo1wp4e7MDC5dvGhQXiqNlZVlPSf/nrAh1wV/xkBO0tWbb76OtZVl9PZ2Y2igD6PDA9g6MYYfvPoivvPN/6zpUsND/WgUVtCXBfrb0ujguFCfDMjXz8qdRh6E4nmB2cLSlL9yTWY1hXIdi4UKrt65h5t3F/HEh34EW7bvQqnWxCtvvInjx9+UfpvGMuqd8dMh73AohEAelAchkMcVebL//cMFciOxbaw+Q29SsLazm0MlH8HrfgjZSkpKT53w44fo/QJ5spK3nrnLoESj8AlpXpHLFY+tvmQgd1/zJLSus9Q26Z990Cd/477aZoeN7+MBbq/W36/6zgrlFsijLMJkjybKIOoJZDm/oVXH+GA/Jgf6sGWgDxMcJtTfgx6aOhH5ob6DgV/3xCFYFVAtWRWzGmcvvE7CF4CRrVtx6OhRZDs7Jfet8gx1xnoA0pNcCr1tv59hzUS9aT4mPUQytLHtjMjN1PHzLGU1rQRdEzFz2qNS2LjkzuDyeHhKIGDKI13xwYjK6hGTxMmzxP1BwutS8peQj0V3MnRJ/hx3dkP1vunv7kbMBs0AACAASURBVPez+wXyKLVLEuD8sUISFF5zsvW0oSKPkoKNgVymU75Wk056QiTDRDl3PEwVFu60mD0tLCzh13/9H0pX+YXf+i30Dw7aIBINRaFvsuY94p3j7+BXfvnzuHf3Hrq7emKXJLKKOW86bb1RaasFtZJFbAYEjATBQMWq0Dbku3qQzXWIGGdmEAbH6rCX37LpxJn5MeNjYE7KVAiRy8+ZtoyucaZLk3k8W3ASkUpk9TAu1TLjYFZj+JYJ8kn0U8uA5BN+m6zQGlnZa+jIAnt2bsHWsQGMDfUgzyo8w81khLeQaaqC4bOS4AegVKH2mJaNdPAqygpU1XOdDG/2nutielcY0Kt1fV8Oll49S3/tbHpW1M0UEwGiHeQCmGEFL69Zfhpkw+vrmYUCLv+bo1Plhe/yGutBmZMaN5IhKgZZBSmV3Lx4jambz2UxNDKIyW1bMDE5hv7Bvoj5zUyb94kEPj7Wa6++hksXLumesRDjQUvEw4Kk3UtWyUeOHtE6u3zlMjo6OzA2NoqjR4+qGmegnpufEwLFYMqKnHa9Z8+cwa1bt7C8vISf+Zmfwd49e3FvdhYXL17E1StXxa3Yu2cPPvLhj2B5aQnT09M4d/6cvvfoY4/Ine3e7D39PitjBiJ6mTMR3L17D1566RVMT89I2sjXsnvXLpw6dQrLi/M2lSrfgf7eboyPDOLS+bN45+038eDBB/S96so8elpV9KUbyGfJhTBJmqwxWzb0hYcxdwf3FREGJrPFahNr5Rpml9dxe24ZsytFHHnsKQyNT6JQbeCF117HW8ffUkuGH+oxugZ5c1GhWtDJYJsr8gTnzcDn5OmUcOiKK/KoobcBCYwOfy9b7HHeHSDfDa17zzVRvYTnMptKB4pDOUR51X0CuQKCB3KuPcnIPJArCfOe7rt65J5U3Pe8vw+zOuSzgYUdinK7domK3P82EL0slPuY2Ahaj5uP6veL6GaBnB4SrMZpV7RtbATbhgcx1tOFUUpSe7rUH+9k4GflTgmgRs8SMeT5Yy6CDOIyjSQBlC2qTBojk5M4cOSIpua16LdBR05dT/e/CDJSr7zDmjC0JFSPAWq3xRLshHk2BH/5MMrazHAInZshCw+eQNRiYDduk6spHIUNI6qjZJSYQ5hKF1XklnYIjWWMSQyoMRlkTL4Mj3PfQB15nDgf4j0q8vv9bUCXYmOl8A5jmHwztG9GYc78T3BIdP+TcLtf/9C0MQ5B0O17UhjuUUCukjyT+TtXfPelkc93CR5mYKNDkPVx6REdZD4p3Lx2E1/64pdx+tQZ3Lk9o76zAniGLlTsbcL6tvQgbiPUwoBtUG1wFdJCUmA3chS/JjzDDwYDvg7eHFZZrPppGBHGjNq/Jp0Kcpmga9WGd1lW6MGQJMDqlgAXq06y59W7cSKZbaigdzTinqq5ehWV0rrkI7QaoZtbPpfG+HAftk4M65PfAw1CqiXJlrj22JMm7483u1SuiOHNbJXoAb9mCh4PWiFxJSvZFUlN1FML+ub11FhDY5/zZwYvcfHZNRML1qV1wVaWl3SD6YTncxpzSUKW7AqdReqEIxujGM7gENjbTMZHmJtuZiRYoY6+gT4cOPQAHnn8fVhYmsOlyxfw/ee/h8WlJSUJTz/9FPbu3oP+vn7cnppSsKTXOV241teLePyxx9Hb14ebN29iy+Sk+tQkKL7zzkl8+zvfxY/86I9iz+7dWFxaxK1bN3Hz5g399wP79uGzn/usXtPs3Vl857vf0eMzufv0p38Ghx98SL1xDhihLzaD7paJCfzkR39Sa2VmegbPP/88JraM49ixh0XI4d9yfa1zVjvIy9huXItSRTOl7969p+9vmdiCgYEBnDt3FtVyCQP9fZi/N4tKcU0Wmj1dHejqpEeBmXn0ZBvIlpaRq6yitz2Fdg7+0JhQHrrso9ftXw+03OWNVAarxSrWqw3U0zncureIG3cXcOTxpzAwNonlUgXPvvgqXn39dREOeZrL85yP6VMFjXxlB4sdeZvlKv59R7UCbBoFNEeco8M0kHJEzPQJZF6VG5RtBCQLVkEfG5PggnIkqkK82RYqGKu6kgehz4dOMG0sDiQ6/wmyWxTIaWDlgdy03Ma3CLLToKOProzH0s3XRwFM/ddEsHVNeHxtk7B6CATW3bf/e5sooAeu0kkzMeZn4r0ZwZg2xWyjsWpnECdrvYmto8MK5JOD/RjpoqNbB7rbs8hTO551foKjOmzNMGmRdS0TOAZxmj9p/kAaW3bswNHHHpM0TUOFaApDAmWozL3Ctels9t4De1rvya95IJzxaxZbHCxDNI1JfiStojopTJOr1ZzbY2xrVdxOzLRzOrYRTrZSkusvJGq2pt3wyF5UNOM8+ttQkW9SPGzuQyfZ5OFnyeD7npX4BqKlG99skN3FbYh3ZbyedCR79psDvnUKbAUxZvG/xAmL3rurH0LfXFLaBLl0ffFOi9UrmcpdXT2Ynb2H555/EQ8ePYJjjzxmQYTwc539kZSkRsuLK/j+957Hd77zrPrBFCPLRCXDgG79VwZKVZYa8UhJUc4kJhrmEPyHab3qpLV2O1zlGuZENRtEYuSQkKEZHZ+9XfPRlbNbWzYyg7HejfEILCtk/9dmSAdiG+EhBlfTjRKmI2RUdVtFwjuc8kYmOZl6dWMjNzj/uYF8exbjIwPYOj6CerWIcrGA9bVl1DlxjRV/iv1+ypssCwskNu1Wbmw+pPfGWXWr8OYCl4woVNJ0Q6MyyWB/VceabNTm/uVsY/i0pOAQJPmesdp5TVmVBl9tVr7cONPTt4VwaC6zEjQSB1m9EKI1OJzXldeL16OVaaK9K4f18hrWS2so10rYs283nv7g+9Fo1TA7N4M333oDCwvzgtwPHtivoMtg/tz3nsO5s+fU3lheWBYkzuE8Dz74kK7Bc889h9de/4EOBErY+MnWARntvK8PPPAADh9+CL29PYK75bWdgiDxr371q6rI+UCf/exn8L5j79P7YUuF1fqd23cwOTmJDz/zYQV4Dpa5dOkSbnli8MTjj2P37t3o7+sT0rSwsIiTJ05hdWVVntoTE5OaasW9wIDA10gHMxrqdBAhIlIj4hoZ5PT0rmgd1OiRXStgsL2BgVwdbc2yJsClQfMg8kxS0oFzIBEPP6kqvCKXzSxlenVgvsARqgXcWymia3AERx97P5596VU8//IrSLEdwz3m07IoEbVKwQJ5gLzj+jiukrX23G0shNBkRZ4MU3ElbxWY+pWSwATmulkm80ltIlqMaulvQ0EndYFXU4kgGewo7SGMYR5z0hOvJBnI/VALGQDXutQK7ghnFfnGQM4AF85bg+dN7x5aAmGql8H1nkxEJCN7r2L7sEeZkPOF1x0FcFVXfuyqmrBZAgqMIsnLSSAOlCoerGWezgi7FKwuaH2AjPVB7BobwUh3l6Rn7I8rkHMOgw8moiKDenKiYLyerMYbYq23BKvzc9vevbJq5RS/AttY9KAQedVG6VrwsHNZ10QFjjGhrWo0abH5V6RFOuXb4zli64K9bYPZrVCISWwxAc5m0dORTxMr5RxKbo1B50moOKgj+HgxmTEw6925MFIj+PWUKVeQNjsJzdfVBsjpPhSIkFjeL6hvruw3glf3G2e6ucp3hFM1q2toNySv704M1ZaV7a5JLE3macOmTKYZRu4avK6Jg0Rl525dVo9c/YlGCy+++DL+3ud/Bb/01/87/K3/5W+LzEQmOw93PQqDVSuN//yNb+HLX/qKLCgVuGnXLcWar04yoBPmBya7CFTIjcSEDb2EADG4jjja3HLvSgharKT373k2HTLiaMOFQ8zZ3qpu7QLITz1r/eOgWefCs1m1XLyE121UqUhfmgRnhzfdl3ggs3/OnIlVl9zvGimksh1oZYy0Yb1Du4mC2iQlYxVuLmTB5pNsbJFGqmTn5/VzVvAcIKPhL9I7t6O/v1+s6lp1DbkcFzVRAJvqxE9KQbZu246BwUFBww8dPoxPfvJT2qDXrl3DN77xDfWRx0bHbYxjuYpquYrenj605zpRLlWQy+bEJeBz1lplznOlDQqK5XXcmZ5SRf6JT31clfry2jLu3JmS//bWrZNSDCwtLmHmzjTuTs9gdWUNHe2duDszi9tTd/C5z/0sHmL1XG/g/IULuH7jhp6byURhbR17du/Dtu1bBaPTbfBb3/4WRkaGcfDgIVX7ZKDPz8/hy1/6sqrvrnwnPv3pT+sx2RK5c/s2rl27josXLmB8fBw/8pEfwfzcvF4TYX0eQmTILi8vqz/NRI8HCcdUWnLT4WMuzWaXyanZF5ubXaVcEtlMVbC7cHEdsOLu6mzXekFlBW31ZbS31pDP0DTIJuURj0rTBrZelaELE1Ky/hnMaUPLmQP0j1+r1FGoNbFWbeLu4hqGtmzDj3z0E/j9P/oavvjV/2TGOTIEIgJAzwH6+xP5skNBByrXkixOY4mUkWbMFjVmocdBXsEqEcBCwFcg25QoRFVTCKzhcPKRxoHE5nE+JqyFAOEy1Qg98OrfbCwDPyOqRRJl+yaSWqgY/X2qPRT2c4DWnf/C6yM0z+EnwdrBoCCCJaJjPTpuTQ7pZleb+uHx+4zPpoBOBFREg4H4nupNtDFZzpJUWdP9YnJYKq9rIl5PVyfa6DNQLmLHxBh2jo1g60A/xvt6MdjTRW9FGcaQZyGCnCyxTWsinw8GYcLWVJSQP0S3zEYd49u24+HHHxPRTca6ZPmLqGpqCnscM8GR3WwY8qJr6f4BfoZpjSVaCEkUaMMljL6wQGtIiUFFgU8R7Iyj890fN7RRkmtISh32/9mfF/nZ5mpw79DZj86UMgyTas5es3l2OEEs8b2QwCWDsmnT47Of54IlF5ZMhCQn+R71zsQNsr2ofeU+HTrjvTVhsSb5sZHsFsU+R4WVoPu10uhVDcexSYZhPzMJ4qMK9QordXnmhj0PD5JKDS+//Ap+/R/+I/y3f+Nv4m/9r39bfVtVsxRaVRnUmYlYIP/iF7+CbIaHiI3vlAlJS7ZTG/WSnvGFpr94kR5s+SItoYphqdB/2rBRQpkdQYj2+8nfjR4j0evTW1OV2VTV2dHZqb9iwJaXO12fXHcuP+cKCXRpTfciDCrf+WoZ+c4ODSog1E7tvAI835dr/HioIpNDhexOZ31bNh9befI5OR+Z1poMynx+Wc6KlWhViU2jolYwZ7pyEhE1VpKZrDnIZdqoRa9gvbSkyvnJ9z+lYPPc8y8oiJPcxyB5+MgRBToG+CuXL+N73/ueYJvR4VE886EPY7B/AEuLy3jrzbcFP2+d3I72Nk6D4oFBPTyH2lTRTHH05ypOnzmJ/QcfwGd/7jMiqDHE87XddBici3Drlq04dvSYTorZu/fw4gsv4eKFy6p6f/Gv/CIePnpMWf/FS5dw4+ZNkWYY8G9P3caHPvAh2XrywOAgi3PnWNEPKSgzUSDrf211Fa+99ipmZmaE3hw8cFAHIqdVdXd1o7urS4FbvbpGE4ODQ/o+15vmW+eoAy+ripMfgbtW8T4UaE60umaIDlsXGc5J79Caob8AXcbIbi8W1jRjvacrj3qljPJ6QX1zBvRsq4hUbRGp6iJalRWkm2zNNEVU6qCZCwlKHAsaoGm3BjbYk/a0OSysFTEzv4T51XVMLyzjxswc5leL6qGn2jpRbdk64T0SL8EhuCAH4iY3NMakjsGDnP8dvAkEVoYGsO+jCFL16izs0dCyChV/2FOhwk2e24ayx5VGDPdvZK0nocWo+jcmmkXr6ITyY9BOPKsFApQdVfixdp2PJS8BD+SyoPXBPWZlayiXBfJw5ng/ItmbSPYjHV1IVt/hAI6h3SQk7YUK77UCubk4hkDOpJL3hNV10JvzP5uVEsprJezbMYpDO3fgod27MMAgRRlIrSpXt96ebj2lVWv0sXC/dkHqdHZrSmZWoZqnpwe9w0MYmpjAwOgoOnt7Uff1xiAum2J3AAxFUnTdIxJjkFDFt2YDt+L+EdwRIjvTQjL0wwTyMM5TDoLysTcXQVWdPiCGZ93i4qL7+TewZcsE+vr7LVFzspz5+/tMBcpZE66GyfeYJPJZEWdDuQzJsZ58+JDHh3MEeHbzLNW0xmC969WzxRtLmHlmiK/kqzokerGVckIm54Wf1qVX5PcN5OzhbnptqaU7V1vmGawOK9555wS+8Nu/g0//7M/jL//VvybdMatswuYyDZFMKY3vfe95fOPr35IeuUlMx/XIZGEbxz22IvTugWcmGwA8L9Jjs4gAg4XsI77ooQCPJwpF297hIduHtus2HFLuhMYbxZ4sMzr28JlNMQfVoBVJvoycpOEV1Pq6HpTVuSWjLTne8ZAQxM8Kp1bX4A8GkM7uLtOLe4+MN5LZE5MDwsMk6hERYGapipu9cKICbnlJuMosMO1G+amlAC7uACVHzTrWyquYuXcHR973ED70oWeELiyvrKj3TI03q7HX33hd8qlnnvkQ+vp6BVlfu3oFQ0ODkmwpqxW5r465e3OYn1vA8uIyysWKwV5uzqK2Bs15imu4ev0KHjjwAD750z+lSV03pm7ge99/VreIDPOFuXns2LYDP/5f/QQ62y1Av/XGcVy7eg2LC8tCBw4cOKhNde36ddy+Y1A/ZY1Tt27h0MGDGp/JjcnASmtOVtdkq9Pwh2Q4XkMmQX29vfrv4PTE6opDfDraTdPKNc3NROIjq2khHqWSMnj+N9eK9X4NreG1ZcBma8akNi3dK35Nn4GwcTVXgFWBDmg1tEwvTitOkkPrq2hPryOXWgdqa6qyaPKBalkT9XgYp5gcSvdsUDDtMqkBrjYaWCVRUxNYU1gp0q++jLmVIq5OzeDm9CxWS3U0M+3oyOftNTFr9/GNfM1EmewAM40vtwMPnCgPThy8EWEtVmRFp3XYS5sTgeS5bdD6u75jh9YmQ5hYfhZOAwvMyf0d5xX+fW+9R63l9wjkCmril3jrSkxpUyMkA7kSEN/vG5KSkJlsCuR6Hwm9+8ZAHvrp4ZJtDOQKjJmUEt1mjchMRhJechuCHlgmOUT6qNrgkVkto1ZcU0W+Z2ICeycnMNyVl4a8i9IzN0viGcHHpeIhl0mjq7NTCWaGQb+zQxB7udWUdry9twejdL/cOoneoSEb1et0SyI36gJ49ZoMIEFuxjuhMc3urhZJ8fysTd7CkITF3zPo/ocL5J5Yhco8GNWEgk/9dxv5S/dOJus8v9k2DCZa1hpwiZwrmWyLmp+HqTxM8cBkz0YRB+/9UJEnArlP+AwVuaRhnvyrsPLWgnG1bJhXqL6NwBknApG3uredguzPlp5zs1wqaXNBbOzpD12Rr85cbfFNaRhAlgYjHWjvzIuAI1sFjn2UmQgdqdh/IjwNnDx5Dq//4C1MTc1gbZUTuwj+EE4OIwAMVrHwF3p3G3Z96MxEvb2wn5L9vogd6vs+6dYUZTnKKjc+dsRWTay00IsL5DDJzlw6JTYwDRkIc9Nwgf2eNiYwJvXQXG1WyhzrWCGkwyq9SyMUWekTpq7USpKGcHxhYMzzNUZDGPzQDWxP9orkVCfLQxLxjCHOG0gofX19TRUie0/sFbMqJbt7eX0NW3dsw6Gjh/Hggw+q/cFrxtdOpvf0zAy+++x3Vak+8sgjGBkZ0n9T4P3888/hpRdflM764SNH8YmPfVww+9LCMm7duIkyRzjS85xmOZQFEsptNLGytoIzZ0+rIv/MZz+NWqOGK9ev4Ktf+6peLyez8bXs3rEbE2MTmiM+M30Xz36XToBzClo/8RM/iQMHDmjjnT17FleuXlViwRVSLBQkM1xdXdVmYZCmY1/Qk9NERsMyvB8bPM6lLa9axk0GOjcYJWwM4kaC5NxvQ0AMgjbfbK4Xm4VtqEgIPtw43Atcs0RF+DhsX4gt69WFyChMvrixBW02US0Vlez1dqaQaa0C1UVUCvNI1ypop7tXvYKOTAr9XXm0qiRBVl1u0xKTmB75pGQymPNTE98ArJUbWFgtYn5lHXfmlnHm0jUsasxmFmlCeDRB0UQuVmgWyFWVBjtecUTiHveGsJvo+Wq/hOlQ0S9ZBZxMisOPNvfiZfcUZeGGQqn6cKZuCATWZPf4H0H5XhlGFfbGQL5BMpas+J25bkHHx+g6DC6ym3uk8zVH1qFR8R0Ieskrkswr/HUmA7mtkridFx05myBnN4UxKhJbKxm0U45VrWnUKtcwE9gOzjTQoB7KWJs4tG8vfuyZD2DmxnVUVpbVJx/s6ECelsWc58A1yzXZbKDKsbe0IKZRDBNa9cc5MMX+raWANfbEc23I9/Ziz8EDmNi+DVkmqjyTfG633NdC1WkRyzgNXlXatYur0vsF8s2tl7ilE5/QSQa8JUixRaud9xbITWdu6JmtH58T4P1iomlMzun7wd786JjJpLlQIwhfvCNTz6h37utS5663dyOZW5gYeD9o3We3i9fVaGBxYUEJgZ0ldM+0IVxSAskMxyTSTBZkN87K3ttJQQtvwdAleJ4UGL8kxrGIFlqL4M8RyEvzN1uCJOoN9WfZG6QE6u1TZ3Dj9h188JkfwcjwqAI5JzbRvKLZTGP27gKuXL2J5597GTdv3jGHsLS5hEl+FgXxBHx1nz0TMuMNMHoChkhCcIL+nNih67EBdUuSfSwbsn1nZI6weJh9mmENgzItLt2UoFoWS7uzqz2ehtWsYXFpHjdv3VAwpcvQ5OQ2u0YlGh7kkO/oQm9vP9rb2F+111CtllAoFBSMGJB5c02ekbUZzj7eUTay9aoCGC1BHzx0EKOjI9I5nzlzSt/nm/zEJz7uDO8Cvv/97+P02fNy/Nq19wHB5+PjE0rA6G72wosv4PTpMximmcToCMbGx7Fv314F8pnpaSwtLWJxfgGXL13G9m3b8NM/9dOaHEOI/cLZC6hV6kpOFKLkXdJUIKRX+fmL57Fv/1586i99Si5pRB9ozag+b7msxc3fL66XRHa7evkq9uzeK/ENAzTHR3Kj9vX1CS4fHhmOIE4RaqTptsw46jnR3KJKNzrz3ydDmegCP7hZhoeZpHRrLQTmbaSxDAQtBkglSPY7NurW3OO4hxj8OjspdytjZXUVa+sFmc2QULf/wAEcOvSgDHm44dgKKBWLqFeqaEunjZXOqVLViirydKOIyuoMauv30I4KurIp9LZn0SgVNFGvh5PmHAJkosADdZ1QK/tsPv5CQ29SLRRKZZTJO8nkcG9pFVOzi7h0/Y4C+uJ6EVnyU3IdNlzGZ8DbpDJLHsMHr2WY4hUqFjtsE4ErMSlts4ws2a/ckAiEczoioXkQUCXj8scoMES1isOGyf68SvgNZLcIXdtEdttwhARyn1diIq46GpMM5KHqUqEQcgTD6DcQ2ALsmSS1haAUB6uNBcPGI80TH0U/H3EssiNJjjlJxcwH3sEIIn3syGUpY03hL/3Ux/GPfu1X8B/+/b/Dmy++iLHeXkHrrMh783nkc5bIXrh4QT4ZlFNSRdEhnkcbmpkUSjSyolsiW0CNumxan/rxH8PK8hKW1wsarmTDiOICS5wdJzXzgvC9alaEJts5w9x76eE8fe9KPD6HY+wlutCRLnpzIA/VbpBrMejy+cN0OgvCZteqORuUK2ez2o9MigVj+xx6G9bjMWBDIcd6zBBYDf3xIB9IjjICc5J0ElpP9siNgMd2JwsAjvq2Sl92yR5vom2xiemuJCn5uQFud+FlmEGhnOrPEciXps627BDwVEErMIN/8+/+Pb73/Iv4tX/wD3Hs4Uf0c/bC0+l2BfRKpYW5uWX8/v/7RZw/dxnZLKsdC+YK5ErqEj2v+6z/0DM36UdsgZispqM/8wEJyQPIKGvxBYiQ9cTuCj01yySNmSpiB0ehyvLVTE4onyK9tFguYG19BdV6BYcO7ceuPTuwdZv1Z0WOa7aQy3XKY/zWrTu4fOkqTp88g3y+Wzpizo4mi5m9a7KlCV8NDgzIWITBmvafM3dnBBMPDg1qA9Jl7OChg/jxH/8xBZY703fw4osvyPebycMTTzyu10B4/uzZM7h5c0qJ1c2bt8UG/4Vf+Ms4cvThqNJl/5njSQmJdXf3ROzvqakpFNbWsLayhutXr8kB7Sd/4mNo1Fq4O30Xr770qiaTTYxvQVdnlypQm1/e0ojN2zO3RUZ76gNPYWZ2Btdv3pAsi1OpRBhMZ9DT3YPhoWH09fahv6df0i0Fd/rgu/RNmSxYNdaV8CjQpNJyawt2jbyFvN5j42PI5zuNSOKMYxuEYlUCK2r1hsVXMJaoiC/OCg+yIpFSHDKnGQ297OnqRhSEiTsJR7wPTNre//RT2LN3j/zgCe/PLyzYunFyGqF2wutqTbBCWF/H/Ow9fT0+0IWR3ix62+ooL82iWV5HplY2iD0F5GlwwYqc7QsOWvGDlRUWfeBJeBSJhuzkRh3FWhMFDqVpAOs1YHaxgHNXb+H4ucvItLUj1Z4XaUnIgXzmLbuXyYZXxYLWvQ8eEd02kJaCZi05aSkRaN99auvaJ6F1q+IStJ6wcaOEeqPX+rty+ogIFSfe3gpPYPEb/yqQe8J58a5ALvTF2lTB2S16hdHrix/zvQO5nRs/XG84QIds1cktQAkxyW6syvMdbN1Yf5vtO5/Sq4l4n/nUT+E3/+k/wX/8vf8Hx19+GSPd3RhiS47rnWcU+TxtWVy8dBFzC/M4/NCDGOjtFSrEcySVy1o13uLUwQZWSkWMb9+Ox55+v4I7e+jWIze7bJPdGtktSpxbRsTkHgoz3U0Xbn4Tmz+sHbKRzmXxzF0iAwPbq/wAPr9XIE+2MhjEiTAyYQ9BPPAd9Hs+GCpMOuOZqvucCORBWhyS0SCdFMQeArmjLskeeZBHmpbbSHQ847gm1R7x963X4bax8udIXguv1oVAOaEuqDuintQmG9mAY0c9ch+UtYHslvCmD/cjtTR1usVDn1VUX9+ANOA0L/ntf/Nv8exzz+M3/sW/XRBj3AAAIABJREFUwrFjj6JUrBgzvUn3L0IGWaz9F2LG7//+F3Hh/FW00zWNntlitScC+MYmmlUBSUhKX9hiSv7sXXHfJ6zZhYuSaTtNXCKxeaNFma87KpEwwayNwZXMUfabFRzcYKFSL2N+aQ4HDu7Dw48cQVd3h4L6jVs3cOLECf1LOOfhY4/g6ac+iNl787hy+RrefPMdDPQPYWSkD+XSKvKdrBSHsf/AfmzZMqnKX/3yekOQGl8yn/+ll1/G62+8IQb2E088gZ/9uZ9VMGav+4+/+U0tHk4W2rlrFya3TMhtb/rOHczP3kVxdRWXz5/DjZu38It/9a/h4KFDKJbKOH36tPrP7PcSdmag/MAHPijr0uJ6Abdv38Gt6zdx/doN7Nv7AH7+cz+v8aNXL1/DH/7BH6Kvpx9Hjzys9gEz1ny+Q9UuteTTd6dRqXF0YwYcYJLvsk9mo9zoHBJicDwrVCOD8M0WVteU1DAp4QFG5n1nZ4dQAl7Pjg7+m5fmnpUjK3b+LYOaNpyIgJbV8+dEOeLebeziRnkL0QS2J5i1h6BlByc/LVdmIFciQdc+yX9MAnT7zhQuXbmEDz7zQWzfuV2V+czdu5iemdaQGb7HkeERzQBo1RvYt2evDGdm7tzBY488irGRETTWl7F29wZK83fQiSo6Uk3k0y10pFugPRBZGRnXUJufAGfI0664LgtcojSEW2law5njNUo7szlJ05aLdVXlF65O4cS5q6il21DPtqv9FaB1jS11Q5gg3wy+C3z3xoV598Frp1X8/aT8zA6LjRV8COTGMvavQqXpX0bB3b9vjFxn0m828PhTAnkSWg+w77siisPs/P4GQ5iIte4JfGDqJCry6DBMwOjR8yjhCdBnuAabr8VGaF3Xv8mWTM1mQdBKmlJSkYXpbkiUK4uu7k6FVFogD/T3oINwcL2K0f5ebBkcxM6xUQx0dKAjm0UHFQoykEnj7LlzKgZ27dyJ0eEh9PX2iJzLYE0z/nK9hiITQzQxtm0rDr/vmHrnqtRZ6baaIlsqtXIioEHNTs5lG0nz6hNGJKEiT1z4mGORXE9xRS6750QgD0iZdSdsdn1YW2pdaTiWcYSC5C8Q3URE9tG6/Fu10nT2E8Gz1hHPVq1xn+Ymh84kbJ2o9AK7XYTkwFpXsWA98mQgt5ht7SojwMXG7kxuQpLAvxHEv4npHir1ZMUeLmNIOsLr4WPx/NzcIw/9eP48OWQmWrtzN95umYMaD8CqDmDqv//jF/8Ibx4/gV/+lV/FoUOHsb5eUiXeoqtYnb0MYGV5HV/60tdw/vwVHVE2fMOhdY0DtQMgZGiBvGVvyCKwBX0GZ3P7CVlxsjcezokAv4RMfcNm8x5LMgEIiYFZMdhcZunHWRkSxpV+uymImMGiUFrFjVvX8OTTT+BHf+wjkljdvnMLp06fxM2pm5i9d1dkOSYebW3tqsKHBocFtxNmr1TWcevmVezevR0f//jHZHJz89YtPPvs98Sy5sL+9M98GgcPPajslr3s69dv4MzZs7KW/YmPflQBnpXzK6+8qrfNipaaZ3p/M8AtLS6isLyEWnEdZ0+8g/PnL+Lnf+EXBAGTQMcNubS0jB+8/rpc0LiQP/qTH8W+vfvkXnbhwnlcPH9JiRu/Xl8t6rp053uwa8cu9PX1SzImaNLhHY02ZKUnsMYSKWbKNvikJs06PyMItmVe4MYfIPzcrn40AzkXBVm7HBTDdRcCLPdAR2dev8+fywnNJ6bZ6HbOhraEga2H6zeuy5mNevNt27bqOulnxTLOnz8vliuvm+92BUiSNQnDsfInPE+ikSxmUy30D/SiUFjF3XszeOL9T2JicgJLy0uC2kkeJHueBwVfL9c19wnhyipNfpotDPT1q4d24rUXMNmTw/bBTuRTdbTTP5v9TQ/gKbraaf3RCMhcD5lQqkoS1GoJCwlQ1PpSklYg/6IJFGstzK+WMHV3AZenZnBjZgHz6xW00fY3WCFLqmKKjHCI6TVHvU4/PCOIzw9E710nA3h8zHpreEOJHI8bjRC0wAR3JDU+qK0pblWUt9p8Vnk4y2Md+aZS2eddu8lw1K+353RTlfvIzzSZUdwBElVdehfGsXoFlSAARGdUdCh7BRl97Rdj4/kUHaNxMeFVBs8exhDCrww6HTnuBdIjnQSlto9Zrg4ND+C/+Wu/iIW7d/Dvfvd38eADu3Fg504F876Odo1S7unMo4OButXCW28d17ny4KFDGBseQg8VNR05VeNr5SJa2Qzy/X049v7H0c9WHSFqJq7kS/BWuLsauR9KjhVUk1oDe7OyVPVAF1VZCbh4YzKVDOAh8XaTGedi/DCBnHef65XnSwhqFpypU6cjZM7snmvkufAcNh4L90+YlKbpd95/5jXm14LNfQ8Ey2EtU0dr+FwxtG5JzLskXs6aN3Z8MCUzJrt64AnWe4DQhRJ56ylwTQICba1Ai5GxciOMPbP9JU251CYJ+ZlIihsZ9amFmyeVhgUWnf2bRUe+R1OZaCEq1N2Z6E0S2jT6E1hbK+Pll17DhQtXMX9vSd8jo51DN+Q+RhlamFATemBWgAe2S5SRxSzXjcE/ki8YlpFsfUdBP5lRG5nBftcSCJs+1KjSBctIaPy55RlNtMgolod4DYXSGmbuzcj05OjDD2FwZFBs7GybyX3I1Gbw4oHO6m+9UMDU7duq1rlYKFGjoxgdy8bHxlVp02KU8i9+FteL6O7pwbZt20UMW1lblb76xMmT2LF9Bz784Y/oVTOQLS4sKshTZnHs2DFMbNkiHTW/XppfwNLcAmZvT+Pu3VlB7qzaH3/8cQVUMrz5mAvsSVPOJvIIdeh9MmgZ6BuIJkRp7Ksc+AijU96WU7+dAapM3/diETVqqCWBM59l6jbVF6JJRT6vgGwEPjswzXoyPrTNjY+z1qn/ZBCsmqSEJB6/SbaRrHMXyalIIhPUnEZHZ7usZklK5OP3D/arx76wtKjXyN/p6e4WtM/HZuJ05vRpDA4OSn7GhX939p6q6V27d4sZPzw0qPu6vLKMS5cuolBYU8B/8KEHnatQlqnN6TNnMDc3hz17duPjH/uYNjzvPW1hCZcy+aH8cH5uDpdOvIHRjgbG8kBbhX3xJnIcPQjOm2YvNK3eOs9OEgY5WlVsWx/dGpyxLI6kNN++3krJb71QqWGxUMTc8hpmltZw4uI1TM0tI5VjZWeTBgXVC1r3A8JZ2qorXXkRgknEnvYg7tF2g98D94/1C8NYS9tt79U3t5/Go9RCEmGMYp8TnnAX1OGpXw+mMFap2XlgPXdzFTPmcZQceDVmFREPy0DI8uAejk/vlcpUQ2dD0AXbK42KByc06fDkWlaws5aFKlVPFuJAHt6pu4yEQsKhVua9WY1SJpLJwU7knZAsbCMpeYjzvGC3etvkBH7jn/4TPLB7B25cvYwXnv0url+6iOG+HvQRueroQI5oYtbkkCSK3rk9jd07d2B0oE/zy9uptsnSX72FBnvuvT14+MnH0TsyrOqcU9E4r1yhO7SP3QomjMzcWDnaGR3sVXid+RkIXXz39r2gs3d5oa0OXddwu+KE0JO0TRLF6LROkCWj6+3JY1T9O0JiP7d7xP/mOuO5ySSF0Heo+pMkaGnCZWdLxYglVfZ+gilZuxEkOdgqkcVaUE4kono+Wxfh+ZNJoZ5Hb8rMmsyEzwhxhgAEB01zIlSiEpxGnQgohCJqA8d6fv4627Z8gWFWuV7D8u0zragBrydXHoJ0tgPLK+v48pe/huGRUXzu537OpmwxqrMXLhewDBbmV3Dq5Dn8yXefkwwtk+bFYFXOIG4yNA+pkZzKAmkItHGPIc7YvUqPNk+ifx49Wly929IJ3sVRORCx4elc1k4IspUyVjhlH3Je4kSvBmrNGjrynExWxfTstOD19WIBE5Pjqsy2bBnH9h3bMDQ8qICkalF2spbxk8DGKVtvvXkcB/YflMTqwP4DChIryyu4ceOGJpdR1rV37z5MTm7BwOAQ3n77uOxAlfmSdZ7LSU62a9cu/S5vGN3FvvKVrygB+OQnPynb08W5BZQKJXNwTqVVeTOA8+aS3U2SXTfHc1LGQA2jL0S+VsHPHZ3q97AiX1xc8ue3jRkmzBH27unqkcyLvfJAgjEZkXsei+TRZl7sNLPJszK0+eoigrAyz3dqo/FA5HXiWUpSpc0OpwwsgcJ4RcdBIDZvHLJT5f1im+DCpQsaQ/rMR54RyY7Q941bNzE3Py9OQICNeU2GBgeVHDFL5rW5O3NXDNftO3YoGaJBzsmTJ3H48IMiC7711lt6Hwz8Dz98VMkYrz/17FeuXBHCsGViHPv27lVCQphv6uZNn9SWE3GQVfrN8++gs7aM3mYBuXoRba0U2imdYe+RkjdCdzoFyXZtiJfBKjwMitAhIHMlOzzqLQ4tTaHaAEr1BlbLFSytFXB3pYg3Tl/A9dlFZDu6bPa8u/qx0iJ0SpRLQd1bC7SJZXAxmVFgmbtDVdTipuNXkt8S3M3uA8eHDPpd/3rADX14r0pMVumtMG+lhbXEQGxsXTvWrVKRjZIFcs488IM+ZtJ78A+B3IsFW1M8eSwVsFM4VDBhmpa9rxDI1arxil2QrAfyUJmFAzugszFuENuFxf1SBmxjlVMWRldLrU2uAx8sRN5JubQuAtv+vbsVyGfvTOGX/4//Dbu2b8XOyS0YGexHu4CwFAb7+hQQVpdX8fbb72B2ZhZPP/kkto2PaKBKd74dKU4LTAFFSiFzWTz06PvQPzGuCp3DUqiCsNkMjpbqsjgt2eVlds29Ivf/1nX3a2wJuwVQS85M8rWZtGwEQ/vdEF/CvbcAHCdc0Wz7kFAmvQJCII+qNWt1hEAetOV8DUShiLTKLU7ImXEjwuPrdUcmSS7Cc1tZvlYWGEFWRtSOjxmQOCULDudHhGufcBmY8ILWPRDrPatq54yFRCoT0KNgCx4ZncXqAZ4jvJ5BC8/HDOomXjcaW3H9sX3KM5XnVGrx1imv+O322UVPI9PWiZmZOXz+V/8+du3eg3/+G/9CMpxKjReMsi2OueQc5xZOnTqHr3z562jUUshmbJRnMpB72aXgGeD1sGAUUP1NbQ7kypgjG8GNDPTQF7fUy/IaS7gDlB8qB7vxlEPxXxtcb/CweYlX1f/NtrPCzKrKLFdLYmXPL85haXkRK6vL0mJ35jtk6MIDn8/18Y9/XExzLoJTJ0/ixIlTmJtbwIMPHsZnPvMZZWz0GScMzEVB33iSt2RVWKvjrTffkkZ6bHQMCwsLuHrlGgb6+wUXlUtlMaWZPXKYB6VYDCZkhtO0hVAdtdqstCNyh/q+ZoHI18hKlUGM/TguYhsZaJrq4eERVfjmk2/DZUI1InKJYCQbIhOG2ofJRlxgwWNZ8LhMNmIDBaIewZuZhzMhcY3d1MAPBi4n1zhcpIzUkwMGGmn5pdO0Kp73lH976sxp3Zcf/+hPoH9wAKVKSVUt4XJm43xcJiLnzpzVe+R1o6ytI9eO/fv3q5/PhILXnO0HqypMR87ExUxhCuju4bS8Xm1isvtp70o0Y3xsDNu3b1OmTDOauXv3cO7sWY1J/dAHP4R9+/ZhqDON5VvnsTp1EdnaOrKUvxH0IbuVc5g5MpVBglGdsjSxlo2hyyxfgZdjZWWJbIGco1ZYlVc53KVSw0qphLlCBS+/fQYXb91FjYk3D2jN5jb4lJC9vqeD1MidpiAWkGec5U0Vrh0EbteZ7KQnf+89g3f8g1gzbgeYtLCeUIRgHOwmDdokWkADJtmNefVvwZfrJQTy6CyPJHEh4TdGc2C+/1mBXOiFznmqFrwACGOYQ7IQhla8K38J2rng0LUpkDsiSNkq951OGd4Pv5/q/TKZy2TENm8x4a3X0N3ZrsEo1IuPDvZjfHgQE8ND6KA1M1KSmM3OzOCVl16WC2K+I49H33cMe3dux9bxYVlKV1Mt1DMprFMVk2vDI0+/HwMTY3INrLJn74iNEbfcwdKxDIGkoWC2y2oVuZBdmwXB92BoBacc2nkRVZmhdeIPYkm1Beso+AsNscQxIl06uhP62bGbXKJJ6vdbEcorckusAgnRX6s08UzCLCiH8yxouAUGRyZQ3GN1BUKeoTxXed5yT0hNornpLbOy9tdtBZc9hlXcdpZtDuQGlfPHZjolyqO35LTDEnK+uBI3p0FeL8XggCZH7nR2voapenwN8h2RkqeB1NJUsiIP9Hge+hncnJrGr/3ar2Pf/gOaiFYs0we7ibZ2Uv4bKJXofJbChfOX8c0//q6CepqUHrq7cfn5cA+uEINcDXYNgI1xJ61fHs+VTchQHHLT3zuUYpBbYEU6YcKzfLtItgbjTNwuEA9HuXWJeW5CH950uqfxk8GcTHWRKmqcj9vCkaOHMTI2rAX+/AvPq79My1D2exlgHn/icQ3VoHUn+7KXLl0Vm3xlpSCp1eOPPSb7UPp+F9YL8gm/dWtKAYCZNZnsDA5h4hpfp0h4NDCQK1C7kWUIFXGyGyFpZ18Tpqe9qhlDVI2l7IuUGkxqHUkoI3Od1T0PLFbMYoJWKKVr16Xn88mvXlBT6G2xgnbkQZmhTfDi3xpEaXCaDmD3reYiM2vC4Odt1Q43CatzbpIwulQZpvTZJi+5NTWFM2dOK5kYGOjHwQMHMDjYL3/1IJ1iMnDl2lXJwsYnt2Dr9m3Yun1rlHxKluI2k7xWHIhyd3oaly5e0nr4yIc/rEDObJYJjmnJ05Lk3Zu7ZwY08wuYnZ0Vy5+9963btsq7/fy589i1aycmxsb1+ogSUM7G8ajc8LwebKOQ0NcsLGD7QDsme7NoU0XeQjt3BWF1Xg9C6+IccBpexaF1G+8of27Jpwhnc1ETeA2BHHINLNVoCFTG/HoN529O4/KdeUzPL2qcbbBEJolO1blrcFWdyG7Yg6QQpcTcabubQf9h19SjZoDEox7ehsroPlBpRGyz2fKSW2nPO1IWKnI/HCMiHvXMgcsSTfHxg0tWoeGsSPrIeG+XpKpEILd3kzwHYutRa/mZRbKqJR+1amYyMTphhYIdJqFCt5MneXU2ZTWJSlKNO75mnm3OBVJQ03hVu9b04Wf/O8++L5rI57LozXdgZKAPQ3296Ce6RrIbSVzNBq5fuYrnv/8aSDXhufPEo49ix7YJDPZzrG9VgZwTzwr0/8+m8fATj6NvbETDmNq78vIcII+GH/Kl92tkXgh2Pbyc08+IhKlglNc85VqWKBsUzXPB5HBR8AnXL2q9hP6wFYhxRR6QFHvsMKnPkBiv1h1y1uuIMAJ7wferyJP5llBSl6hqRoPft6hP7vFIDp5tbTpXeQaLRMvx2i5/5Wvj97i3WLgE+XPcNnBo3TkXgQOg9eU6cAO/OGaXA5Nc2qcxz+5J73sj0VXwZN4mI9qZySTXXAmtD2/yUp5Bkbf9vWsnyKmJXKCsR86pWzTnBxaXVtDd24vtu3aruqTGnPIrGr/Q5Y2StAvnr+DrX/8mKiWyDZ3wpmBu5jDhwA+VtzI93VcfuxVV1EnP9NhzWZtyU9X+LjvJ8BieKFjCFIazMHth4Eor8IVdrmClBpEdojSCWS+t4+7sDIrlooxPdu7cofnYtnAzCi4ayekOYZzQ9eILL6iSHp+YlAyPc8TX1gry9FalyH5YvtPc3ziAQ3OzuzTsgNfb7EKZpWdViXPRMEDYAqsqEAsGlPykTSQy9n0JkfNrW7Tsw5mrGXdl0kkoHKQhG+bv8PkZyAKUZPCrbwdngDIZbDRriTaIGX2EijzIxsLUqACj8TEZ1Ji88HsMkNN3Z5xx3iFYfOeOnejr78OpU6cFeT/zzDO6zpSfMfAHMoQdAHaPuJCLZcrEpjEze1fSO/POJkCUETN/z67d2Lljh5zauDnfeOMN2bo++cQTqrrZ23711VfkKsf78vjjj0knzuTu3twcbt28qf46P3bu3Kmki85327ZuVRJw7epVtRs4A50udLwXNi2PbYI0etoaWJ+9juLcDWSqBWRpzUmOgvfI6c2eY/8ry6pZ9KPIh18tnyiQ255UICe5jmNveUA1GihUqlgq1XF9dhmX78zhwrWbGgPMilzh2WZj2vhgN/4IB2QE9yUCeeDHBHKqFeZeVaiacKfBTXHrPb/UfAJDgMzG0qonHckRPO4ubN5r5HOLsJesyB1aV0CMWHHW1w7ogY51mb9YImrkWQs0iTCiR4rep4ZueHAJihdnIidZ8cm2T5TZRFVh4t073h7Btr5WSWLkeSGlCu+h7J6raCNSQrSlUkZ3Rzv6urow1NeD/u48+vOdCuj5HN3c7DPfbsz32elpvPnGm3IwZDvo6OHDGBkmOZUSypYg9FSuDUPjYxjZugUD42OC2udXltFB9I2DqZx5HWgMOpstWtp5HAx8ol+wYKtRx+mMbLotIJrM076fvLcx6c1IZk2dayHgBFKYzbyICWU2KMu9wzf10BO6CL/ogeQYD7qxc88Sy9Du5Cvn9Q+Jhtax9+9jCWDwW3Ak1+Fd/p1J8Oxv+FMlMd6OCfr6eI3Efx8CuY1XNWRR0jVXXoVrFkyTAhIdtQA84SYCEJj4xdK6Cgiea1T98NqxyDMIv4nUws3TcTITGImSDbC/SsMUk2y1dXWJAEVYnVkt52czYGUy7ZiensPbx0/i7vS8mOzqAoZALmwmMSLQoadAXoiuv2eudh1DPh1yxsC/8UEHiZ5DgNV1mDvZKq4n/LG8T8OpYNHcbJLePNfjcqIGkY/FQE7yEyF1zrsmzLp37x71RFfXVsVMXisUBMlQYjY6QuOVUffUbbO2QjhUPHMlQ1muZOmMoO7VlRXJllR5OzNUtq8ksxCG7rCgH7SOXOCE6TRzXRPRrPpkJc3qm69NnsR6T7YhY0OEKBHWAS+yH1Iib7H6pIyF0rVt27bpMRWoM1n1mxhkMiT6NcxwgQuJ99IqfOs9Mdm4cvmKHOcYGFntsmr+xMc/IRc3jhQ1jsASPvmpTwniZqLC8aSUwr3++uvYunWr+v90nOPreuihB9Hb06Oslc/Fhc7MlJA4PeRn52axY+dOPPrYYyIMcpOwX0QiG4P2gQf263Vdu3JVLRGuJ6Ihu/fswpEjh5UkqSrJZtUrp9yPPTG2L9gb5+AVasNJDJQVbHe3WgPsd/KwZiZshBmXFclZz7Sm6VoBxYWbqCzeRqZWRJvIbi1kaULBYJ4G2ukWSKtW9sezMbQeZirH0LqB4QaVQxBpjeNxOYK12lI1fv7WDM5euibok7bDNY0WNRWIcHtVPIGPYlWXdcADc8W3v0tGrb3mdafhh14FxYErBLvo32g/+o7y5MumaDU1W8Bct8JwCUcgwsMHtI0hxSvDUPnaWo4Tfs8xEko510JzzyVMZRTIkwzrUBlH1yOBJvjvKhGwiBZ9hL63sY+9Ig98Wj+eFESEZvl542Ra/rqZldDq1wil6klr6I5xJjrbsuhkQGw10ZfvxNjQAFK1Gjpzbdg6NoaRgQFpxdvb2jA9dRsvv/yyAh5lkEePHsbw8AByuTTaO421vloqYu+B/dh76CCKrNL5jpg4sqqnkYkqQwvY1jOO+8ZR7euJc0BQrS1CkphPREsEw4BiiJzl88ljDoNfoISDoM7r6H7bZbYCw/5rQ0Xu1zP584A5W+A2KDqgOgGR5PfMIdOSjRDc+S+vHeXGwZciTMzj4waUjmdNobCu85l8I+4fFlThem1AbyJ0OLQCAqpmiIxUKKrKE8Q4T7CNCOoSQPeFb7rhFeNFIDfzvGJrjx98TUQS7HpzGp33yOdvnPIE3DIaSy4zKJU5YrGJ7p4+3Lp9W3Kmpz/4Iezdu1+DVLgUU6AUDShXGiitV/Hm6+/IHEZkt5bNzNaI0zBiLkRtz2B540wKEPZOOHBi2YJl8V5EB2JU1MdyiNe3nfVZgozCe+eepdFBS/Ai9ZH+9wxqXCQ03hB8AYNkCBHzZ9Jhr60pCPEgF1RNWMTH71EOxkVDGFcZZzqLcrkq2Rk/pUdkFblOyVpLwZwkLD4WP6gX5PuXTzT7Zm7tR2w1aCYZ/EPWF2WWfkEEPIoIZDC2vIi9QiUUrdGLLl3gleVrpB6aSAFhYzLOmdjQ+IS9HvW9pR01chld7Si/I9HIelJAf/+A3OKIzgjqz2ZFztu9a7dvDuuJvXPiHcnD2HPm1yTrETIn+57Z7osvvojjb7+ttsOB/ftx9PBRnD51Cmsrq9i7d6/aFyGDJXIictntKbURjj1yTGRBvr+V1RVJAgldMRAzAaD/PStpziZnBsuVyt+bmrolRj8zWeMBZFR1s9rOs2Lx4QZ2aFuLQPdVLQ9DCZhQifTixBZ6rxsJxtiwqVoBa3PXUVq8jVyrDA6L7cykQTwolwLafBIa0jRhsmSJaJCqVh+VSaIb+5GyyvUgTj92pgusDyrNJtbqKUwvF3Hxzj28eeI0qrRYznWoMmcvlEFcALrkbXEgt+0QeuQeSUMs996ctodX5JsDeRJiTwa9jQHQzVDcA50HY4BygzNXHCpjNrDii4/R/PMGcu49tRaSFbm35PRcTq5lxW46Yz9j/HpEsK9XBkkxlv19KDA2QesemJKBPGmjwbMvKlbU9ufY4JSUCwzW1I4TpaFOnFas/KQ8sSuXQ393D9oIo1aquH1rSo39ifEJ2Rr39PTq7fYP9mJ0fATNVEOubsuFNRw+9jCOvO+Y2OpcYdZmMe6EkImIbMYgbu/LArL7LXgrQ8HSCWJh0FVIWgwViZ3KGPTjIUQRoOYVcEi2vGJ2ZCb8fQjs0k6HBDMQnR1ityUaEJ2QOCULPltRkhYTORDZ1oJn8nk0Epr73FuAPO8DWkAEj+cCJyGykFEV7cEzEHP5HhUrVAnHssoA31uiaWoHEXqlyjCkLRr3663F6HzRawraeJ45jiW1WDxRCkyCW1ln8vp6QXMpiO4M9A/YTHiS3ZZun/O+vS1QS6ZZMTAQkJFcxze//W38xm/uvD6UAAAgAElEQVT+C/yff++X8VOf/GkF8WD+wh55rcaMpYUfvHYcZ09fVCBPS1duoyAjhzeREwLhzbJbgxcCyc4D9ibf9JB+m0TFdlUc3OIjwX6elJ94e8T7MDwoeaMEVzcaCiihn0J2NX8m8kDwuXUdM3+PC4PBmVA5Gdo82Ckp4+8zwLM6Zk+bdqEc3KHn8T4sGeT8MLjcAjyDTsimWFWHvjP7InyP7IsHtyWDruxo0032AG39K/teWJhiQjPbzxkDnXA1qwH+Ll/78bePS9b22c99Vn1gPva3vv1t+Z4fPHhQi5Cv69j7jomtz8Ni6vZNQeUMugz+fCFnzpwVQY+LicNZRkdGdS85vIUBk8kBYWddh1pNKAZZ4swyP/GJT3gQXsXUrSkM9vXj8KGHdFhxJjh94LUB1fNuyLWKmfHNm7dw4+YNQd+syB974vHoGrP/f/bcWU15Gx8dU8I00NenpImBmEiBDcYx4lyUnXuPL2TwvA8hSMdzgbkpzD0uvC5VNFzPnl2zJcLv0eG3uDSF4tIdtMqrSFUrSJNN26gjiwY60tDgFPrx08NAVXnGDtqQYCqgeY88ENcYjFmN8/cqzQYK9RQWKy1cvH0Pz738GtZLZWNHK1vNIpOjXI8VMBEcI+XY0AnyL9gCS5TeyagaQOwETGnDJULbJQQ0+yM72P0jEezUayQHQpLFMKPaDn9jObuPtgcPorrvBa1bjzSWv0UVn8jUphdXII9IRg6tRxW5PYIJ2iyQp0nW9X3D+xZek1V6cdBWzuxckCCI20ASTMLAUQUZmvSWoJlKwIoWDttp1Kry6mcAZ8Am0a2X7ba2rHgUnHFfZ4ttfR0tol8cStSZF/pHExjuIRUW6nu3UEMdzXTTBqKkgD0PPIA9B/YjRRIl5Z5Eiji5i4RWJ17x/UYVpl+niKQYBVM7r80wxfgI5NQYRB2GDm2E1pOtk+CmmUQ44mu7adEl11DCOCisrw2BPMH05p/pfNRwIJ90557t/KZIeQ63R08hhDhWJtioYlun/AgqD3uPtr54D8URYpUvJVBIiuL1H1AFBX8Fcs4vCdcnniIX4HCuQ/5cMVB8paqCP4l3LEQuX74UESNZmDFu0UMj8A14v6y9kUFq7uYp0UxCH9XWHG8gA6yZu/zhl76Iv/13/3f831/4V/grv/hfyxKSEHutSqYtG/E8/DJ45aUfSIom5rqqcmYWNhdW7D5lQillEPYibKoOf4tVbrigrMa4cOSzGw20LyvTIgQeLigr2o3Zlh20ZITzg0GHcJBpv30OuBaw9dVUkTuJTPIFmoUUCpHtZyA9MLAzGDKgB/KZTPH12hIzYX3umw4rSn14E1VlxZlrgKTZB+bN4TWwkZPOtmR/mNU7q2RnMPL9iGTmi4/rmDdcB3+q5dWlBSgmKOxNE4am7p0BjkxrypHePn4cBx88hEcffTRatPx9jRJdXcXLr7yif8kn2LJlixj6HJTCgS2sdKmz3rlzF5588kmhEGwTMIsVeW9l1ROBlKBqVswk3PG6Ex5nQkGr0/X1ot4LK+HJrZNo0oGNo3IrtciLulapGpucc4GZDHF9sF/VbCjJ4OMwYWC130HuAfXjvb3qgRP+V2Xg+s3ouJBW22Fj5ZDOnk1MHgqHUCBWyggnhotCI1GVUdS7dxg5bP5Uo4j2VAnN6hJmb11Bq1RCF2dI16pGaGpLaxoaH5Y9cp6PYq3TOcrd/8Rk1TyfjO4nHfvSHI6SzaDCKovfQxZLlRauTM/jxdfewMpaAS3KLDvNspVDVwilMnCVK+SFmBogyM7sgCTMG65Q7NFgUd5Zo34IxhO7Yvg4yi4TwSxUdnElnwj00WPF9CXrW/P/PENi1ro9XzAT3TieLc4dnLkc6cgDW9h69LyPRJy436WkUH/Y9r5Y2E2OErWAHjz+RUhy0mGkmPEnjExAouAWiFqBxGRyq8BEDrkPK6r29jYJcTkamfrCFvdvtYL/+X/87/E//PW/DhoFkQRJmP13f+u38Pyzz6o33t2RR1e+U1LS3p5e+RvY8CAOzUmjkWmhnmqg3KhiYGgI73v0EU1hJJwuCaL8HnJK9AirE220HM4SUy94LSkTF8mMaqyStd+z0aCW0ISeLQM69zaDiP3cCsEo8FKp4VB7SN7EBWLiLBa8MboDEqoV4NbC4jaJYGfVdcT3SfAcJFX0tRsqbD2+nxvBvyCMGLXntLggIzDXdRPBND28EflUGGVZBFk70VqRFtwZdPlz9v5DMsnCjH8bZmqoExW4R2zhueWt5lB4i0iDt3yWOgsktmsXFuaVoJFLRZ6QWlI0s+HZH2KWqz8iRr7zUNQjn7uV6JEnUmsmXay66WBGT2hm+/zkIVEss6LlxmcmzJFr7A234cUXXsWJt08jncohm2GQ6hDUJdKLVwcaJ8csRzNmPbOJOVaRvpCbjo5arHL5xtWzlcDeesnGlnZDB18YBl84G5MwdZYVdkNVsIaV8OZwYUpKYQQlaZ6rNbmmserjxQxwjJKPoPdzGY2R3eqqbsN0G8K9DOqsHHN+WFpwtgpEEDTd8zhZjRU33c462gWVaGSokowwxMB2lGXOtjmkJ/SqXJPU7JSX29zlS5dULVNHzd996umn8OhjjyqIMnOmM9lLL78EkvLYR2ZVTbY8AymJd7wuL770Em7fvq1eOQ85ThZiz7he54SujMaLcjjJq6+8Kg912snymjKQ02nuxImTuHnjhiR3ZNNS183kgNffpj1llZgwSZi6c1uSrSMPH8XDDx9TO+He9F1cOnsBu7btwMjwsK8LjoxtKtBrc0R6c5cLqcpLu8NczV2ZfBqZn0/qanoc4VphIOf6i4mA/rhu0BAUEWKcOvkvDE8IY2tVsQsy9jGI4QDzDmoGFdTKi6isz6OyuoBGsQCUS+jryMndrVJYQZ5QaifbGXxrdBZkHzknGJOKAnNYZGbeoWqCgVxDGTIZFIrrCublVBvurpZx+fYsfnD8pA5qBns+DuVqnKCWEqrGg9DAdKta7GCwOB5PQwhonA55K7U3sH1lJeoDHQJCZH7hntS4RWo4yK1qi/3Vo3QhJLVRj/7/n0DO+xUFchJV27ImAVKAYAFgQcr2lr3pIIlKmlOFai/07pXABVAx9NQ9DEYyJEdruP7NA5/3k5ryDLo6mWi28PDRw/if/ubfwN6dOzDAGeP1Gl78/nP4t7/zO+ju6EB/Ty+G/j/S3gPI0vO6Drzd/d7rPBETgAFmgMHMEJkIBBEpkAABkmAOoqrsXclW2ZRYK1GUZFLetWSpbEklueQlRZtJtFx2rVeSi6QEgmAwJRIgkQFiIjCDASbnPNM5d2+dc+75/r8boER7G4Xq6e73/veH77vh3HPPXbKExFgEp+BqUPp4apJ2CgnN8OhwrN1wedxyx5tjMhTE01khAcj6PFAZ/Iyxtx0Y2oSafaqWybapHKkvQ9f1EqdcvAI0OWfDyLaNcORSz0NbqVXHqvY0zhLPjcj5FoSrnbwYhlYGqxKlkAPWgdOR49wcWOHz3XYFG0k7O6uyKF7DltWceIfgVcQ6kIFFOsQ9cgCB45QAPgMLBCtEQ7leHOmidKbg0sdm0EapW90RabWrZMpMmW2qEywH4jtgcQx/AnoHn4AJmy7JwQ8hMEKQJpEkkZtd/6fsa4oqsTzMEdRIeBLtOnMYjjyj8TJykKeazHSw47o5uB0GBcMe4MwbcPANtOFgobbF3Ex77NsLDe/Dce7MANvUMERFojAi38CZU2cYvc+oTbPxXRAbYQhAS5TBzFYiEIVaCAgQTefgh4S+KginIjzgLuLCzp0/TyEW1E6RXfb39UZPL4RQdCwtCDj6Rt7wKqsuZIpkKRJeoSKZWnfcgkW1MSAHOYRe5DKoxwG21Pxy90ZjAUGRTJKmIivAqbIOg4whhVXg6PEaZJzoTR6fHKehRECDe4MNDEETsL7PXbjACWIgcKmFYoJCJwMDF3gMzOlFBI+Wq2NosTp1ipPPAE2DUf+hD32IQ1OGR0Zi186dFKwBCxtKcXv37CW0fumaNbxHL+18kQpnyLwhC/me97yXC/PkiRN04hjkcub0mfjH/+gfxbXXXcfgCwsWU8KAJpDEB7GK6Sl+NtTuli1bTmU2cAAO7NkXzz35TNx0/Q1ks3d3YnTqTExPKqIlrpOLl3aUQY/+c5ZEg8QIXo6WjFgOU0nSk+uEIBfWpBEVMtWy89RpdhlH8KMYq9Rv5yQxfE5qKmdtHAEZjcLMWLQaUxGzIzF45njMjgxHY3oyutCG1jYbXR2olUuCFagNnAgCOeyrKY60bXKy3uDgcBw6eJjXDYIgsgSsIfTNj09NxtDUXJyCIz96Kp7+8RY6cog04f9ZMtYxFhUGXUgP7LlbYtI0L3Dkzskq08WAMo2HaqtSpCJ65/GSRifmOXLxBQxnl/wgiU2GJYuN/P+bkVsqkjVynfM8R54ZuVATX584H0TMEE5xXQhtKGQmliQEK6vO7d7Wqk5ed/p0ds5KUVKE/Wo0pYPejnMC1AsQbTruuP3W+Le/97uxpL83JkdGODnvqR89Hv/lz/9TXLxyVVyyalUsX7qMc8xxXJSbEIxgbWOGA3gp7c2OmGNWHjGK6Y05AQw2BU4FaBzey5azPHevA8+rL2qMWcuXXa058iQQe+AQs+U2Ea0UDKksYY0J6UtgsBQmZVbzyPEa7BFyJFLdDsEpbSiTFCFEhauQa00Zv3go1Wx5vR6BA4IEOHBlz0L/EOwgIUOmDb9hp1yH/WGL8GXyL/4tvlZytpB8wgal1LH75rEOiDRkAER0J/vR0clEMvPQIJ013kvC7qRkrNN18XNhPzTUqCJyO+mg1CzKUpgnn51IQCI5HrU2zMaJLQOqs0cqR274TNrvgI0BOTQJ+cGZfPnPvhInT5+OX//NT8Vlay/na8ZGYeDw+laMDI1zvOm2rS/G4MAw/w7YHU4PmT0pNpmRS+lrUjWCjDbMxNMiwwSo1OJOSMLMSCwzvAYPDYuBNeCE7RipMMqSLKlgFwQNE1TRQv2akBLLnoI4baAcKboGLwgqW3iSRAajy41P4QDNzGUdEEEB6q/TiApV+7DGL+fV4nxnZ5g9M3LEAI6VK2LJ0qW8P5iyBQb5ihUr4qKVF/E7omc4ZbwGzhALBvKMJ06ejF4wqXsEu+E4qk9fIDsbNWSMQEXWfdddd3HzQ8UNbVtHjxxhT/f9b78/Vq1aTWQBbHGM7IR0Kfrfjxw+Eg8++CDnn0N2FNk8snSwyVF/xiYB/LNv7774zre/TVY6SIFrL1tLZTmcJ+B31Nx5T4mujFMhDesIhDcEIWg/w0AVTIZqtnVEV0P98iNDw3wfnDxZpjUDTWOJftksI9gY4/7L4GpUJEmAcIyG2fFsZtC1IA13ETszIEiij4k2yrhMd1LwKalOs32xkXNtwFBkdoFNi+XR19uIvp6OWNTViFOHDsSuzS9Ed6ANbSY6ZqaiqwPlkAaZ68AJUMMEFIqwY2oKU9kmYnhoNI4dPcb7gI4C3CsEeoMjQ1w/Y3PtcWF8NvYcO0Vo/fzAKMlw4Gq0Q8SiAWGj6ZiamY2OBkB9OXKvdwnCMNdKP7sAArf3LfyVKvOu4PB8T5XQFdJULRyo1ZwVNr3GkWdG+78CrWuvpkTrQkfO/Sho3Rk5HuHCGjmeq/QKHAyKNArnUYdtrfZG5n/iuqxPZvuVM3qPUMW6ZXA3i2AWjgcGHPOqZ+nIf/e3/y+OJ8UsexDfThw9Fts3b40jhw5xzd91x52xfOlSOijsK2ThsDmwCUwAMCEPk84QKPahnRVzCMZj8wubY/OWzbwmSDfDBlArAqhhp7pz3JbosaGUVTaHyc+o1o1gQlo9KHOWzW4XONWEpBlIJRrKe8g6s1j/CpwAQKgt0QE6HTUQErSzmfhVeA1CjnB+ItQpuPGz5wREBm8N+ZOcUulBJNgvuBdAIC3/PANHDi4SlSlRex7PKoP2PTq1mFGDrZ5lKexvlC0xuAodP0AtYQsFuad65eQEyc24n/g91TUp8jSjCZrt7YLOkx+GtUmCHhjoQI1BuMu6urJ1cUPcCifOkNrO4B8odY01ePYIWOvzxxfKXrFaEE0Y1yQM/ItPfzr2HzgUn//CF2P9lRs5DQ2iMHDY3V39MT46HSeOn44nn3g2hgZHoqsLRj0hYjbJZ/sLySNqqZKikBs7nGdV/d/uE+bEqlyA2lBaHBQVIbtQ9XE8RNRvcKHIekGCQTTMYmBb1t045Qc9ht2EbscAS9aQASwuq5vBuED9DQEDjQE2eLZ3eWODfIaFMjY6EkcOHYxzZ8/wgUOxDbrkqIGsuexSZlYcSs/AY47DUo4eOxaXrFnDBYOWrGuuvZaO48mnnxZs0uiInTt3Eg7/wAc/wGuErOqWzVsYFLAX+rY3c0oaPgcODQvshz98jPOKkXmj/xm90Ltf3k1mOmDva6+9ji0NgHAF+4zQiUNABdPT4OjRdoeFB0gIwcFTTz4Zx44eYbQJIRtk7GCrA/rDeaEOREgJAjIpToNnC+eNKBWiOQh6NmzcQNQBCMLyZctjxfKLYuXylTxOsx0Bi0RWPEYV6WQR5eD0H02twwAXZ0F8LjURBr7ff/cIwozirdmd5OyiDY8Nw4ArVeVMPKQSF9CiZiu6OvE/BsBAqCchtKxdyZ9Nx9QEWlfGorsj4tTBA/HKti105C3wJuamo7td5SXVx9ujCQQCqJTMFZW7RkfG47577ycc+OQTj/PasN6gbAfN+ZlGV5waGk1ofUucPH2WQ1VIzml1Rnuzk8OPgIIBbidBlR0OlTSrHPnf/5UUWKEcdcNe09IvB+EEs2T01+BnZ7oMjH+SI2eGn0mZ6+M/RY18niOv9ZH/Qxl5newmpbPKsWDtLHTkMKh0Rikf/HqOnIx7Du+QSh2MMlQFmy1kr7CTM9FqtsUbb7gm7rzjzfHgOx+IRb09FIZhx0o7pKSbHDOMbG5RXz8NOUd5AqkM6IljDn2DMDlh9AZUOJsxVloiG2zhRMkL7bEohQGVI5QLrYMymEqOxwRLq7Ut5AVofVQMdaxblQunCgvbAjHziI/5PifZyujh1AGzy5GzHp8cI/8bQYpq3R2a+8AefCFmhpmNDjABy/o21ifsuLL24PhmPFdweYBkIumZGBfDG+ileRMgKtNhzqmriNeWUDjKgni/hWSGhwZZisRrrPwGVjkddc44pwWgln4q2mU5i6hqEtMUNMqBE8HgNDwFQuJ4qVSoEpgQIxHngO40aU/xe5R5qd2Paz5zeGuhuzgDhRMn43y2jXA6anPdPb3xW//nv4xDh4/GF7745Vhz6doYHUWhH9EBmJh42B1x/uxQPPXkszE4MMLRpggGkg9U2OuqUWAofBdV0RAd4cFJQUzQHS4OZA1FyVpOcAKlXQAXBbZ36kmLaS6EBkYWESi+Dhw4GDtffikuDJxjXfLKDetJrEH0hgEnPd04xzZuOCwMPER8piM3PWTVpPEdtejdr74S23dspwgJsiSQ6kC2gkjILbfcREjMo/gE/86yPgxniRo1HgAyYcwVPnr0KKM/ZM9w9CDbnTx1kizyiy++OGvZEOCZJVQNBTEMTEA2fOrkaW7Q9773PXS6WED4GdrrTz/1FJ3/ux98Fx3vqVOn45Xdu9nOgHPe/OPNsfyi5fHOB96pcsS5c/Hcs89zQS5atJgDQQwHQRQHWuJ4XmJyz0kz2hPrhMEWkiAWHghocDznoeWOBdnRRgU1jCYFTIiNhYACkTszYzgcqKSg1oXWPWa3Tf7M3vkUsihZM5Z3CqgkoVbGN525amoqh3iOuDa+yig2DoC3maGhtgWoD1KZQDt60W6ITao1JeKOAs6F9XFe+4wgvclJRPaQccG40uloYuzr5ESc2L8nzp88xpp5Xwukzc4YGx/VOsGah7wqyG0YV3p+ME6eOBUv/HhLnDl9NhYt6o277rozbrzpxpiYHKc07eD4VFyYmImjZwfipVf2xJFjJ+L0uQs6DqB1UKuylxxOi/3oWeMT5F01i7/WAKdzJ69AiIQgY8HLZnbbONPBG1ovKIf71etZewWf2qFXzl1rwIIwPy3ZTWB4QrP/ALTONYQyTbaqGZ1gr7qhdbasVY68BOv5eyHA86F1w8K8D2a5M3vEBEHcGNix2ejqasSyZYvjtz7963H3XbfF8OAFEuDQTz6LrHJKnBDB8SCSSQoZmRrbI1tql8W0Rv0v+VcFpNmPnJkh9oxsKrLUDuoioJSHDFScJckBk5FfRn1qsTu4owpdknANT8PmYo+hg0dkN3EPDMkbJnfGzOcLJ55OQDZbuvoMEbLlDOuKc9CBVBGuBjtedZDCXchzFU/FbXQiruUS1PVksI/7YodqBwvfAFIsBFbgmJEMofsGLbleDzi+pK41dhY2CgG8kZhyzmCGcVa6Ap2C8JX+cHUqEQLP+ntBcLPVWGRCqbjVoX/5ILQzj/P+oY0WARNLs+7UcBsc1pwduQ8iA4dNpeyg1QnCTRsZj2h36OrujU7Mjp6YipFRRDaIYqCNDRirLS6cG4qtW3bE2TMXYmoStROQeqQ4pfoaJomJhc06AYcCzO/N5CbP+lUnnEdHewwODdEBAWLE4oZjhLLX0ePH6aTQrwk4euOmTYRt0QaGzBQymgcPH4h73/62uHz9OkY7Tzz+eOzcuYvyqYCK2U89KZ1tDCWBEhlqzThXSHJCDpTki0YHp27t3bcvdry4Pd714IPxhqvfwA2BmvCF8xfI2F6xYmXceuutdI5o9Xrmmaf5kJCN4+Hg/FBrxjWgdo0a9uqLL44bbriBCxGOGEIqcNq4bmSADGSmpvgZMMgrlq9klo3X/vzP/+9x3bXXctFwctq5c8yswTTfuHED+6nhmBFhbrhyQ6xbuzb2vLqXUTsj644GISIQ1eDECUGlgAcWGPkJiDhZF0vZTXnDFLXRpoRwChY2XsupaVMi+QFGplhNKl7B6ZHQRYJHp0RmICOJzB4s6zEtXsaizMZFYhQ8J3lCa5MzA8R/VugDeYzRrAYWMPJNeJ21+paEFuCs8b9Ho0pkR72f7Ot2bRAGk05a94Fwfc2pV8Nf1F6Ca4WTxOz3vS+/HIde3hlHX9kdazCtbVFPLGo1oqtd9VhM9MJFgqTW3mjFLFr/JlSqmhyfir/93t/G3r0HA/zNt9x9d9z65jdxFjwc+emB4RidaYvTQ6Ox99DR2HvgYBw6ciza2ILWHlO4b03MKodCIwy+CFACnqSWR7NdwviKGOhAR05WIxSLIy+tSM6+kyBVyhEqV7yG7EbvUDkJ8xIqmN2DPHJgzk/FWpeNqjtz121fLyNn5gJmP9T46CBmUnXOSEDWht0jPW/qWRYLFpDdjO7YkdqYK7xIvkaggwX1eLS8NuLXP/krcd+990Rvd4sOHO1o6JAgFwTcHXAdas6O+wPrEAY/1wwum9Q9CrrIMeI7yHHMKMfHCcHSyaSGhghp2aqqiEMRWw6MUR1aDHQ7Jjt1ZOzIplUb10wHKZRJLEYBgTJTOVl3EORzT/4BJUfZNaDMGa/Tfs0Gs9r7YUtEXFMAaFU4EqezfIrr51RGTj/s5z6F88Pexj5Vm/AAofC9e/eSs9PX1xP9/X20Z0A4FOCpHOrPxDFQoyYSlpwAZdQ545zB0CxhcqE1CgCNCqvzRJ1L7FCxgiFZ8UIsjY5gHbLcmt1UQh9kx1y3VzdFPmveO41wFe9jLtrOHNqa7W/z2bxkq4N1PIbUXwMYQOwaGh6NV17dGytWgGiFPmQ4ctDk1bY2OjxB0tvJU1B5G45mE1q3agnjoPki16glj+XIDKamx0xDA2JIs0FJzjNnT8e27dui1dWKK6/cQGgW87mxuMCGxgVBCMMLCtEiHf2Jk4SEzw+ci59521tizdpLCHk//qPHY++ePfHWe94q9ZyzZ7lY4IgwYpT1hwn1e3NudqtFBTG0CGBsKeQ9UdOGI8e54CE8+sPHOAQFikvXXnNt3HH77TwfRHrIvKnO1mrG0089HUsWL44PvP8DzMzxOThHOGQsOIwsBUMcmSwEUwCroycaKmm333Z7nDlzOoYGhwMT3V56cWds27o11lxyCc8VDhxw+ppL1rBVDM4S2SMCCPR7A37HgsCmxyZ3nzQ7AjDco4lhAdPMiO3I6AjZMjLHDB2Ln4EPWiv4Hjx/Zb0imSmDc1nAi1g99cmcztYKBnWQPaRRURaEc8M5IBtHfQkGg8fO3mOsDW6wzBABkwFyxFrB5kSrHPr2EUGzPdCCHCZi5wakrGoty/emUluJlPE49ACQV5ZOcPoq3Uwwit+18yW29G3ZgjLHOaEZixdxQtr69VfEcnRCNNqjE9nP+Fg0ZiYJt7dPgZwzE33oAw6I70xGs7OLbGrUtE12e+aZ54jYYB+iFHLVNVdF/+L+mJ6ZirNDozE20xZnhkZj36Ej8crefbH/6ElCkaiPY2Jao9VFYRjMSEBYxNqhIXLDZFmHtMGWbfd85Cy5lS6KqpfbDG1lVZnBlx5cQ7bzWev1zH9e4pARA6YT6rOzBPZTQuuiQ/q9QlvmtZ/R6Kl9EeuM6xzrbBpDecTRUd+7nJBZ3CbrGfY114XITGZ+YjZXwzhgyKVDkLAx0Zy56O5uxrrLL40brr86Hnjg3ti0cT35NODVMCNH9JYtXnaocBQSoGoGJm7zM5tQ1ZyIyRlkio3Ubs/rB3pIh66AwEgUSmdUJsxsmpKhqIvmlDsjKgw+6LQSGbUDLdLNCUaY+JfBvCFzODoPU2L3UAaJbtHlc2GNPKHoFNfiXkzNCAVgKlUW5luuMaMHChKckSuTRxnj7JkzcRyjo0+fpqIjBzoluxs2jupsRvpyf9tZUsuBpQeUCDuJsAklVJCEgJ0IIfq9kaDwHqlDil05mIhIeempwgdgoGI+DsoJ5O7oOSoBmKItxWsMseN4TG6g4kg0QAkMkeEMsDgOOpn77r4n+6oAACAASURBVDxoO7F385yjyQpuVFsGHijJGm046SZJM9u2vxT/+nf/Tdx//zvjN37jUzHFGrigeKxf1MQhInPw4OF4edduKcDh/e1NGipEEhj2gS3OASCcQa32EGQbqDej6R0RKBYtnDAIPu2N9lixamWsu3wdHSKYmEePgo19Ok6fOcv53crkgnVX1KfXXro2LlwYiOMnj8btd98Wq9asZAS26+VdcfzYcTphtU9tjbe85S2cUX348BEGAXD4YGJDB/zOO+8iUxzH+u53v8vJWSCbve1t9xK+Rm1m85YtsWf37rhk9ero4uD7qdi0aSOdKIy+4Kjx+Pa3vh1Lly6NX/ynv8jrR381/g6pUDDVL1q+nI4Yk7RQ28FzQDCACVzQDb9y/ZWx7rK1dO4TYDcPDPAhwyBhuhqyDT7oEtWp1QLPmIFO5i+ielUCOqo1Zp+1BTLY3ifFITGsFdHDkKn9Q06W6InHA3rSD54wGNlg2pJtLVlXDqppNKQjj/aL0vKiY9BRZz9n5YQtf6njQb4Wc+JR+/NAFwUeep3hdfdfYldgY87PFqq6E/s1UZeHYAeD1SEGen/3d38bu0AuPHGcZRiIcWDNLF2ymBvQcKL8WJWVYLIZykEw0O1Ue5uMHnQ3oJf+2NGYgXY/SCtACBL+ZPbU3sG1NJjjZZ/78Qtx4ODxGJuIuP3OG+PmW9/EYHoaZZbpWc4l33voSDzz/OY4PzRGshsCW7SdMTxOrXZiG4DjGJDoPmheqNeDsjIOzkjI3SSoxD+rXHp+63FeedW25Hti126jW7n6hFPdx28nQY11vUpQvp15amGXSMOdcQmpE2YQ2a3A/g4MsoRScYDU44vMshBvKZvqvursoy7a4Zlg5LoUci70kOMyk4Aqg69gV+UBHQcInjoc8J7p+Nmf/XD81qd/M6amRmNqciymJ8FE1txyPA89kjxGcn4Y2GRrE4OmLD3iPBBMQ5AIlUcjEFzjmaWRxEeUKUuUCaGLXKWsmA4067ueHohjAYJGZo99QweatWhkiviyQ/ZzJf8itcHxep5bMrtFKk4xpWzNY6ZqehnFVqDeOEZkghA7M1nZJ9hB7G0gprDNCJpBwB0EUXZ2lk6bA5bIbVFniUo9OazLxNU6xyNLIGTF530wQx62iZwodsroeeseqKxIXY9EHQytC+RSbz7bksG7sNZHHf3INal4udKld3lDJUoJ25hoWb9PsuOVBLe5Ym3nDr2YbaMVcYi1gIS3CfGkg4ZD3rJlR/yr3/7deP8HPhy/8zu/FyMj4+wpbzTQeydWMGD5fQcOxo7tL9L5i72eMFjW3xFFU+Q1a6TOrNCtBvgIYgedPV0xMDwQZ86fjROnTsQll10St7zpTXQCr+7ZEw899FCsX78hbrzxxjh39nycP3s+zp45R1LS0sVLY8P6DSRznb1wOvqX9ceK1cspTXru3FlGbYhs4fwuWrGcUSCIEGfPnWWWjrnU6C3HAsFNRlvW/n376bBxe1auXBU33XRzXHrpZXxwL7ywOV59eVdsXL8+zp85Ez9+/nkqmKEdC7Vt3HxktA8//DDr1B/96EfJboQTx+JE1gUHhZoNWueGSKyY4GNAyQDngwAA2SZV36CwlBmlxpDKMasWlWpHdeuZC4i1roTPvFhMcBFRKTkBBiyTBMi6GhdmskuTnMHIOyc9wRly0WMmOSLgaSkV4WcpLAmOktyhNhp+LwnWMWaTyByQVUu9SjV5tmplJMvrJIwlg17q1nOapIbNTH5Dsq0pnhBznIvO2tzMDKN2IBnf+973NCBlbi5uuvlGBk/gAhhZwINGWYPnkRKLDpJcgxdMpjqd9iYkf4EygJzSEQ1seFzz2FiMnD8fp44ciRmMSwSkCjW2uYiuljTbcRzAg2hFQ0nl6LHjse/godj16qtxzXXXx1XXXBvj01MksU2CSzAXcfTkmXjimediZHyC9fHRiamYa29EZ3dvzCFjQD2xDZKVGtkIA0Uj7ElX1GZI+DMdlQN6Z1TKpO1JEwJ1jb0Q2Dx21M7YLUzO7qvFaOfO3n4GFRkKFZhfaAgHymRLV3l3adfxIBYJjOj8atDAAllnOQXNfUAZzjVbZK4lEEu02fAxzkHKZpntu1Uxe5wRPEuwA7BsnoeRjiRjiqKPgHcqPvKRD8anP/WbMTs7GXOzgDDRVcFKDmeXE4ikQp1r3spec0trR6ZUMp07s3i0vGqanbM2IomUIJbRl4CWbrOJWdxPGZSbZ4TPJWcjna7ga3FX9LnJj0jkxagKHA4QN07jKpr0uBZxjcyyRlYsPQYR5pTpSofe5FEQ0jDYCDb6xPET3J/4G/YgbB9JxWOjhMpxrrCZVtIsHRmeaMd1W4lxlXKSh8BkrZ3oW7LIGXIRuvYkyCogqMUB2dZWUxtkj714EbRp05m88AGLqZ87owSs84Nb7UEHncWRO1TOvaFEpS4wll0bp/cvILu5Xs27YsY5IkvUPttIqvne3/4gbrrpTfGOB98b46MQWwFMgIvCRhHksHfv/ti8eSt70JGN28FrJriGi8B4mS3OFq5mBwkdgErh0JGRj4yPxMkzp2LL1s2xbv3l8eC7H+QmhDNAhouLRxCBejAZ9rMSGxg4P8hZ0pNQDGtEnDx7MvoW98XNt9xMiAUDUU6dOkknjLnTkBhFxIUsf/ful5khc3IOa1XTzMahSobFfMUV6+O6666Lnu5eQqkYroFFd/b0qbho6dJ4dffu+M63vxU333wLCWtw1hevXs02IixMDEwZHR3LoSsrCcc7YKDhqo3Rg/OhmhIiwZw9i3+T8Z/OCs8azhkBjiNF9XFmNJ8CA4IbtRkNc1aQjSJzL7bSH5skDm7yFKMx/KgMXsQZzxoXQzlZ2ey/liP1cdkR0GpqGEl/Pxc/YClA4TBmCBSsJUCiiMlWc1LXY/tGit8I9lKmT4EVkBWnJikR+8ILL8QPfvD9OH78BCFFtMOtvXwd7zknG7GWLYOJNQBFJar1UaRIGVZ3lwiQvJ4kq5AVnrU9GUANt5ZOvdj0MJizbWiPnIq5/L8Dx4SBmJmOg3tejYN79kYnNLcReQfGmzaimXr9uFcYnYjZ9nv274/NW7fF+o0bY9NVV1PYA3tpcHw8Nr+0K3qWLo1f/pVPxDe/9Z34/Jf/nI66ial4XT0UbqIGe7LiEek74FPgoYC9DAzMrEKGTV8Mvzn6swr0EQQ4YPRz1XMvtiiz6ir7nm+0KoGRuiMvpm5eRu7RmpWvNqwvkptmOjjYyDph4k0VCYx/r/2vREs8HWXkFTohaD3rxHbkHoTiNr50UiRtzapbgNefxEm2mkEvorMZmzZdGb/2if8jrrpqYzSb7TEBkiPbVOHsFPxBs99wvIuObF9l54G0D8SazyFUmc1pLYrz4No1a+E1CJsOPx8QcYwUuWLgm0QsPjrbmtQXV+1YAicK7iAdLYIxEQFO9JIKJe9voit4H5w69hP2npy2iLjubMGBofMBW4jWV8xuwHmjPAbHjz2OIIk16hwQwr3JR6PPZotXcnJ4/cn9MO+iKtEYMXK4J+RN9XUJ6Jg7wGClIxHHWn2cyGQRFEqUMts51RYnu1EQrczyJaddCzDrG4FrrELBZLsrRTwRB7moivOvo6Z8ZpYkP7n3hQKtM+oiGzjfTEgSzhZsQrHT4RWhw95q9XBIAwhtINMgGwehhpl2e4O62Nt3vEQni99hQSIzZ3THVhiQMFKmL/sXcQOxutHuNTU7RXgdN2JwZDCeefaZuOzyy+Jd73qXHDmyuImJeHnXy9T9Pn3qDOtDGM+5ZNESOscr1l0RrUYrRiZGY9/B/dHb3xd33n0nHSXqKTte3EH4HAv67rvvik2b3kCBgs2bN8ezzzxLpwBy2AMPPMC6GrJl/B7LARkyatinT5+h8Aq++nt64s47buf8YMy55sjRbqgyLRZTO+drGxqRkfT4vsS102Bi4dsu4rtZj1rcgsqkrJWQdd5D94JaclLReL12DREcqV4hsmMNOrW0tShy6Xg8qKGc7KFWFJ+kt1mRwAgpZYsWjAoyc6AHIApiepzrkIDnHWgYIhodxbS8iO7OFjcvnCGcEQIA/C9mO+ptEueAGhKU43784+fjsUd/wJ53nPPGTRvZ575hw0bqmDsr8ThCrBdG9j1CWMjopTyniCcFistZ64TGWO8SaqB2OqEehMwyalebkoQjcE2QwwTSA9EWQvtwFrj/4IigW2N2NnZu2xYvbd3KyVdQ8UIvMRx5C7W2BgIaCEhgEMwM2xNf2LwlBoaHuZmXsCNiLs6NjEYHNPy7umOu0YwLg0Nx9vxAjGHMJPZgoxXDYxPcm90Qx8j6nqL5FMyhxcuMPPmmhR9QMzjgY5TAL41lnXVeiqFmzmVAYDa1M7e64TGTmX/LQScMHoqcMZyIatYlrMi1WQWiFhJxgJpZY2Y2PpYOWwq2BVqf78hV4pOjUwBssqSyeKvWqnsF+8CZF47DXt4Mf6AjAfGXVrM9Wo22uPLKy+PjH/+luPbaq6KvtztGRgYJq6uvHOtLawyOe3x0LDNgdfvY9bBtK1u1CIenAwZhEmtP6zwVv5Jx7cC8Qt4g45xktJTFho3CvgBaCKKsiJyVkIsgfI3oxTrQMxTJrv4FRBWJFWwcZiygZxoXIBs1Iz2KAwfJGIctxb0lIx/DQEAYSz6AGeDsXGmos8lBJFu+0lbhvEmezoSTCUmqsZk4x/bOWhusz5fPGM8rhcis4MkyQrLJgc7ivA3xe+1iraO8IF10/F2iNC6ziByn5AC+Dgkq5JfLZxcbm1PSavLdLkuRT1m7x9571f7Rupj3+8O7np5z7dOqNopQciITHQYyK/WktrU1o6urL3a/ujd2794Tb3wj4OW10d3dy7/TUER7nD59jvVmQO+YCDY9BQIU2hWgviPNY7Y3yHdzvbpHG857FsIeMROt7k4qnGHYR09fT1xzzTXR09cbYLMjUkRNkdA1J0aJKAWoenR4lP8GdI7Wjd179rBF7O33308Hi2z8mw9/MwYHBwhdI1LEd2TayLLRAoIbC+lSOHbUxZEp3nzTzayPg1wBx44Ht2TxEsLdGHPJnuqMVsvCygyPnIACwc4fzmG2JY5DLeAy1MCeVZFbicCSCVkcuSG3hMZZ90kCGs6b0ojZi8nNkKpn84UgNIpTbVwpsZm67jAyrA1mfycyWGxKZNXodZZggYIP9G9LUUkCJGZ2c6BLDi5x7QnHg+40HPQiSFVifvKZM/HEE4/HY48+RnIfjo0aNZ4NlOwApQF6R2eCIljJMsJ4kOzFXaCt41nIblHD9UqqUYRGQ/bO0N0qQlyhNDYnAW4m6161ecw08hjnmsdCDZvjct3Tns58GqxUtBbBSYBZOzwUe17eFRfOnInZyanoxNppdUZfdy8dG7oJ0KGAoAVlHRBgoIg4PDKqOQH9/TENclF7W4zNzMaFweE4c+48mesDw2OE19u5lhqajQCoj8GGg/wqg3Em6TpfBRjqteZTZIg3z4DTSRbnXr2zZLhJ1HGW5PX7eo7ccLeyv8qRF8S85shlyHLaGe0IjLoduc97fu1e+0d913TUqG3Pq5GrdUlIlgIek5VIrvQeyzWsSXiSEGYwmPcB+QhkL7q7OuKqTVfGm265Kd714Dti+bIlbLft6gTBTvtiJstPVApkHVrCRsAHRI6yNKrgbQU2spewE7B9FwYHuB+wLzjPIp0D7bhbtnIwh5j7ukY4bjh22DpzJzj/gkp3GtMr1jSIgLqXsE/MCjMgIBqGdtrRUZUFMQNhZCQmxsY4EhgIGIi34PmAxyQEUKpl7BPvRPaNoKadMDkd5DSIZZreiLUnZjmQOmm743cIHKymqOl6Go5iKMlcHgcl+JMY3hUngFk0y3NSWGMpM/XkNbcdaIDKZuYGOJCxNDFZ7mzxE+9HAkDVXAyPJq7s9vzBXy5j1b8rWFG2LSDl9YaFORDI1rvT+7coI7dQQEazkvlDjQiLR6pYIKtBW72j2RX/9b/+t/iLv/jv8Qd/+Edx990/ExOUWxWxDTDQ+DjauUbj8KGjcfbsBQ6kBzzPKGUSzErUTrQowFpnLYdsSmRkkJmUEAuEDzCc/fCxI3QwfYskU4o2NJAxAIGjvQp1ZzhUzAYHQxu1RkA0Rw8fjd2vvBpnz5+Pi1asinvuuYdtaXjf448/TuLS3XffTdIYZErBYOekrNnZuOTi1TwmFioyfQjMuB6Ns2YWBli0JbY3MlG3aDljcwbrcaSIPvHFofDeDDRIqgMbzodjUA/iHK8D1476kaJH1crqDpebr2geK3s07M1sIeFCnKOPyyCK9expog/4TPyMliy1Z/WQVIYNBmKZtaNRa8VGwvrgsWtwlwMVBwJ1fQBcMz4bPITnn3ueKAt016FBveHK9XHFFZcHetbBO7Besgh80ttnaxeY7jkbWLUz1b7RX+0MBEbA0J/FHBA5a6ygBvHgS6xlwX/YsDQwyTrF3230aFgzwFHkLyKWOjAqPX0adT4X9WJwIyKgwuQ8rCkMTmlri04EVdNT5FScPHo0Bs+fJ2mp1QEt7p7o6+mL7k5kbqNU1MNAGgU+WCYIRLqi1d8XA1OTMTg5GSOTk3HjzW+KKze9If7k3382ntu8FT1tMT3XRi0G7E2cj/pPE+rLXmg9uoRm9QEFVrcTF/ydhiX/WiE38x25M1/WrbMEUc/InVUYqq2g9arX+Kd15EL/XCOvt6FlRpPZ4zzYP+H1Clo32U0MezwzIk5pkwiNpka/9x6Jn0lGckBMh5dlsWYHuD9z0WrMxa994uPxkQ9/KKansF+k8sbBKdAZyIxRy0SMZhFSlf67tcz1aZHeJHGqtks/EyF2qptnf3aGW0SWEt3T462yQ6JcHB7VLNoIjoCZW9EnCIHD3sc+gJ1EcI0SIfYj7CM0MHA/kEChZRatu9xHyStBgIHzgKNEAoB1CD0OILK0nxi5TLa/YCGec4p6wbiU1lOXd9jaJUI2bIBQxZyol/6L9yiddlV39v2SY8RnUgfeMzHQiZMs9FpMUDn/ZPMXglxylLhmihyt1g/nt+eIaa75zFaNeroE5H1dfzbaWxUcvxBOryD3qq2t7dR+Qev+oz9ASmjWgwWkgukw0AsHrDATf/lXX42HHnq4OPKxcUztyoiYUYzg9J07X44TJ09rolrWsziBqE3ScupRVk8hNwpqTcjI52boyFEvB3loIOeCnx84H7fe+mZOzkIk1+holsEqDAlmZtkzDRhnx/YdZLKjTr9y5WoOfcHoUQQQYJOvX79ejEhOZNMsbjhi9j13SBLVMI1vNDdKMhYVvadoQkbrgs1zU+accerl5ibSMSsxfkNChOG7ukiAw2bF4udQl4R3KVVKZ6R6dD1rYPaQDFWeU7K3JRAzoc0L8RQaAn0+slLwCtCSRgGUbkk3ivFq1qeyXZDW4OSpKEQZUJyr6tUeRoPz4iYFwWpuNp566ql48skn47nnnuVzgooc6tTXXXd9rFu3VnB5m3rE8dlo/UOPN7KA0v7DGmaS5GpDDAj/5cZh+1oiHn6f28q4aYoVt7AJInsxYm0AxLMA01SMedb14VgRoCVM6U2vdjsRAutGEc/KtWXJrWgjQuyIwxHAHIaCEzY5Xgu1QNZnQeqYid07d8XRQ4e4ttBHjP8R4aNcxGsgMUwwJ6D34amJWLtxY6y58oq4+LK1VIU7euxk/Mln/jR+vGUbW9CiHdrrkLzE/8pmxETWGnb64rVZTZnKjJa+OGuDNSJalZJXipAyfAtz+f+ZGnnywdMZ/sMZueviFWM9gXGenkEZGsV6/d6OvGTPWU50zziDA84pY4ujHSSDZDjrHIOLElKRls5xl/wo1JEbcOoTMTUxHJ/8xMfJVodQEOrlIGyNjAzxZ9wxQbNSgoPz0ZrUfZWmeZYj06mKfFfxXLDWPQ3S/1bQlTchs3Osb/5vQaQMDHFdZWpYQ0EtzgHJDEYMQ6sDsPsV6y6PDRs28N5CXAZkNGTZyOo5ZATDqZjRSr9cI6LVC02kLtv66oiH9jDQXtk5JBlUd0zN9BKYgyMUypiR1MDxmyhnZE8iZlqZTGAsfpSDtajL7pGklGv2KNbczx4klDajSMkmDwAHd0BU9bZXOwH/qrPkgaixTc36F35+eZLOwH2E4rxpg6uavtey9RFkyyvkQd1DM9F26sALc5XGrl7AGlDuBLL4phFNYe52b7Q6oXYFw4A+XYz27CGrfWh4JCVYZcRkACK2b38xTpw4HS30tAZgH0RBGqbiDBIf5ZoPnDhrkCRMidKJv42MjXLgx86Xd8X111/Phw3IW7CMNgLUb5YtXRbLli+LJYsWs1azZMlS/o+eamUzcECqrdhIwwiz5pJ1Li6+HFVnkpPTFDmHihzjiJf3K/ukrbKBWhB+z1nXSSTzWLy6/Cc2bEVwE9kB5wOH4voX/g3YyiImNPIJVbMsQYKcx/ShF1L1ebRJoVYtKUKrKcnxsx6atW/XIxXFavPhd6zjNdQqqPYLTdDCrNxtW7dRChYa7wgMMBXtDRs3xurVF5NACOIKbgv7LHE+IA+CkMZzVy0JQRVe5BIBnV86GtUpk4SU/bn4nVAA1bXh2PAdWbifJ37WZ7Z47/kaCD6ATMk+cMks8h5TvUnsXMDXyPDLukgYEuenlpZqUIohTtbgzFLFJD1KTyo7FAEOTlN1aNzXyfExZSpY15SijeiC9C8d9hwHxoD3AeU9SOCChIm1rGyxPXq6upmRN7o6YwzCOniGCCYbLfagv7Blezz17PPx2ONPxuQ0wWTOJZ+cApwpBUWeX5K9zKJxJboEJ1b9oqBI6qPXCEU/qUauZKJiqhuxqJs8/24+a71iwwv9SF0CG67ikBcQ27L9TE6hymLZPVFjLLulDWghSLWGYSGNSnJZEX8RoUzPV3A6yyzANNx6OSMSJjoZkFmr+0bkU67pZkfc85bb45Of+OVY1A+OB2we7M1UTEyMkZyG9kS8B+gS9bUp9yvJX6whJBWctY6SAbstNAhFxDfdTe7dRPWo6c0OIzhmtWFxj6c1FpFTugqWn8V6hF4FZiXAtsDWLL/oIvKLAIkj88a4YCRD7E1nm6bau+xk8ZmwqSQgso04JVwpI6qhNOo8qeB4xVIqHeC6aJMzwKA+RWBITC8DY+wh2seURdUQLU1VxGdT04LOTBCzHGQVZDvRqtZckhgzeSU3IcuQsGH+LJ8PPp9BPJ+L1OZok3J/4BnW17v5NwyqUB/PpM3JsrkF9STA6EBp1yvXUR8LW2Pf1xy55VzbztYkWm04XSdU3WCSjlrzyZWZI7uG0AsyXThyENc0arGTjPSJSSxEaSe/+speSomivxwkOMDrZJvOKdOq6Hg5eD0hY0ceTczx7WgnwxHs7xOnTqpdobuTcDoMrwlR0u3N3mjF5Tq+P0ZYVFHgKeBFjXDgB8TaUhmcoRqpJSlpJPLvtYSPdX0EIhz4xs/KgSFjYywXIMsW017DW7CRuAgt4sC+RRkwogsc/CHWJqH3VPrBfUMmjAwYJQa0ybE2D5Zskl5AHBP8q8ERrper91sT2GAssXEoepLyuA5oIH6zfce2+M53HolDhw9QJOaqq69infqN198gR51KbnxvsnZ9X9xi4utl3y1UmvKe2JEwA0k4l/r7Gc2rr3RcynEZzZNAwgzdcHApiWVtU85d6ETKbmZiQmEbktzklA271WtXsotVfcrKUEBrvBHV26mVU4IMt7HkhCc9etewMihKUhwQEsd8QqMQRMxGg6RHIQhc+6kvj2vhfHaeu3pv2WaITIbDVkCw62SLGVxKR6MzHnviqfh3f/IZDk1BFwl03HPsRBE9cUBqmyAkSbCm9bftMZizFgJbqsLV4L/MpelfXKKrw/V/H7RuiL0EFNneWO2DwvfKWMAkn2pQSoGg2UpWSAD5L0vLVscxDx4CNM6ibTf43aOLfY1krFtZK80K9O6RAHDfqJ2P6mzsoZ6It91zV/zOb/9W9HSjjp6KgBRXUtcFrg8zyhUk5ajiJHIQlp1B2xhIrdpbRgmUSVb8BgSAM+ACYa5EBgZyHqGseBbSzmNx7NhRDuEBJI792o/JiGzJTK2QhOABj4OZDpui+nJVPsKzqpfp7NSYjSZT3mU2OnrXd7musz2uwNHOYFWac1BnsR07Xpcb9BlVWUhcLNl2O3ElQEAeJNxitAEf4OMJpVR9nvyc7ACC6I7tBl5Tr607OLVzdxBjm+Auinn3I0WG2M2TnAqRhFXSw3tFTqyyb9l7rVcHJQ5ynFzguwMK2yB6ulMHt9SLJhnROAsSvOMpaHDo+AsycvSyDgwMxQ9+8BhlW9/znvcRwsNNxXcw1AG1nz0DLdsLcf78AGvjkvhVMGCBEkc0Iiio1uP6LyO6zK5IAktxDy9ow4EFAq85ahpGEmFSHjazi3LD59WLbJ8rQ8A6dxlvZyOrjFU1YJk6w7zugcdEInwGhrKwx3JqMmsybXROjjoZveU1i6Cink9lj3L8CFIAS7s9DQYDDxrZpfS9pSRkyApRPyJBfMeiRiZuljXei5+xiMEWP3Bwf2zfhqz6h7Fn76vkFtzwxhvitjffRuGdlSuXR29vN/t58QVdekKLIE4la5PnykxCilO4bk4rq305uynM78Q78Q2OGTVcztkmagIVLOjBi7jG1paUpzWMJEdjgYnqg4pTzl+ZeaykLh0QM/GsFSfhqe646CQTqSBkVVj61TYR+pFkwnTaFt3BR4N5jEBLhqdGmspuC5FLhUKAdSyDoxKTMxuch1pkkLmjJ10QawlMM1vEfkCPOGri6CgZn5qOx594Jj7/pa/E6Dhq49hLEk1BdseAjoG5UlzWdU0EKiWDjK8zkOWOyIFHDr4N3SY+VeBrtS2611V13IWO3E+sZFBplCuIX/vHfAt5W78rSW7ZcgZbYkee4VP19F0+yLISkbLkAvGW8Pq1i6Uq+q3XOQAAIABJREFUl/9O+D3jl9I9TpEcoCZdUL1E0ACHC9h4NpodGhp08apV8Ru//sl40y03xOTESMzNoV88xXeyAw48jaJUmNfpJMTn4DIBsla25qLk1xLD3G1V3BfjEzE+MsquGNwzqDuixxqEUTxrHBeZpoeTuHbNaYGJzMDZSNu9mvblFtCFA1EMWdOxplwpmeYs72UJL5Eri83YyaNsSeQySbcm2FEkCsxvDH8ZHyPRkwhHMujN29B7M3i36A7bnSu1OAeG5hzgfOHY5eBBNlawbphcTl8kbc4AyRY8wfOY0KkgngNL0HqXnAl+DsohJfA3aU69+0ZQKHKWnT88/+Q5qFQnR47fu1tAAQjKJQo4zHXyIDC/lsfBIJWWdPnbzhzeDn2Ekr263mqVLEUCajGj8exoUWsd5DUIVvz+7/9hLF22PD73uf9IQwOtaMi7wnjgfWA7XrgwFAcOHI7xMQkTgDAnZ17tOUVwimjVapHQKbLJdJp29I6YqzplBUHM8yBWriowoephFQuw7m30b0d5yrZ0gtWox/w5a251GAewNbIkTDubmJ4koY5jVJMt7teScDWl+kkPRQ76JPTSq/Y0PtAORZBwlmyBqk3XUhQ5w4lkuEVYXFq00iumolhK16KOtX//Ptapt2/fFvv37YtNGzfGLbfcwuwamuurVq/KMXoaUqIefU3fgZMBpNjEhKVU+eN64PAFRLQSg+F9m5tjGwluMKfy5DNjD3z2ucsQChq3AhM1nDualKGEQ2fbHWE31JaryBifQvGVhNUdbXuz2yhxA5YhDm7jkI41yxuFoCfjw1obz1VW1pvNBBkcT8SVClJztK4oX6tGmxfrfVoqW2ijBKzP9TvNgETEQgVaDrYI0dIgVlm+n6VabHJITRpadmYQxZmmE2YvckeTLPU2CsH0xfmB4Xh174H4+l9/I55+5tlodXVzv46MjGXNTgQxnXpVm2ZGngMoFCtlxqpLzNe+NiPnH3NP2JYY3pyPntRyBh1OicNP68izZp/hczpws9XLzi5GxVkg+SHpROnIc569uQfa46hr1yKGWmmRl4+WMmbGeK7jMTMjQZdFFGjCzGmUz2ZInv2Xn/5U3HnHbdHejmsDh0Mom9TPJPtrNniRkp1WayY6FtgdRBKtSGJsnQR/JANQjCpGhn3+7NmYhBAQ5pVnmyb2rQNeZ5AlkMq1ijIUnDsJujmGl+s+nawDYmfUdNoZ0NIucIJe9TuTxcz9Uaaqe4nPxlrX7IM5Ek01alS2Q9wAKczh7y5lkn2ffzd6hvUpV6XERecENcQxXjOcMhMA9rVXmvB26rZT2M92kNiPJLyyPOBZEjqWSnhqN4Vjtc563daYdIhj14N5B6L4HV5jp8zEILXbcY6aSSGSHe0K1mbNuWt4V9UFZDQACSF8jLkPbcf3VX3kinZUPyXvlhlTO2vhWFTDI9CSnWWdHJDdufMX4o/++I+jr7c//u3v/yFhdvSdS1tdbFn0kcOR73ppd6CDqdHREumNML1hcC0iZzokRlA4RDULnJUMorWQPU7QtYqCdpb2DGxiy4GKVCeIgzcrDZjhVwcKrOwX9r4gWmIQmWWkckSpwbiNS/U3TCWajUks2oTh4NCwYbBxAGOB/b18+TIuHECs6pXWIjcsRDY4FZVykldG7NygmKnbhYwamwDtfKrzQ78dxLInn3yCTmnVqpXxwP33x00330S1MsHdVnuTMeUmT2UtGRVBPmKZIzJGy4cWL2vLuIeIZJOYgqzZQYSMsSBZCby0dH05zo/OkNdjwQNlmiwXpGYySjdCWcRjIFEG9bgcK4qIVPKaGm+o0oOCy7LhMwPz8AIy+zN7ZjsNAhxE5bmOioHLmq5rh6pZSSZShjGNbD3uyzYaQ3+WvSQLlumrsnY8X/ekYh69kBJN7hM46NpXirMUXWXdzxm833U6Bnl6FjCGM2hpA4Ta3R3jE9MxMjYRjVZ3tLVj/nhHfOGLfxaPfOs71HsAqoZ7BYOEDhT7Zj8DP6OsRJXwtSBOxemb4W4RknKk+gSWDBRqdT3fu1rgsNCRK7Or2MavyciTiMTSXK0mXheEUclAa4KuJLHz4qc4y76qHfv1CvXE7SlOLZN03hvuN9x7rDtkbkLFxkeHOeluyaL++LmP/mz8/P/2j6OFMhPFtOAAgFJNFwEicYHUsoi1obZVzMTGvpd9o7AVSGVj43H0yNE4dOggZavR3gr+j0h2KLlMsH6JNYBj4LyxZxSaKcvDdZcgE9yXbCOVrav0FNwOqHq2LtwEaGWdlWLkfNi7rjVfD0ZN6BWELCcIp6aEw06Zx7LD9jzy3APWX7fzouPO4xjyJ4JWWmYzUEwScl5G5WfyF3i9CYLq987ShXXzrQJIxKWaIucASaXVmkCPEeQMgsUnkCSyibMObPDZanNTayyvJxFMBCQ4L/gNBWFznDLHtlGqf2kT+fngmUgBsxvzyHfM11q3YASJUYqQIEwxNjbBUaYdHa0Yn0RG1s0aOQwDopn+JdL+xsAHZOMq/eCCmnHh/FDs2rk7ZmaRLULsQ33kgvqkOqQoKiO4JB/pBlugwBGgajok5JWaXLJjnRllnZkOjGQL1EWzxznVkbwAlCmng/fGzWDG8IsFQ+A8na3CSFN+EGNMe3voqPEdGbbam8SAFjxrNngu7oTR+XAx/xbTj1KIYHx8lAsdrHCJIQT78V944cfxgx/8gENUwHq99pqr4+6772Dr3JpLLyUDHdfB8X+YxU5BBo1+Vcahe+Sebi8elg6IGgRhLfye9SLU/NiKhl79US4+QkupNoR/49w5JSilHDm6lEx2QeTO9hikENZKw47PTIMB2UYsbi9ORfOaWuRaliN4l1zM7HVA4glBjtzZ8ynabxXhsQQiNKa6Hynyku1/zmbMUVBtUopdJMSkvrzrwK5nCwWQgSoojgfA5IAKCkukRr1LDVTqyxqaSEn5LNLgkPGafeqG3HG/GPAADs21zewDokvM5tqiraMVzc7u+OIXvxIPPfxIzM6qL1nM3iR3OYBIo6pzKsh9hUOlNraDX0Pr5XtmeXLnNclKk0KzfKGjV1/1PnJn5CQEZubqtZKWK0sBenJ8hqmvXnTWC6JSIW7zHDnfiil5+gx1cST72w685sgTca8CRfa1I2AFQjkZXa1GLOrvpULb4kX98cbrr43777s33vYzb+Ea4FRHZO+T49nmmNP/sixnZAunhX8jy75wfoBdKyZ0yQmrjcnXUqnOSYgIdXn1s2cABJg/p4bhHmIPIeujgA0EVsgmV2LkLBuwu7JiTVDzenaQY8IcfnaWivP2fiN6WTJk7S+zyfE0AGvLjostXs+Q7Zi49pIPVLcF8xZN/qBSUKJglm5OXXd+jqF2JgHmHCl5ARJQJXapopboi5XkShUnW02d3Bg1s96BH4ooLQrcmYnz+et65fzFUeLnc3pcSkvnhDvev8zE8VrpPUjRE+VKbB04d/wsnpEU7Sx2xYDt9KHtqg55dnOOXxO5a5pGWtEd4BAYcrS1wJnCeM2RNIHNNDo6zr8jA6fBAEmjA9Nn2mJwYJjQ+sQ46oFgGsNwK/Pz3FlOqirRoCk9maVnPyDrA5kpue5AhnWKl5h0oz2dgvRZj5Qjr6bvqGRaRXA0RIjUyDxWY781gOEUIX7S29dLhw0GdjWvXIMJDCUmQprR1BiPh+vCZhNjOpnMKa5iuObIkcOxY/v2+O53v0Md8IHBgXjjG2/g+Mp73noPB3bAUQqyAdEAkXs1s9ZBRz5KLvlSx83rxAP3gkALCY7FDDIhZcLqbANJKJhZukREsHDAQsfGAKTjFiZCR0kuq5NjJLYgiJzAZVGDkwHyonQdDz8jYDDMJLQGk4CwnjRxyJE5g4hcr8okPWhCO93BHz7TdbpK0QqbV9r0NDg0gElwS9JOlSWn8l1uQpYBPH4wyzDlHmc7j4zfnMqxIBRm9K91pU2K4A/Mcz4jkoxyRGpCizIKKUaSBkLseB0Pn0DlR/R2MMuHDGtXNFvdMQat9WhEs7OHWforr+yNL//Zf4p9+w8llD1fq9lIijNxt805JFFvtK5H8YWz+SojL5kP+QAuRyVS8pMceUp+VtC6gtyCRFnUJBf0vD7chY6c7NKqFOA9kPmhnDaL4VkC0M3LoK6yNVWtvLwzX6cBQNiryMgBqXMPzgJNm44bb7gu/vVv/6u4fO2l1NVHyyGgdzKy0aYJsu7wcBw7foxjjgHNd/f0xOXr1lIhEntw9+7dMTw0xGzc0C32oZykhrWqnWua5TME2XS4SX4SKUrzyunk5jG3VbLEo1G9XcTTendGyXYzO/RzxJoDaoDMzLMdlO8rSXJCoOdWzay3w6oHZAWyL9ci56c9m+iAg2dLjyL5SCRBAbxmsHslkihKv1TrNOBSqMaEvqa8Myd7hqcMe4z7RvZ52kzYQLP8se+4x0FI9vUyGHQgIRlbJY1VPVznOpPJj56VM38H/bYNtmvS8phk0oT2aEh6L1q0iP6Gc8k9Q6MtSGCEAA+mgmIGSNvZIy+V2yK2pFi2qgHN5oQpjU0DVA4HjlUNuJ3jAGfmYvuOF+OrX/16PPjgu+Oet76N0B2cORmzMxET41MxMAAh/AE6dZDlUM9j310aB1wcGXys80pYHwtcuWSxH2pVsgCAB2hkN00W8vgWLaAUTiCclSCsiRbZooGHCJIK5nBzBGZ/H7NZDwORoVYtSZlj1uM1LFvtHty0qlOjR1jZYND5szWjvY29mKdPnYzHHn2UU8xefHEHCWcYWfqRD384br75Zo6+tFIaZT/TwLtlBJ8hcRQJVqD2Wj43xRTsTHEvRCDBMJv5LSNKlqVahGuH7rtng5tkwkH3qf5mFMLMTjgkR/1ssUunaOgJ98Sz5+uZGJ0uCSIyUA6mCEXVVKjwOWRncs6wZCEd9eOzsCE8fKVE7LUMsF73LdAp66Iq5FIj3efiCW5Ed6pWGX+mejrlPE2CM+TrHlFBpcWXkJym7gD1BSMYFhoC8oyEaxjF5yQpBnpsPxIUKmaqtKTtUlxTZWsSs3g4PugJoHaL4BpGvCMmgHZFgxB7q7Mn9h84FH/87/597Nm7v6ifuXZZz6gWOnBn5zrRn+TIq2uWI62g9OQpFxSmPKf8h/ZnvUb+v+bISXajm8uvmhLWax25eDiQgqZ5IkIBY2HuTJ317nfr+QONA0SO+72or0fDcSZG4zc++Wvxvve8K5YtWRQjw0Nx5tSJOHzoIINdPLM1ay6hKiEMMlYgUK9DBw/GqdOnyF43tE4yUyrNMYu0xjgTIrHisabYOkkdCaFu0AlgDTWTHXy3U6z6zeXYnIkzs87aK50Jyj3I9rKUZOwEHA+SxdIeazRq1drlDLOC2n2v9HmGraldkKVRJjSeM57lNc+QIMqZ5SPaB2WYPG+1xKr0Nv/6FAzzlTXSb9FEqJVyFODpuVoUC0Qxk93wGbA3IBmzpIvyBVo2iWY0SzJRrteckgWOnAFW+g0khfg3foegDp9H3gO5Z0JP0X2Fdj84bySLWAdAUgC1wy5gLWH+B2TPQWTEF2Z4oA17zZo15Fi1nTywNfld6cTNoE1onRqyMzPE6hdBirTVSZgd2TbazTCp6Xvf+7v4vd/7N/EvPvXp+Gf//GOUYIWDV8sZbhT6vNviyBGQNE6InAMYENlaop8FmskF501uNrYduiEbPcxsN4JoTDK1RZbSAxM0KsOPjdTXj4xapDJlehVJSd4i51BTkcesWVtoZSDKPgWXsM7Bmi3YpBpscvzo0Xj++efie//jf8RLO18qs3EfePvb433vex+dNVo78Nkmz4jUJQhKcLwdnevZzuzEYuQaU1U+yYM51SmjU1y7FOQSdssWB4nFGE5U2IPrcb+7WsXEJFeUWKszWoM6ja8QEZUPWL5IAhuzxSR4CDLSuetz1CeLv2uMqbIDwDSMghP6YhsNolOME3R/P4xIkVhEuUItc8q0U6bQUXzGfQ7mTNxSPFhNvsKWrhPXSj29kCurINKQIu+ZCT+ZlYuF6/NIhbCa5/KzxnfWQnNj1x05uwBmFSAZslcPs6bOOSChMSPEqYyXPcnIGlDOivbo7ukjvD40PEZi6uEjx+Irf/6f49VX91EqmSUvttmpVmzpTWcVmbdWQHiVyDqkLpmzgrHa/ij1fquT+c/V0IcSl9cdOY+Ruurs+FhQW0+RI6E0SUrkv1NJMh25y0cM1hAYZuCmt+hCCHxivRhat4iVcNJyn21vGP5lRt/WhjuMDBD7Sgp99937M/HmN90cl6+7TI56dDjGRkbKACO0p+FmgpxqRIxBHtvVxE3BF/kgqeymLhslGOo914AV2AfYGdTdqSqJAJI15gIG81giTeV+Sa6NiVh1oRSgc/gaR4dFiiwByuUQoe7uYNkrHTk7cxgyZeZbymQpR5pO1AG27JgcrJIP7X3zUJyJV/LgyVDIgLxOIkvKQ6mr+6YxUAaPhwz85AMkX6fK9CsCq4mppdacdoKqkelgWV6jtrxQDPkF5ZP6WTV9r0Mck9yhFI7C9eNVDPIteJbPBIiqa9qSmO4Vox3+dWKCg7xOnDwZr+zeTYeNsa233fbm2LRpE2XB0ZkAJM+cGUx0LKXCM4e3zdmAFYw/4UAsOBfkXdxn9DeDFh7U4bAQ2mLHiy/F17721/HBD30k7n/7OwIqb87KMa8c4S8GrRw4cIj1XrDepSc9Kek/1BJSSMPsaLJ5Pe2HkSxm97azbqw6gsYyIoPGPFrcY6gmQdDA8J+yatUvxsDubGsnPG2hFThznAPmTyMKQ0uJxVBUuxe7UUGDZfiCjNFdu3bGN7/5MKdsQTgBc8Q3bdoQ73vve+LGG26Iyy67VOMv6bRycImFBBQaKorkAtHnEh5Pxqd12SU1WB824szDiEMa0+LEUuGo1gNf5XWpGuStn8Qgcw70mar3loEEuZLpFL2osyXP2b/fQz4AnYzm8Zql7m4EPYscblBzAto0Ne357Julg3LPd8LOjoadNdjB+TkXaLfIJiZOk4bHkBhR1uwtd1Divn0ek2iRMj0GJHnb7cjxHYGEW1AIa2YEb0at3uupclJlw/x5kenkpGW8BS8KOsU9VJCqa61kN/EaolT04ZWoD+9vKrghwIG2Ohw2gumJyZkYHhmPx370BJUYMfsAyowAa0FMlR5+xWBXK14qmhlWrw2SYXZan2VuOD3fZ6snQpqMs4PyipTkTu6kZfnmFjEiBajplZKwpnN0wJ+/zI8Ti9nlGD5bE+NqzlKojvZ0sc4MAlRz5zMohDrdB9a74bzbgXDh/kMIZjZuu/Xm+LmPfiTGRgdjEiIvFIzREBSiWnB41Oqdr9Kl8oHLQfOV8Lxu6r3FQpd0M0yicomjkDBLcFNlnMW42FxUzK9qTdfg63xZ6drxz/oOJrWCMvCaTAiWo1arrFqmQPStPSPbDPCFclolHBIClKrlM6eogbCXHT4UuQGqB0SxhUxYPB8IfIE4CnvaySBEpTvqKyT/x2gtyyCpZkeEGd0ecPpEk9UmbRIfkQXwcshV6qDdFhN+RkSymm3C+8x9sgwsEAYERUBT8XpB6EB+GiSitjJxxJ6XRPU5aqKgRXDv3r28hrWXrY1rrr0mrly/ngmoYHeopeZs+xrZDcsVtgToDhAdBv/H9jw7V4xrrW3HL8DicR0Pzlt18o4Yn5hklt7qxMxowHptsWjx0uju7tOQFI7fo/qkYPZoj+PHT3IWNFmzWe/mJs/1bFESqnGlI5Xmdy9hCTheZL/qhXZdRIYyhb544dIjVoRbahcpfABhGbY4pPAMbgKOh5oxSCycId1sMEh49NHvx49++MN4/PEfcZg97sUVV1wR733ve+Lnfu6jmqHbapJNSmeYvdvIlpgVj49zEWLjUlg/iQp2DvquvkFnm4WNmXUY95sWA5aOhe8pxtPbzdnKgm1YhkDMhz7trHivs25Ud+Q4ipyxQ4HquAvJSzacfr+NqohJOkK99uwjiXyVCEOx3tXn2MmzBpbs1op3IOZ31W1hMl3WaWsRNfGL3MxGBSxaw+i/VuP259CpZiBXro8ZchLbkqCCZ4e1CWSCgYQzygJ3SoIYBgUGQpm0mMtV+cfM/6pe71YVBULJkk2n63WBBUS1rXQObM1Jp95oYYhGM6Zn2+Khb3wzvvSlr5DRLo0HlL2Q0WS6YQeTfA8zo9UVmmS5wgXR/GtlqwpAsk6SKbiIrHjqCpxqziy5Ky5/MUPLaWwKTjzsp+7ItYbsyOsSpd4vJVvnptL/5v5o9QqiZSmCQZIoXLJN5WpKgI0JZrRakGINkMoAMUd0Ntqit6cV113zhnjrPXdHV1eDSm4I9FWfVnsmelGbcDCe7FZKLwnZ1zkANci31KatL5H73X3Jdc6g1BHlsF73q5QZqoxdW8LIxuvt7NqRauTQFJErfc/OrvHMsEeQVZJY6+mNiSJh37J/O4NWl6NcF9anKVhhO2UKeTvYRVZLhUTqP7SS5KY2NtX8JTnt0hu7R1wvL6hqJkw1WB6PA11GSAgN1cO+w16jDArbjqDZyo8sa2bJVWU2EdogigWeWP+ifiaDmMkBxBUJZnQ0Ys8rr8au3btj565dLBuAE3H11VcTRgeSQL/S3h6rVq4spTRI0MK+w1boMyVcw9ZVJIVp83Dn3A3Qdnzvc3OGmPMRlyzRsKMiSJEZQHBjJJasUTh5ENx6evvKKFP8DGOB+hUMCaP/6dm4cGFQ0ci58/xZjrmTkRYcNshU+O7ea9ZpPaPVRW6yPAErQaCkO8lpktGz40G0AphSa8RRvxYzrgGRE+pLkCV8+umn4utf/3rs2fNqnDxxnFFQf38vyWW/+qu/wto1oqtSvySjPiceccoXyg7j7PEUMzsheRvWzKJo8CDgAHlSBxgJc5fsMje0nKGiUj0s9U8Lsk6Jwfp+S9alnaUdW71dwRup6tmtHKwzcsJLhVxVjTNUNu6zrJyyP4dOznr9CTUJdnUgkKWO0oGQdS+qnWUrULYf1g2Z4UCcM4INb1Yx5pWp1s/N51G+1wyW2bg+hoMKO3cSuvicsx2FzmuOinaAG611XycHmoUOVMe1fNWvte7qGSgCajxTBIiusRcHmLCdkQDvR5KLTNxxtbzmACjEY6W5zEjRYcL3wIl0oB7ZGV3dffG1v34oPvOZ/8CyFiYYkuVec+QuQ1hRzWx5dfjJ4bkXWCNhqoy1up7MHDkiUwqOhou1bu1lZboL0zezfAY32S5ononazNLZmsRa0xovpRFD41bGc/hZc0a2JXbk7qzJxyWHbq5GKi4T0m7H1C845rZYvrQ/fubuO+KKdegU6YneHggWzXBQCHUdWmKQYy82EMzgvr1OgFo3xoJphZbVHZw4EhkgZG0ar7UtEJlTUHDZB/WA4XUcOW18bbbG60cAmRhYV4GfifXUoc9Km0SinUuaKQmLzJT7s0a2LfYr4X6ttcqeaM6B7CgkiNFKhz0lCBtdMGjhg2S3ZJdxLuyMSQjbGbLLrVi7sONGupCoQaMdnzk9ORnjk5O8FqxrtnhS20MCLPgMQNjIpBEQyJkq22ZZFkqiXVLEw3XCaSMYACy+bdu2OHr0KO/vJZdcEmvWXMqOLrwPSISzdVynEshuXvPAhQtx4uQJJqz4HN07EWORKGJ5AIlg/3+XZnDIPwgNYUfMyX3PV3c0nyrhURrdVIIqGYRUpDDVDCeo0aUc8EcC2//z3/5fDkn5lV/9RKxfv4G1OqxQOHNorUOUArAIswa2CWgmrPe3+7ElhKE8DUQJDO3QAkZ0Z2YgHrykDj0QxNmTo0CIKCC6wkSer37tq/HM00/HsWPHOKUHzgsEg7fff1/8ws//Qqy+eHX09/VywAU1ckFEoA65nCknb9UXSEb8hrkYSLSJXY0Fg8VrSFa1zgqitYA/CRE5sazAkCUzcs2w1tqxQDGNBy0M/WrTc6PUsiAZQsc1Gf26HujhIdnD6Yyam4LykBrVaO1mISnKDivmuAy0a7tsY8nXsGyQDttMWp5p1tR8X9Rfq/ukQExYnpWLRHBLpCV7O93HXvpck+n+etm/RkPKwarlqzJohNYTAneQZUVAowkiqFUBDfcIyEFFeUsiK27hwZUYZWGpgtk6hCGkfqdTMUknpPiHTgloJ9TIgwowKqlMvM8QK4IMyfZ2RIMa1A3uT0DrGBA0CZQoOqK3d1E88u3vMiNH9YZKb8gzGZQrI3cJYJ4jJx8k6ep0SCY6VY5cu1cCIcU454AXPmfLatYr7ElEpTMrOiRiYLtVR7wGlyBkR7hHXC8vpakMImvyrKVu6Ow/17r2oxjogri1gZIJYu8lW8N1rpbFZkdEV6sDoU9ctGxxfOj974nL163hz9BORwsaggMLv5BBTqIvyAh6znVf/pOcrjpyNJfciGLd0dr5G0l7vX1dz9jrgW39OP79P+TEKyTNvZttXFO4GLPEcQyvbaxrlqPIpk80K7ktTIag/EkmvspSTgTgoJD5oiZMrQeON4W/mORIVDhCBIYIkFBihQ+h4iMCgxkoaIJQjMx9PEt7yZ/yHqT9krPm3mlCmXSGfAnsGSGryvbx+XDcGCa1ePES1rGZYff2Ek2GyNbQ0HDs3v1KHDxwgHYKZMarrr6a+h0gTVP+OvkOCEpo05KgrbIV1D6naAug/qn5GxBOO08pcswLwf1FAIPkFugDWOom+rKzJ++hfWfb0VeeKn3kWt5p7HIWbn2EpiJXbSpcbGcnCBEwuvhLe/zNQ9+IffsPxC/90sdj/foraTBAjEOWoOzcpAS1BeHGujfZ4h+CaiR/6Ag6S0AkZYDpDcIHhkug2O8pOy+99CIh8EceeSQOHTrECBkPGFk7RFh+8Rf/adx55x2MeARrytlZ25v90BnFKWJVBuL2JDgUq3XBcMLgol0KRgMwCrWREZ2mShhRhQKDVyIXDDI8FCU10JlVGBHMHe9zZGZXMwRErKBBAAAgAElEQVQLM5DXOPJSC07jageb0JaNraNy9pCmY8OzcObuGrkduzNnqRJ5LKqcVT3Lt5EoKI5HLubmd4Dgv2OBkyBHrfbM83Joj2vUOD9G6DkNDcNgnAGr28EOpioBLITxLaNLp22Wa+oMlGCjjD2Uga/IgTlm0tdC5yakZJ4jz4zSxtQT6SS0Y0eO6xAUXSkWav44nKgcuQIainskdFlByJUjJ+LBMaUgKIF8CoOIwLad/BUYK/iSRqMzHnr4W/GFL3yZWuwIrIGYYd+C7Cb2pDgX0n9X65ucu51doltJTHNGLoeY9z85IMJsqulkdhju/TUvwIF7Wh3eE/N15jlyO+m6I8+SDc+uzEVI3okby+rOPjNbBOal352GReIyCqSztl5z5OAUAlZvtgch9TUXr4h3PXBfrF6xLMbHR6jqhlIaUDqXiIC64R4ACmbRuAQNVQ27npHz/tSy57rjF0dHc7O5Z5IzU5dONSN9oWP+SY7c98yfW/ELEvZ3uSptEc51Cpk/AvREBs0PwTE0Ijjn3ee+sZ1i6SfJY5rylmhF1oGx/gglz8xSAEcqlvIPFmVy5wccGBw61rqQ4MxqJ2C74dzEq5ITxJwGlbQ8Bhl2CueK2QQ8DoLfpmRv4Rc2btwQnX39GMcWp06dYqugs2wkf6tWrSr/L126TJMzk0zNKXaJ5vk58MlnyQ4BIZJKoMkIDjzl0aQ8JEwoycAPoa0M16CplN187hhMBeQaWiWY/S5Bm2CnFeD8tuN7nqFEqxeDHJxgdA5uSEOvNB+So4BBQKQRMQdQHaIjqLqNjKG1JmLV6ou5ModHMXMW/bSIenBCgBcrprhrsw5XCcE0FK1onnfEosWLRD4YHYn9B/ZTavQbDz0UW7ds1lQxGH1Gex1x1913xcf++T/jiNPFixYXSUTUrfRVZbnKbEQyw+dZIAEtY1qUqJer9xsPSFJ6YFFD71oGlHUUwBrRxiAD9RVKD9Zq0s7cSpnC9VOgDWm8GcwklIt7ZAJcYWfWnFXpkc4BC2VT1urQBdKuMcwzBylZk4yfjO3rQetFP76wkmsMb7eEFCKX7i4z6oTW6/C2a87zM/KKIezXOiNX60Y1rpXZvTP7HIYioloO3smnW//MYhhTqQ/vZ1SegYMTRLXmqU7rWpkznXkOP8/B2bsDIo4rTKYvgy9AgNlvTiPmz8zpZ9qA6cg9QCKFgWRYBS8XUl5m4Apus10rgzVqLIN1DKgOWUxXtwJklCI4drNJkinY61/96l/H//2Zz3EuQrMJ9TeNbXUN3E5UvcJ1R54ZuzxJKUDXHTl5FDXyojJ8EaQUZMlTVc/ZDiOZ/r7efOY2bnSuRiP8/hoaVHCmGsO4wp5UI/fPhvU5xSxRgLoTNyGT54gsMzNyOPJWoy26Oxtx843Xx003XBtL+nuiq7MjMJxxfGwkZmegxoU+bpfvcF2uy2tx6jONUOSCXQCDu11RZLLsg66Vh+ahHjmnAPcKQW5xHq9TA69n7tXrqtLaQofvIMPcEWKu4P0gGE2eSsXpkVgJzk2onS6qBEXpzCp7U9Xl1eqsEivtEAloQoHET5EGuzUgcBOlN9KR5LkJts4CfnZCiI4kzpfIfYZ9v5gdS/2E7Knh0N0Vqy+5JHoXL+a57nnlldixY0e8/PLLHM2Kc8Go5UsuWcOaNo5nxysSmpwxkALYDKCw4FgV7g1HP09zmA0V91DLh+/I8yzlsCy7UrK3vT1Gx8ZiAqTumhAazhdrd3h4SHoklOT2hMpZyf2CsX9q33PeZkVEgFHxlIypoyJETcoKRHyRQxE8jv7ygcFBPj7U5DA2FK1peB1IcTAWMDQQjQE00t/Xr6gqhUFUK9cgD0RCjz76A2bXzz7zDOFzGE04UKmSTcUv//Ivxf1vv48TuEx8MyGA07ySyIb3YgORbJEtZYZO1RuYTpcLR85eOtnKiASDevSn2OvImJilUvO6UiWjyAhqSJmRm/gkpmeKN2T9Dz8rsgRcj89RtmlH4Hq0OgUqcgzP3VhkEuXSRJaI3hu1TgKTIVFZIkP7tC7aVEAScGzW4LOlo+7oDWcWYppbTxZAzXViWzECho9rgQODinr7Smb5dKpJ4DF8yIw7GaY2hNIfqGYylyAlg6TCll9QJ+W6Tka+FP9U/pgHmWeQ4tqjW+sq5n8q9lHqUsRKnB/h1IQLhVLIYThTsaMUE1UkMQl+ZG9zPjjX/fnM3Bdb+17u3cwsWwyZ7VO6Vnr1HdTLj5hA9tLqpEgM+sm/9rW/ic989j9waiGycjhyOlqCC0ILnJGLPJpQOl+gAE3r0lIxLjNk0J+cCK0Blc6QjRpirNdE5Vgq8RfLdhINymdt78fyW2k10x6sk91K+SrZ5nwfo+HKidux8Bw4oTD/mBm7exL0OYDVxT7HqNmOtjk68q5mR9z3trfEnbffGlPjIxFz03TkAuZlWM3mZiJi8Q63xiXKp1JD5cyKB86T9Lr22nKgOe91tTo3bVF2i3if1o9Rf5/2T1qMBSx22YjXZuTeH9Mg8YHABslmEncBRbtFV+xxELEqsq7ZidlpkQgTW8WYcSeXpHaCRNwaQAWDiRORpaZGEcMxUtaVPJYmfQiOhX2GAAK2CxksuoUwQ8LDodpg49ErPj4Wu19+OXZs3xZbt22LgaFBBgiLFi8mgXnd2nWsP1NSm6x6aGFgTGqvulFSJAbn6MAdTlVy0lLntH2GHWDffDpykKFxz0x+xl1mL32jGcPDI1w3IL/h4eB9yLg5fCwJvkLdJpmRo89cNXrYbUzfy3n1R3Y9kXGh2aUuokMgQM3riIIApfOGkliBg6huSiY2dZw16vT8+Qvx+BNPxMWXXBpvu/dePgjU6ySS387m9h/96PF49NHH4vvf/74Wf7YRMANqm4u+3j72W99++21x6623xlVveINa1CCIwD5cqKW18WHhPXKonlQG+EZGFs7fULHWrxYyM3BKrCKbllPB4sAN47ATthN0llmyEjeRUULExI0TbYzIBK9mxu92uYQA4aCtzmTChzcSTsdRreEzHiuFZVAns7Nhr7XH8nEDqD5rp5zlxNLbaJhecKkMcHFYmWFXNWzcV0G4llG1qMQ8uN8tMybbmeCWRCQ7KhpCk/IswVQnHCV86v1bz6KL6E6yS72QecxUinOW68CHRivXkO8nNmEJRPJvdgz4TgSipiilLNtIVM6dTkKQZxW7/CEDqwyU0/hS1Y7PKKUvcd98f434uEQipTyVbiQIkXXyzHWt0KfzVwDINVTLcuirUjwEzGgYIATIQMS6u3uinRK7pqRh7Tbia19/KD77p/8xenr66dyhvZ6XwX250JErAU82P5mauRrI5pbJkGOvHLn8Z+bBmZHScenF6rJg8OdSSDUrAS8xMuaSgwICs/Vz1nitiwCfJpuhYFn/6ct+Sjyy/C0+m7PAUfwmlarsD5dDmI0T7ZEjh7NmRp6O/I7bbo2JsWHC7T3dnTE+Nhoz05MsnWgOuJBL6YqbOaKgzGvda5+BRQmQ8jZREld3uB7UFRIm68LKZOu8jrKf659T2r9q7XjeDzJ8Cs1ej4xXnpVeJ41zORombCkeo0A2zwfdG6kwh9eQawTkstVilg17CAfGe0NoXARe2snkxeDfeA9qxxqc0hYopeFrZHQsBocGSXa77777YuPGTdG9dKlbf7TIkIRNTsbTTz4Rjz/+OLuO4MeQ9AE6Rz37ohUXxfKLltPxWzEQiRxawshT6Wzx9SyZIgMH6pYIrdtC0fplXXTW2JtNZtQqoyXMjmx9YoL/w4kvWbyEexUQO0oKCryknAfInKUTy9RmPMqEcHaW78fxcaze3j5NtMu5GCx1HtjxWMFC+Ic8CW7cjCqZKZIkohnAYvqh3UDZhAcYaJ50iwy9R7717fjMZz9L4gacPl5vOB4Xi4uCBN2DDz4Yb7711qJohgXJDDENrQltiFgkliGyCscr1KRRi7XwwjQMmFg1EAEYYNwM9hdyvKgGceAhmIwAx4Cf8RpGVehBdE21VkNz9GojYdgY0ZijZDtgO3M6pOw9xjU6A5BhV+3Zm5fvTSYrHBzOS/2aqrczYkMmm8GIppalkEyySl3jdQ3ZBqJs3NzIBYHIkX2VI9YYyrqRkEPS8ydxg+1O2pD1r3nXQccj2Ayf7fOgwTWJyYQkPr+qBGJYHd9dP7V+fB0K531JZi+hqZRTrIxdNWWr3iNvB45zqZyGDHyBjLP/XedrCBHQdaUQV0m+VuNtsTVoCDLzdpuMDJzbXvTcYX/wWmxYrIfKUCq7V2kGMJ5rgSBfVVnnTD4XBM3t1HVPR4Ixj41OTkL70899PjrhxDskoyzhTx1FwZ7ve60trkZ2cxZNBlfpY3AvtIc66Lshe4oL5XPhM0wtdY2eFMGN945E0qmiWe9hOqwzcx9kIJBOWjK7OkaBxWuOXIhUmrbUaqA7RyCAYUNJnFSwqHtv20fxH6jmzc7QWcORx8xk3PfWt8Tdd94WMxiEMj1JSB0nhhY1jsY1+zwdODoDyhOq6To4oKENyQzZe9QcIcPrWtcijtnWSCUtCaUZ7Mgl50SwJARaQx0JWL1+68+Hg8TxQd6yMwLfAp9jvgz5LxnxUTOhkLYkQcx6ds4TwP7uQ425DYJEwykUlTMWsqyA80RwDNY5S4gUohFCabSTSoKpM49/3Hrrm2P9leujsw8tXbCL7YjG48LZs3Ho4KHYunUrJW7B/Ma5ojx6/XXXUf0Mx0QGy1ke6CoozHeRp01K9hAXJkzQaM8ZEB7ShKQQZDzYLyVwClCxZsFsB5qMaycUnh0wQkakhSGJ1aRVUrxG5ROdj+ZqoEwnHoBaleGHQH4D58LEPgT/KCfgvK0CiiS07fDOx0V2y6I9Nggz1SyH4cNhiBCRyNDBaOdc18z4VE5HbRDwMrLgiIcffji+9KUvxy/8k38S9953H502FhqOw6jOU6/S8VLtKAUhaOypdCZpWJNhwF5HRMK6dQrQS+ksF3kG3q7PSGBBRmKUmTRqCro+buCy0dEeJ3iZTibr+IXUlQxnJhbpxNgOlRlnlW1rMlKByRdkr/VaFIOjhKbdGsXsIk0kF0ON3MNorSaPKCWjShmqivJ1hHmflXAx9dFdr1tALMOtkLiC2ip+0pejRmX4Ev/XfXEGUUk4qqYD7eh8jUlidDIeDbqghup2m5RG1fkqIxesqmdtmLzKwSqiEjdjjn/Us7DWPWYue4RqdZ5EE4p0r4csaO14+IEVBXGsEvQVURdBfvQdCTfinI1weB68sxfXzZ3NAlqur1WjR4Loqy4DEbKq7JKZEgcoNAi9oYwFIg/gSTpyxNmAIRctjb/8q6/GH/zBH0Vf32IOPBJzvXLkCkTNzBfi4Fr9/HKOyWJVvVz7qHLkel4S3QCzXnYDxglBrssbeIYzqglinbSa0dPbS9QPdUqX7pTRqy2sntFybyYj2msksYBcugk0LqjXagxgOpB8fkw+c+8J9p5jqxn6w/F/X09nLF3Uxxr59ddeFS3MIocCXTpyisGQRKnSEPcPDbiyfsMp9fOvbI8xhCSzJfOb67xMhNTENCcP1A2gTGtNrtSweMovC2WUE8Xr3e0zL6moIX22ieIdiedhAjJEVHh/Zueiu1POX3ocSjbIDYLdgOpcstVRWsV612AgBbN4Xf+iRcxKOW+bznImFi9ZEpeuWRNv2LQpli9bGo3u7ghMCIP4UbMVx/fvj5d27oxnn32W7V2Yuon7jP5tENDQ6oUOJBDD4MTBMMf/OOfBoSHuGAX9CpC1LzUNcz7B0oGffI+CH8xon6DyGojThvPZnTQ7S8I1jidHa1VCJUAMrJJMiT3ENjhIdnOIlI6PgAf3mRMdsxSHwTm4x8q41Tnksqf9JD7Pqqtsdzx94IWy4gscmbrQODE5PPW1iYAhqIsZCx2Ze/GUoXiD4cIBIXA4RtbAHfmSnAESCXTArZuebQwWN0AUw/5dZ3uIfDOCwvuxAHijeT7KKAxTFRjd3oiRLyBGZY8QspFYviIj6bsrOnMvteUznQUaDpUD1abSZqzgawUnmuxlyEiEQL0Hf6eEXxp5t3Th/hhC9fV7eAjutfosNdPWxEQauGS025A5sy4wZi4nb7i6jKhEOirpVMNdGgyh8Z24p+WYJhvVcjFlAKkz7glgSdbzc8NxESDomSmzLDPKs3MBxs4sdNcPXQpQ/3Hd6eqh2ojNDzjk5nDeRIDK0IksRWRPb12gxFm4gzQ5fnEKCMEmYbCCwFXiMamtDocZQfFwCU6l4gQmzVmv2uQcmasO7YwGqxjQpGtixbmkLCaO73IXonRkG4CAhSx1sD7O9Yn9yex9OgCaOSP/3Oc+T8EmsNgXOnJn5HnBSWqqQevuz25zNu5e4Ndm5NwVBOtyWE5h7ordLWKhukKmMIq1vT1Wr14dH/jAB+LY0WPx0EMPEb1TlqphFFXHi2BnoRi1Uciu/RojX5CRE/uhT5UORoNCTs1SVpIfzLU2O8PpZj1dLdbIr7x8bdx/31tj+bJF0QWy6yzEnyZ47jgGAhQZfKiOjUv7nkEGAkQ56HpgXdZaBrZew1U5xtcuLo6IX1X/uF/PoBSKaWPQsZCxd4aJ19iW2Ck4g6xD6UZ/LDYipEiiWN4/JFVSbn425jhHw3ZfYlG4l6wjT8/EOMYwwwkl/6i9ocwRCAic1k233ExIHONYwRrXEIwkUs7OxLNPPRnPPf1MvPrKbiIF+AJDHHriSzFgJh0soHf8bsWKlbV7K3EtcQYkNW101S1hLiE1yDvxYCklkV5T6jCRW7Ttxn3y3AzcK4nUIJjAbA6Q4Rpx7uw5ZufI4mFDNUQMyYOcNvwZSdU1zhRge9gFLD8M0kG2j/uN3yEILmhHlteIXuB5uPvG3Q5nDm6hIMxC4w9oATcEUQ5ZdoARcpiDNXhZv2AbGpTWOhm1mEHJ5v2EgqGgY+gIt6dkKnlRNr6Gwkw2AOFBwYHkDiWBWDGVHaFqA2Y8kkYYx7RiHeozMHK4oXgwJKMgmuruLnBmieoTasfrPB/WCIH7v50JOyvN4CuZmoKLSWbKuo8zUmeKeAVralmbNmzKxcchCGg9kh6zF5MCJwVW9UDC58BsxKPX5tUjrSImA2Y4CedoxT6jHjgfLBLDQ2SQIpjziEJAaZkxOyhYaKBsvM2nYCCS3Qg2YJZ2xN+wdnANYvDXsvl0pLzeBSx5tt7k9RZ2fW0NMPomcqQyh4MxsT09slaZkEsV+Hdp9UnkRdC6DLyCVkX2dUfuv+m5OMhPVTBKzArNUo+0sn09V5cYUpBCEoiaSsXhGJOJGkuMw1/FOOdzgRoWOQ1pxNFyhuyVCoxEyOBUGvE333gkPv/5L/HfGBJSHDkz3oSoM4jhXihkNPMrdAZSK/97oPXkTGiOc4NcE9sSliU4BW4iSx86IoLq1StXxcc+9jFCpX/+n/8LUQZed85ewPnqZzlycXXUWkQVOUKI2HdVJs7Autw5peZCH3MPZRaFY1IhK9nsyLCRdXe2GtFom4tNG66I9777ndFqthNWbxJ9geynuDp67oLAsd7IoKZsqMpBRO6yJ94G2IG0naJr+g5gbY/yphdH7hKTgwMiT5h+V3PkWGcqfcFRCSZme2cmaCXAqvFlSMSC6EiOynRph7YPqwF7B0EFFTtlz8kF6Gin3cdzABHLzwcB0823vCk23XAdYXA6bMyjmJqKwYEBDo558umnmGXDDoOD1dXZilUXXRSrVq6I5cuWUcQFAaodJew5SWUzmsPNUhOTmwqtEZIhhIV8h7T3ZLHnnpPcdhsVOREQONFgexp/J9SBNo4cMbHiOVeC3Kxu3l84ZhDTcK8oZJZoJv7OoSdwxJgxH+pr97PDvUZ2jveoJU168UR0yH0QIk3xqURiYANVLgSBXHV3oHDgk1FG9tyh7TkUynUybS5PvMLNsMHnwShaAOhOBpaQ5PQMYRLPjfbekWNSTZ3zrNHr2nSWkiMdsXCgzT0nGA43R312GtYi6Nx9tYJjCsRaF0jJqWRGDOzkZcgdAEiJTfW3NkrqYYfB2ForG86bUWrWKLBBC2sy5/VW2WYl9GIlNqEV6QAze8eimAeDJdvZfdIIkPjgMvP2Ji1ZaTof3jsLk2RUXMinC0gzQgCUgRiy92ABObBK59uwWnWeCHbEpHf0pyzVk4g0vcfHnQ8Zyqg5W7fjqUOJ9VYyvVctFDIQ6gu3ISuBy3yTLAedU8m0YrPHNn9n1rsdOc4X1yIiUu255axg1cgSackWGzPcFc1XjrwegDlI0AAfoTsiGfq7oGT16ioYmw+ta61UWZJgfsLmOfnKaIk/iwHFPAWybHdBfbCvnzVyZLQTk9McpoIs/OFHvs0+8tk5rE85ck0olCMvug21jNbrz8Eiv9cyckU5dpwCtk12k2wnGP6TJRCE/DHKCCCH2fkhQ8do4HWXrYv3v+/9cWD/gfiLv/zLlJ1VVgljrtDCU+baiPJhzxY+Je9vzYnXHfg88psCAju7ikQmB0DkPXvHO9rnmJlfc/XG+MD73k24fXJ8lFk69NcZ1GQGyEyWiJ7KjmUtpV5FCSJqCoYum5TsjwJMSXilemYFt9ftR7U3UMtXTbd6VpZ8FrKE64SoljN2BQZCER34s5SYSUNhYedQI8K2ZPILqYPjw/s4AbEljXE4JGTLgLcvWrGCDh12GCWSo0eOxAubN8e+/fvj5OlTHF6FlmK0hEHWFHwq7EfY/KVLl3B6JO4pnDgcJ5I5dfeot5wOn+1uVUkP1+ZuI6Mu6OhwqydLN1Bs6+tVCzUIdhMSYMIX7DuCSfyNKmy9vaxpA7llzTrr2Dgm7gWIaQoy2kiOxr03yujnRISjDF/Rc5XNVAeWkzcFYNZcqHgyYs0LzcSXBnNp4ijO1RPjhDg0o+3c4RfnCcJ4c3pxiJACR60MQVFvVY1SDUBOg4ps2eiPaFURDOqkinLgJNFvDQk8rEDAg6qX672ImuCoJWWHWjtaC7RIdaNElCikqRqjtRjzGgPTTkAQnMYWmhDC2s7EpGr2U54brJvtzY0bhs92pFVU5TJ4sdNR0iZMmQNDsl3BEZWj49IClhrBgnJU71WQ1C60oMyu1fl6+pUJeB6WoAyyGr3otjVfo5EOZ53ORv25uO+EdTyrmLWuilSHyyJZqVYvtbH0bTbBR4hObvrMhMlDKnXINLIZXDij57lk2aNe766CmLqimowtjWS2oAmuTtZyZsU00qmrrjpVfeob7me9jp89u7UgpRjK3GA0lq/JyMVuJ4RfGzmqakvlzAn1kUilzWpHTsOvi+GxHTgLFqyU73Af7HTqa5HEoFQexB7EvhkbG48Lg4Nx+uzZOH7yFJ16f/8SSrQ+9/wL8cgj36VzxyCj4shNdrPe+TxHLgSjtqUqR55lJWXCsgumioMQazQE94ZhVnaXIMvtRpYOshjqlG1z8c53vCPecvfddBYnjp+katb27dvj4KHDKcXpBAJ1RA1tQrDiYRn1QQuq51devI7alecKp5BdN5rjDfsgnXfUBJSxYTrZXPR2t2LTxvXxwH1v5b8xixzQOl4DMRh1wEhKmgE+VbvEAbLmtz+3nlxUgVuea9IMHGQrCapaYeuZer1Fz8dkgpIBsOrB4roI7VLWyjIoVQbFqubs68kJOjJLEPsz64EDxyFDp6DVyRo3nBxmq69fv541atj1ocGhOHf+XLz4EiY+nuKzWbduHfuxoYwG2weRFkqVdqEFUiU2Dq7C2h0f48x2lFuRmVOmFf3Z7BPXcwdqh3YwOFvbMjixgcGBGB4a5nngMuFvBHl31nTX50/UU/LUET3dPQWtcPCt55XJ4+ws9xWuGVA+kj8lUwqY0C2CIALdIghopBCn5A8ZswM7t69hTeCz05NyKh7OGUGN2oNButd6KiXjFPVS2UBJDrJzHBv3jvbn+N7NRRBG/khRNp1ETvySMckaecIYUoXKvmbWxBR947WIsPGF98DgEI7MVgQTfuTgxcLmokfLknWWCWGKAT9JLV+NlWN9KwU3WL9M5+feRZ5nsmKlfJR9oens7CiUrYLEJ6k7D4TXZ2SdxaSTNApm24pwJjKDCQvuHzYtSdmuHIw2YA4eqRkY3WcTqqoMcX72rDOugiptei0iC1ukM19AfKsbCsHhZoMr5Kl/2SC6NYqRYMLANiy6hopQVnem5iPyHmUfcN0gIPDQsVPVriUyHZGHhPhh/Ix0yLDqGZWe+pp1xu+wMWCInJWzLkXOBAKPKkOxcWVAkc+j7sjraILPv+7IfcPpyGsiHBJNkUNgjTqfLZ4NhYRq6xmGXmtbKBTV04okrRy1URFF8lrzdd1qIzHYNzASoyPD8crLu2k0YfyWLV8ey5dfFGCvozPj/MAgtdYx7Wznrldi776DHGk6O6tsnNB6Ibwl8bJwEcz9WACrc82qRbQKGnVfuJrzJohTo4wC+99OEoExViIexejoMAcqgRf2wQ++P+5/+9uj2dGMqYnJGBgYjL/6q/8em7fs4ERCiNpwjYJAR66IoFrpLFiZzSs6hU7MEi9sca15Z5f29lxrmc17zneTRhL2Se1nV21az4y8pxMa4HA4g1CEKtoWsPlUmIQN5NjRSQ4AwXOpVNO8d6u9V197VbAv1BBfrs8SVcqZBPV9Ww8M6nuzXGeuQewTZ/fKUhN9am+j43EbLX6PtQWHBSe8YsUK9jd39/RyUtexE8fpuCBzDfEUyJXCwYFYtmzZcmbksP1wahJREbEM/z5+/Hjs2L4jNm3aGCtXrmQZQtrii7gXqDk+OKjadsq0Yg/gfFjeRfdCOliWViYVuIJJzuSr2SQc39WtwIxwebZ9LV2ymMEE1goRCvS7o4ZtcnZOZMRxaFcwBa0DpeEW69YmI8sWatAK9z9Q3a6u5GoIPcL7/NyYeGaJ2nwXrj8iQvos+rZ21N81D14jWZW8McAiv6rSq8C+A+lOsxUczaAAACAASURBVAygnDqq9XZ835Y5wnTZBuBFrWxTpAELy/9/jL15sGf3Wd75vfu9ve+burVau2R5DRgT40BwCBgvYBiWGBNIaoZkUjNTk8pS1ExNzVTNf7OQMRDMFgIBB5gJxmyOPdiAV0nWYkm21N3qllpS73v37bvfO/V5nvc559y2QuZWtbp17+/+fud8z/f7Ls/7vM/bMYczG1qwSz9C0ENOXHumJkiUlagUJ89DpibK2FBuDEct7d0I4heRgc3CDfM+7ld3BKNIs6Cn1GnsDG3EDbkP51anR9dWlsPVBb4FWyVyRcuWIMBj61I7DZwaGMdGt2s1K+jcjsWj8qI8xJsosKm6SzLnaHGrx33Aak8QI8gwzmgAeWlgTfVkyphDKhnU2BVlkwmHsT1oRTM05czf2VXN0y1nasSij9wDhyfQsPFIHcr/lz5WbdBBa00i+dQGeR6pD7kUY2leCTwAlWlqWEQ/+rp1ni/fSYbhYMRjUP0561veEjSpxlT97FkPkQcFmgymiGWwSa1Lrj1BRhAGiSBVOUaZpuYL2Ck4I3cbo34vGvcKThOguX4aSF0iQ/V+OrCLlJ3ccsK9klkgCUn97dLlS+3M6dOVbYy2W2454PogfbXXrwkiFKEwSouQayamxF6fW1hqr752un3mM59tZ85e0OwDTSQUATmOPPB6xuHaxTnWtSMfBj5B7HqZ03JQCVKLWa/AXCMfF+W8+X8yreWl+bYwP9dmpifbvn2727333t0efuhBCXLgcHDmMJ5/+Zd/VSjCxk1bZAMWFoAYPdltbGJyEIrWB3cgYYmepK+8bmZYK9eZLOKr4M7KfgSpi4w5LiW3aRz3/Gw7eGCf5o7v2Lq5TU2OVUYOWRfFx9niEk2bpb0EomcdcWrKgdhVdlnXCZDecsfV7A2dqcHURstCO2FJ/d2n15ymbs9JdzvteNZJ6JKf2uORKRXaVwRanBBjn8maN27YqM+6eOmSsk6c8uHDh8UWf/LJJ9ssctTUq2emxRK/9757ragmTs2UibfSPZ/WZzPVy3aniQTGgKrr1661e++9t+3bu6dskRGfBBciLhcxWNAyzlREOpebnCC5DACKF2TBgfSIzkXOXH6PvUY5gP/PPAPnUO6kkIb7MIEstCLrbtSybwHkflMj55q4d4IK6cQrcPF6JChIW2LCN92LeugdKIhQiOY7tfwixZKkOohxLV2lAMjCg+CBfUXAIVIda3bmpafWpWfa8PpPMnMbsWHEmLopr5EDK6KOIsRyglwoRto/N3FLs82Vnft3Alem3oGTxqDJyNfkp65+W0xXR1tFHKqsmAVhU2MIrs9e1+Qa9yT2NSbVHcv49v2e9T2i3yKDdPB9WrX8S102JwdVYbEg284xeJ1CUorYgVnd/g0d5DqEOo4hmxSJzBFfzSru9NXdPqXovbJSv4sdBesR8l4H7wXaDqO+U2KLcTZ3IRF92to6pys5U2BPGwg7IOQXzewkiq876jLqOFdFnPWMs2F51mHhZx2SfQsFUa9qSGiFTNcnhJiU35NjT/92p+3t+4oAj3pGy8lqvGhdj8oXI6PV02miVNZObPEyKr6/terpZo0tLNS1JVZgpPqVFsIja4mmkQZm8A5Rv9mpJrdRRjJxsKLrgtdwdETVx48d15x7pB63bt3S9u3da8RqZUXwmzsMjHqxH3AiwLx2kq6Jo+tA9toQe4HpPjImB/4nf/bpdubcRau5MepD79NPViMQCK+jGqa8P8oKuLOkSJPav4NZ87KJNTu960ePsXJGDpNbxDDN9W76s7ay1B55+MH24b/3owVR+3okHLK00v797/7f7dHHntA89dFxRKUgIIWN1k/m88E0AkNmzHnrMyInIa56JfBzGSOJgQhIFVxyrRh8icEwe5yHtbrUbj14oP2td72z7dxmR762QpkR+JxkhCCUvTKn6w9SaAdu1KAOf6Fivc3pnbt19xVz1MxqE/kmdQ7ZozhX7iGtXup1V9LiNcseDSGLn6W+SymTASAwxdlXqoO3Ne07IHG0vVHU1J9zZ2VHWZf9B/a3Pbv3tK3btiprx4mTqGAvRNjawISwMdWJTcQ1MY0Fn2UmBpMtGTldOh3A5NhF8YiqVowvSTAUgrRs+aKvoUNty3abBW4fwFqjdpbnbZ9ioh/DVlgvxowqWENkZsbE2qXFiLYQNDpQwE9Rj2e/uIce2zchLfP0gkesJn7P6PMGBywqgVocRwQ5TR70H5WnK/nwZ1FydukjWTylN56t7WSCFkanTmtfiPhdLdnsC3zk1StXdU+q158+/sTrOHLqES70kzn2hJDe+NtJriclKVtZY4NY4WZIzBpmNDwgZ1mWiXSEZKOnTGXQamFnk8zAcIQywmpdclTGWMu+F1jIgRh+1fZViIMcZXfNfdYRhmJKCtls3IdaKYoBndYzZ6cphdpQuETgiN6BglUsHE32Q1MMp5VueWlsD2voXc27gymrrU7v489hRCsGfXySrGG6YN3IL9qp4XidefcZaDbkMCiTIx20jOX/VQqJgEvXcmjRGR2yWtMgGutqaxicBfMfuqy1FI/ErhayYhjcwYtr2oZJ+0ywg0+GaxFN9w6at2MPy9aQ+4LWPzXCiru6ci6ZDwePaxaqobYvM1WBqRLk6LmWI9CBrMxJTqFY9b5vyDM4b/8xEQ1j5RY4nhUoFHU8NJOvXb0qh205SBNAcZZcN9/n803EtAHg+17vPqCDnd3Lg9I+CQF1os3NL8qJj01Ot9HxKTnyP/zjP2snT50V8Y0sRK1R3b0Vua5Y+y5F+CyCNGAw/Jz6dktt746bUYGnd5vWHYNDr7DWc37OQ0VWl9v8jety4tPjo215ca49eP997cd/9Ifbxpkptcvp9zWac6T929/6nfaVR59QUDIySo0UNr8JgGTsrnRAxqRc07eg2pDXWM/SEPAri+egFj6cYF8mUqJSvbzqCRa72YQ2hF/2793V3vE33toO7Nvdtm/ZqIy8rS3p+bJl1SyiSy8t9RINEuRZw2MCo/t8OdAZ2khDrraJ/IznENIV2R6ZmVs5q74a3fbSk+CGSEbYN9StgcV5HxzqpYuXOklU9hBTu55/4fmqJ0+q93rvnr1tz969mvqFMxaiUtwNIF6euRjdNXAkw0l4DQGBSn0lYc29cJ1k4fwurYUEyuIiSTt8rV29ek1nVhmnZFtth4Iyho8UuF/E52oBg5Rmu2GiKEEFgRABeHxVZ4+KYxQHjU0ga1ZSpRbVEtspJJcbTXeEg78eywlSyb1RviI4VxkBaVdIdKVN0inVrQD5jytPVflMUH4JW6kk52mgfIYCpVp3ZFudBGUOOUHGrPaYShXVux7CooLGMy89ub5gWgYSA2NyldvQYvyzCeOYxRIvQ9tleAPWsefHGvLFMGTzhiQUiEMZtJjHXlg9qPpcfnd62pnVEB3g+i5dvKzaClAQ8BALp+uoPvdAMe6TrQNXD8jRc4mHKPAwezjSqENnHWef4ITfSz1Ef5dTUqSoDN+wkgzizYprRVJLH3ccTYylM7+quEejvBse4WAEcRw8k7LNASISSEjGLOCKyGFmnaZ+78/snb8NTR+oqUxSWVgCr9SYcEzAVVHHM9JQbNnq/82BzEAEDlIQGRvWZLhk/r3wijPvHr3IMRpu0k6hLpBYOW1lKSMjIpmw5yDV0LtqEaGJbtZ1kBTpiQdWH7T1ZS10Lf3D6QxHhxIUChAdZMkprqy2Uydfa+fPnlMkbX2CvpNBoxmvXRMU5+swUU+olZ5jEQYHUqQ9H8JZsoMpZhpbR8HZA0Iwk3LkOL+pDZva1Wtz7ZWTp9sXv/xYO3v+Ultedq+vCNHKRAs2FBpC10SpkxW/hSzaAWFxTXSOTVyzPbDao2rBJYrRlbxGGEGMlsR1tXGBIExNjLbJsZG2YWq8vfGh+9v9997T7r7rDrHB1SwkaBWy6Gj71V//TUHrE1Mb2uoapQOER1zKI+hKCyOjinHmEYayyM6QzBjGewiLnG9D1Rh/8VwqWeHffDEIhRo45gGN9X17draH7r+n3XHrwbZ3z842srYsQRgY92Y/e2iJiY022BnF6ZKYEa2gAMkgc53st2SeEWRxLdZCK0GV4uiNvI2qvjw1s0GBDXVsBbNVKsDWnjlzpr147MX23HPP6RkhOYqDx1lv24YwkMlmlDjJ7HDSQijKgdueRyvCXB9r8JeyZ6kMDuvE/D77KN0hN+ZutOeefVZByUMPPSy4mNo2AYZr0JQyLZ6Es48ITYLwoEGsR0qaduhGB1SGlBCPy2khplHb5+zNXp/t0FaNAhUZjmlrZM5OqLgGxIisykmbtfk8IrPNMeuj58MIpdQgF5fHgNm1jhq9bZ4Xff0EsNgF1feF8jh54bCC3szPO+jnLPOMceR5FmkldEBkn2QiXAX2RTz31Dnv95FzJ57ubVVBv2IBVz9eHPiwTtkV8LuRo7Z26w0+jHPgxZ7IFeefTQu9P/OQtbnlW1xPUzvBACI2u9uHQrqzN27IGMJiBM5kE8TRJNuX4MzKqmoJkskEhiwBAjKaLhgpUlwWysHGiltcSvwmJN2hQIkZsnE1NrI83EDJqrmNAy+635KHiANW9l4tBdxrDm/vSIcVvS6f7AhgsnlkOWVUzXS32EqcZS8+Ug67mN6Eh/xe91wG402TaUalLPfTZxArWnegNAwChoH7JZAgIyUCx5gwNtZ0Gh+a1A7Tgy6xnfT7hySmyxyiCnGj/fcSeISZzN+uKzkL64OTXvGKbIHnQeTMR2nTF2js0oYRnxDOVO8r5TirT/mwZUAC5BetwdWrIgCdPXeuXbxwQYxVDJpgRA4oA3cUiLpeqSCxhvJ43nQJQ8hgZ094fxYI1SFUOlvFYHaJxV92IECBQLDsLU88G6mJZ48/8VR75rnn2/lLV9uNedjVFliRdGjNZxcc3CFkhmMzF1ya44WcsFQOSN1DPszI7bxdNWeohu6h638F0QKhaG2ErHz2quZ4/8Of/sn2yEMPtrkb1zUiFOlNeuC5xvmF5fbbH/+99uRTX2/TGzYKUl9SPGHdePfV+7kRAiTcggmtDD18mYLqFRgKtnYJASEX9wszJGNK+8G9/lYiW1qY97CUiTEFHgf372lveeThdsv+PW3rlo1CFmC1U/Nf1b6zYxX6sozWuhUp3c1QwXGVgcLjyblJYqPvly2RKEjVbrlLlWy2bu0g6jwTzjxBzfTMhvbisWPt+PGX2isnTghJI4jdt39f2y6y2oYionkEJl/cP5wlBbiFEBiRNLlKwXmhrpxfnDyOhtKlnE/tGaFhpZZIhio7XHK70gSfnlLfOGS3l0+caA89+FC79dZDeh2JAgkDzjc2TOWvYmQ7sUlQZsRCBd/6PZ4Va7xt+zYRwJw8CL/V92Pv5WdWVxRMcB+cF5w6dsgqfIUKV5DCulKe5b4ytIv9nKya9jMjp/7CIdOapgy5ztN4tRIKda6MXOes/KEQA9YtpelCjFJCYw8RBDh5tf4CvJkrVy8XsjGldj3v9TEc+bBGnofnHsTUHRPtsPiCnjrn5dfgLANnpcUq30+NuIs+S3CF/2cBGH86MW7MP/KWmcal7LiU21xjKH3fgkWJ+kTzX/CAdl4TNTlvUDMgO/JWZeI8VKMMPYkuUpyG8d2Uz8EewtNpk+qhfmcmkkystgBBT2VI3OCPcSimqNrTDPuzhmlfi2NP5tPDmA4MOqNZmwAZWCJbTwIy7yBqcjmUrKcZoCZDyPCXiEbnRGsj+tBW7S6TtoC6RFYiM3fgkYif9Vb/59iopvdwL5qHXcaHKDbOx32p1fZSk49MVqmBGNIZWG1LnSNO4NL/nQNjJ1ZoTU0y695HDPKe5JOMZkgCUgYccZmaUEawxp5OaUdQdurZo6PaT/TDwtSFvOle2mkZKAwbQSWQeaY5yWFJGNw1zzDvg1BonGpdp4LK0sjHCSkbGsjomuFe7SbFP5EqGcHh1JTKX+xFxpcuLiJQsaRJZ2Tkiytr7Y//9D+2xx5/sk1Mb2xt1FPRcIrA2CZKBQr3ZzvCL/6KoEBDvdzjsP9Vhi+oWwn+CBKvtsuO1auhIxivtbaytNiuX73cxkfX2q7tW9pP/PiPtgfvv1dOkbXimkYnxtu12RsqB/zppz7TvvH80TYxBeGVIAWxjmkZcur77DdLNXOWfGbdaWOoPTaK+nGq0pQVLNNJhu9pXQYCLD3N2VW/LxkPXTpI57a1tmfntvbgffe0Q7fsazt3bJUoDAkSkCpBgdXQrPjHs8UuyfBLGrU/f0NSlYLmsk28xvdS6mylJ0E7FmdXwWVKjKtr7ZVXX5FUKcpnOMu9+/a1XbvItHfIqeGoyOqojXO2CDwNE/s58zw5o9HrsA3zczei15dNY+tYJzJOObGq1XM/vJ7P4cxwVtJpkc9SqRXou1DJI0ePCpJ+8MGHFPCQBFAeFDehhi0ZrTWBLbV/YQPVVTQshcB8516kL1IBBPeCmpwUMzWD3IJKwNO8lpIHyd+WzVsUgEM2BSrnS6Q6+Fy1vxwou5buWfDuWlI2veIxpVozkQhL9bNyEN7LbW5utUu5QsHQUs87ITALByJWjzOEjZfmupATOBIuybj11iiZ+skpD5x56avqI89XZ9AH3xvC566/9vXvZOqBvdc5hWIO22nZ6aX+E9jG2YnZ1CzK5JTHm4Y4YCdmgpAhG7chpDaCA3eP+rwWmoNsKb0xbeBAE8VJ8mYYttl0fc0mSgjG0Ng5P6AeXv9mB+Mdn1lQFSlWe4cPhOJHqwzVIYoj16apz4ujTa09Yi1BDIIwpB4LpMdDdpDRk+n6Q9iTK/K9BAkdbD0k/w2yge75VW+2+iCrnS5rDmkFRybSiSRoabeKClFvRF3PNDGO5y7okuhU7WjlMICtcBgSCynCxCDrNPcgoFFl5wMSYwKtidKGzkjDZNnJuEBvDKsZ5vK6pfRhpIFWLgwkn0nd8JZbbnFbzJUrMgIi6Exa4SnlEhmbQnnElCcTJfiS8ElEcwaERZSZEJuYg23uVCCBXEhXzkgM86Ye7fqh0SgW1KSjZdfNgLbH+DPeRsZw2KNtabXJkT/6+JNtDKJYQ3AHh4cjdzbg/KEQmnLkJiGiJR4JX6MWQcPWZeT1nJyNE/wO1AWLuEUrF05cIjBry+3QgX3tvrvvbA/cf0/bv2eXFNRw5CtkHWtr7eTpM+2FI8cUgLzy6mnJyy6LbT8qGJnzpoBlkoCZwAMDHs1/FecKdXH5wIGsRwx7G5mDA0lNXQIj7uuNEJSQSGrvvIZLW15q+/fsbG9/65vbwQN72/atm1U3l5Mf8bx518o9RTBCHc5uexXGJBQhdLEvUxNNVpcAN/aPPXb8+PF25MgR2TTawtiTOB+ydmmLb9osZCxjL9XuF70CBYwujxgJMLFUMswVYHDeFfQPlA0TBBtFMmQtO9rW2u5du3V2yA5BMfg34i58ZpAr+YJCT3l/QeYrK8qCCT4h1x07dqzddddd7ZFHHpHzVLlIsqfFyA8PgzkZs7NCGXB2Qr5mZnR++nKv7avKeIMsPnwe83gmu4lhgs0JkGso2OzsDbHy5TCZV049vxK9kBBVqpO+iZUdI60KqsP6GKqPEFTtM9pt6bCQIp3LJGG2J5PG7oS1n6TDPDAHnCCJXOily5dVksPuQ8BjDdZprePIhy5qWOceQs/KsGpjJt0P01VRimDrknIdRFMhCyQjT6CgumjNmyXTZeHi2FI37OHEAQGqrXlWbWtSCWKDQRjAkXANGE8eqmodIhKwmGYhOip1FmI+Wg/bxji7xlX65qXK1F1zJ4Lfk936tSuWb5HjRHIohTci/LDmPVTeRpnMls3WkQnVAjhguhZfwZ8Rx2O0hBYZHnAOXTZ1oLxEsKqzqPZqFqaj7bQaOaoLOS8KT3EsqoUKbejnhIdc6NYSy7ymRt4JdAyIVOq1LtQi7VVdB0Hg/upLfj1Hrvsa9L2mhS2ZuKYUpWWndAXIRhQo1UxfAkQO4eUrl9up06dVw758+YoyA/YQBhKOBVE2cPm1a1crUDKiI1nggsaNchTCES33ClSEILGnFJCYwJe9k4DXUo+L7v2sAJXo3AFXUBofyXA1VHv3g+v+lgNXpwW1Y7pC+N2RNr9IOWBFGfmff+6v2tNfe66NTky3kbFJKehJ/yGKbhWs9x0dFtOQsSmRlD6o9HlJHbhDDqqVSaUxyl/VJuQ9DqFnoc1eu9KWlxbappmp9q1vf2t797ve2bZu3tBmyMIQlFlFgU4Ycjv+8on21Seebt944Wg7c/aiApSVNbJ9nDJBoZ2K4WVzHEQ4E6+m+jkyxvZ1HLm7RtwLj0H3s7QhFkFWinTLkmE1tD6qGvnDD9zXdu/a3jZvnFG2vrqCkNSiiKcWkTFjW8pnNeVQjOgaqIJz0DkfHZMolhxBoXXptrlw/kI7ffq0Rmju3be33cpc7VJSEwOc958xP4DnYITMs6qd8VnXYCgpCjSMowo6B5zeKYvVoB8Tq+hhNqPcbYPrJZNlKweDW8w6h2DpwJR9T9COHeb+zp87L3SAs+XAnXkLS5Wxw4NYkxzvK6+80m45eIsyZBwX55F6dceDwQlqdPVAXrq6UJTpal45ZLfVKpM47ifRUIBU/BjWxlA8AiorrrHT7VHBtnuRjH7yLEEILc9qTYgoN0rQqQi/PD84GjoXJDQpUQ0SBYJOo2qefJlug8kJl3XIvHsOTI+asMe5r3SUuHXOyC5ISsaYdh1NZ1/uWet2bN9cn82GUwuK6p6GQZJpx5nle4bBzQo2PJiCfTF06/+jGgWzk82nthYJ7hebuerbrl+62J8+yD6jcsYQcgTGWcxDCf+T3XtTmlBl+FDEiSKm5DqtUGeCXdj4uQ5r7vbs3tRo43QDzWntKrqUqD6HvCDpBEF2uDbUZscbznT2lWw2Ah2DOr5gUAcLXPv8wpwJSsoq+ufW17sceHFAvc41N7rrB1+PwnhN1o8PTXSrfVGQtIMhs7350jSg0vv25/iP5EWrN1oBlja6Iew4ATNETQSDOxChnYhoBM0Y1p6CQMh5F8xshng/4IV61YWLF9vpU6c0Y5gDdv/992sOMQfgyNEj7fz5C21F+sslEgLzHIjtxg0dFENpzqpdG7Nsrdpqyijr8JYsZwIk9YvXVCfLJ9o45hywyYJMaS9W60ucvuVY+35kBaU16IO95VKF6+M4MshdkNjUXz0+uS4j/4+f+ayc4trIeFvGGYrkBmGN4M7EsQR+PHu3ZblOL4EKrr+rRzsALP5TF/x5P7p9SplklTwIHoW6LC+Kqe5LXWrf+R3f3r7/e79H/8aBUzfXfcDIXmvthSNHRc578diJdvHSVWXka21MiAJ/Z2SyEabivKgcZpKsNaqrlhqdgILjuHedFaHHzvyCWHH/ZGMqs7RVOXJIeAQa+/bsam9+5KG2dfNGSbbi3CUYg2FmfKmcP6zpKbP1i4zGv9lTKtWsriizvHzlinQBgKEJrPft29v2HzjQtm/bLiedEplQriJfcS7Un72yInQoGTnrS80btEm1Xoh682RsW/QnXRR8z8OrYGxHb6OQpOoAcnBflnygnhjOT3hTIAGsfTfQqmrqsn0QTaUBMioI/uLFi+LTAPkrexQyUMTWsRqetNbEoOd8cUZZF6B4Ee/KxwheFsTsTghPE3TyGBvlABL9dxToJhW8sG60b2EPArdz7WoRVvXL/B6kW/mjMzqYQOlyAqW/Qoj1M6OgSXZw5EKpSwytIu2aVNnaho2blJV73/WjT9NN1DvyPqmy36rJgF25pWry4RSVnzFyvUr72ePrMvI45Rj2GKiuBljsuziP14Pi45T6Np6MrOzV1pQxlfyjIS9DCWmMZ7GAFy2UYGaf6+79zG1FOdX+M4T04wj8UEo/u+BZZ49u3RkeYtdR1rRBrdpjY6YItfqcBX0Hki72sPkBPmhsOBx4oE+1nxU72+VIG/Gw1WPk40ANdeqKCzUYBlaGQQXFyimHeOTAKpsrAYOY2zLIiBO4pOEpbxZS6DL4uqbAeYF/kglHKEgIx7BmS9R5k4QkB4TXaS2xC1V/NGTl6NNTwBw08CJnKdYf0GSsMKKrJU4aAVxjTYHCEDAoQOMuL11q586dkyHTiMUZl1m4znAn7IzNU3BLXc1xZh93Wv09vO1n0A9akXhLsbpTYnKwW9oKpdoXo0sg6cDOzzL7ske6elUtPYfiiuR1YWMPz2FgTROBgtpYUhSyl7LKETs6ZdsMB5qYErT+5Ue/6vq4fibAV6+xoI8zfAdq2V6VmUTPvUbRJniXXYCxHVGcKnMZilyRx+a9wnNRnzsxMnt2aUFTxH7wg9/fVhbn5chp8dJIUODOkdH2jReOtL/8/Jfayy+/1i5dudbGJuC+NMHrdurOyMNpwZl3w050RGzOOruUAFjQsu0L5TvbEqNNDiixL95/GZqC02ZV77rjtvY97/mutmnDtOB0nDvQOwED2W3IcrGZnD1ISWfPnWmvvHJCwSRBwp133tXe+PDDqt9arazaoDIdra7bma07fTxwaLyHX8fGNJqTTBMHybODIR3HEgRSAXwF28NAUmUbOUa0N/qJjCk3mSlvImCGY2UyZK6F98XZJmtWmzK6IaXFIHZ5KSE60LODpZ4vUmG1ksU2Y2cJUIDbmSGOShwkVfmA4rAYZXXnC36FNXbSFRTJ8uDqVgIJJfuuPSmbq1o5qMmMyhIMM8GZK0uWtLjXWH6O/bti0ifXHu5F3lvBeo3dVtBYIlWU47i+CIEZ9o1yYE1grGCLtYKoTUlY/q0Y7xYncuDPGgCts7Y6W+XE3bOfKZKlkxBovYePbUJuNkB2zmEDu7XKzjhG2T/nKxl4jFHFv93whGTuQXg1vCHtS2Xg9flVWw4EbiZ9jUbs5lmXPOygbh84NJm56mPJSjtYOcxtZ9qp3/IQEnWFlGT42xmK6z+eABSdvQuCdgAAIABJREFU+dSd2VWuRYWpGkfei8jU6uqvKJ5lnfI+CRw6adYuUnZmLNELZXquA7oH04Ypz42/45QNHzmIcuBRet4hwCSjr+eXveDsvjeM6r8O76H4AwlstMkrcEowwX0xvjB7h/cyBGnxFQ4KBh97IiGgJchblrvMYBVm8+KwaaUhwgduQtwCgg2HYW4WiUIzxB0EmAWugEKtO24LkTRwOaGO9Z5aexmeRPhd1h/98TzXWh/XUXvdA645QWECItZFrypIMmxVl5C8f/iZS0Me/dgHW+4+cHtNP+YxMLfJlUtSR6NHW/t0hawYhGZKWTlZ+J986tPtK489ofYtvjc6jorViGBstzcW/aArNeWk2mak5DIUhHHQWVP5JOAEfNz3RTsM6BXK6B93hzi8gWU58h94/3uVkZON48wRh1mmdj863g6/eEwZ+bHjJ9qFi1cFrTsIoa4Px8LDXvqgKrr2ruHqc6qE5nNY66fnVQI9BcdbOSxtrdRZDdGrL70CDLJypp993/e8p23ZvEGOXZrsjDJdXW2XLl5QMAkrm/159dpV7WnQnwcffKAduvWQYHKct8lY1hXgi+A2SFfOJM88HBJDqX2/u5zhpo0aLsV7kKGqvZUAGlJWTeEKc5xatBKLQVk09pnPw6mBGgDbpwwo+VLQCI3KDKqHPsGceAQKQEoApQ9OS2lRDHbvW5WQSlfBCAUjReki6gP5qEIGVsc5c87JytUVs2mTSZ2UILFZNYGTsy5Gd9l1AaGDkqGqNFVWUYBth9aXV2tIE2uvs5TkblA+cGuyRabCqeKccc9GN2pGuMqPECcXKylxn7jQWmkiBMntE0oCJLXezaAZX6x8ocFGipOgupd+SD7sc+4EZPAO1OdPRv56cHpnbMrLGFbr+0n9O8Nasxelh4mjembHu86pd4IIFVmXcIvhOVifJrSxiM64baz4yCFUzOcH1pYTMcresQflhAoW7hjiNznyGCEdaLEArZvtTDyCLmttUi09zmSJltLj6cyg1/FOT7eDiF7Eo0MMuha/mn1clCM7v2pPGDjU3jHLHVZQxuZwZi9Yp0QihgIoXreQujL4olcf4rAPdcnLYnRa6a6Bm1EeSF/Zovqe+/dV8BCIq+BKrsnTqYyiBO5nzdg37jt1zd8OmIh5pb3w/Dfaq6++KoNBlE7mTT8ohobXUHcjG7F+v0+vGL8DGDLRuKDAgSymnxclHCMvDhRrAlztRxN+ot+dHnO/1rVUd2goQk+Zo/Tlh3vczszPC2OVYId75RCHV6A9V6p+ChBLQ168hOKdaElfZ561lZSYi13oQw1D2bAJtu4GOe5P//nn2uNPPC0niEiMcs3V6tmuyYVGVOtqI5xWGXpffOn/lXMkElQx1hVEhsxatUYHLqwxjprS0Yrg6ne/69vae//ue9oUbWI4Tq5sbaUtQWJbWmlHX3q5PfnUM+35wy+202cvtDUFISbzIWhDGY4ygs91P2GObFqrXlMQA2VKxrdsFY6cPcDecinB6mAY0IXF+RoYxFAXD0eB1DYzNdnuecPt7T3f+bfa/Ny1duq1V9uLRw63y5cuqIQCa3rXrp3t9jvuaAf272+79+wRrE17KJB26sp5hnwebGnOqkW3HBBwJrjMTMxivznD9XWSAbKmGcqRPmZZYfEFo2pmJnmSJYJZfZYyYXc8UCOO1gIQNh0o0WAQ8saeqk4FzjtnTH3S4+MirPG9SLFyiNWqVc4dwSM+B6EXM4Wz/A5+hUJWq7Hb9ZZrcpntPM7NojGsBVwSS1HzXiaqmmPE2lpp0tkq+9EzwPtSFvcAMVc+qewOQ1KSkZtbWz6idOd5H9bKo1NdGo4Nk90vZE92onrNNfe8auWy0OVjCHeFCpfAWcq3QisqiLbP9N7lXsJSF/FtbLSRyHD9tpl9+VfBGWpwsOc1NOVYD63f7NB7Qlh0tgsu5GMrg0hG3i1kZkBXRj104De/fyB1YbBRdkNlS07VJCmvS4a2+CCm5uvMMShA78jDCNTNdq02XrlhH3gg1BDOfJDKkaevPQa5DL+U3upwxIFbHcgPVpFtGTWtn+15ZVtmV0ZaNRB7AoZC7WsfxLhGRcyQuAyTRGaInGs+dk3foo2DyFmbvDJCyRiiGFRTmQLBielcI1f7qNC1n8CNkZhUKx4QsOr+RJt1qGrghIFmG5MgDV2QV73tHAqYrkhCkrXQsoVYhNs2LAgBA9m6+1ZKc9sTbHcUoGZ6lKiy4bSDOOjsiWWp6Wfvcb12tGGVxnUV8lQBm7PnKOHlPPaOPEZVGV+9p2C2EvtwjdbPibULgRIj7BYjH84OwSn0akgsMuHPV56yzNCpJxOVLAE1ZvJVafNDPHRGTvsZGe4f/fGfta88/mSbmtmkrFZ95JIrch+5W20KdVHAlilyZt67DdMCGH2JpYQ5BnyKoAlCIUIgrb3P9a1RD0fOdLS1d3zL29p3vftvSmiF/1dBYHStrY6MtaW11k6eOdcOHz0uZ37ilZNteWVErHtgdVrQlK2ALChaMsQvlTtRSFw3X2dzboLWQ0hKq5jaaQti5jz5bBIuGPLfMD3ZNsxMtI3Tk23H1k1tx7atbfOmDW3/3j3t0KGDxQC3swzaBYzO2okJXz3RkKvCwYlIkiDpCWtz8z2CPPQJeMZcFw4nJTOhjPpjUq/2vAJ4ly4SNKv+W/3g4XKw98ly+ZkFcOA+WEzEjtqTJ3lP4O+UGbGLONJZyYMyn31KU8Vw6ASb2Br2P5wSkbKqVYtnQjsX+1LiJsWjuXlKYNqouhbL0ZFOXjvsdd6T4EEJVvgYBW2zLwkYuox7gF5oL5SzTF0+pUzI1eqyGTFfinVX5l2yzFevXzMzXC3N/bhmSz9DLq11LL5V0AYCh65trtRFQSQ71LIShUhI4+Nje7legozIRqs3fWHeY1JXV4VCsqdAJHmW/B77bNfOnW3Llq0RhKmMbSAI03PeKnsZZFvyTYO+xGR+hjZtzB1x9LBsFtuRdOAiZ6G8zLCtoa1Er2yotCn5IfTwRJfhFnyZwQ75XXZon6UPhg5E1a2Us7hOOQvB5s5Y8zlsRhOaDKN041ALmTCZx4Y8tZwQfnhPrjnwebJSr53XJ5ukD3AqYKoaeb+Q1d+oWr3XCaWsMCnViiZtZrd5ZI62M6XA6PSaR+XKer9x6mGAJ4rn/efmPcJ1cpJMwdliUBE97yjiMbWsRG8wPGw2CGMnX3tNDFzgRtZWB0MogAM0eikhpMAQxik6+DLm0GXx6uUPF8DRPNeiTKr6cFUDT+BULU/KngelBt5VTPb0y1eW0OlgF4ky+zrr3rO5HQisc+SDMaqdIydbjKDLgJSSjN573YGeWNID2JyaI0zmYY9oMpoQFbvao/ZQGXCMuEoHRP8gQL0gzO//h0+0L3zp0bZp8zaR3eYXluQEI9Oq4OsmR94F78P2s4HqX4JTs79Ld6LL6X2ugdYdhK2olkxdmRLAzORY+7ZveXv72+9+V5scN5EMiH2UwLSNKvi4dO26+sj/4q++2A4fOa5WOpw4crM4ciEtmUOu2fM48W925LE9ygMhZOm5mOWf5+w2NDs1/g2B0IqGZImUe0AN1tp999zVPvi+97a9e3a0qYlxsfDVTifU0PKlmzdtlkORTaj+amX+VYYgo7Wd89xyro8zaHIWrZzrZ1InU0yiFPnRZNsqmympASGkvW9Qzy2UUP3F5YBDRvSZtw1OvzSKmD5zbmvkvRBRyV7gMzmzkkkdaFY4W21SRrM9YyKcCXU474ylJuBW4FQDZdQVUZ0kkNFksyo7jz4Ba5SkgiydAJjzYR+zLNuB0TNb3wGyH63TCtnbSr7iq2yPbcfn5+AyeTBX0DDuDyfJoKJt27cL2g9C5zJY8bNGmgRogphkCA1kRjvzslkgDARjmt/uYCHIShJQJxi2efksIZo1+ju8pKhQcm+UQ0h4SISS3UtrPZB5l8koM7WEnKO7aKObqd7nwTfpexd5ZAjr5r3j2Lvsr1jadrhmYjvTtfNWLUJD1FFlY7i7D2GcTx3HLkpdF4XXIA7BFtWHPJzuliyZ9wtUnoiW+3YN2kNfWFS1VyjTKknMylBNfvDUnxj9IfGsKjddUOOHNUQ3vJJm5NdEsVLJ+mY41VC0UIVV91yyVnHeXpciPlQdJ06FdXBtjnUs4ZYaSsNaxPkPWzxoj3JwlUzAkJV77Mc1O5ipRohTkEXwnNzruk2DGfieJh5dv2biYLE7tSbd+rmFhe/xzFUPrjpYJA27bF9tfSaWkAnIOVcvrLKWbjDM+sluWUexT4M2DALRBFEJHgI1xxBk/xq96Pvzzfgu6HwwMrcPYHtRpXADXO+uPvqK9FMPhVHsLMls77TF2OlYzyC1+9SACYLIeA0f159RWoLoJ59sn/jkH7cvfuXxNjE5I0dIpj6/wHmyMU+NPE45ZBp9Vgb8KDhKz3m1LVoVvbLv0lroggLX0G0cVwWr4/Q0w3tkrb3729+hejNyrRNjZOSe+40jvz6/2G4sLLXZucX2yU/+afvac9+QfvzIyEQJ2pQeu4J3EDDDyg4oDK/CYApi8no1ctazN862O/qeWs+cSBB4TIx7cMrq8kK77543tB/7kR9q27ZsEDfh2tXLbW2ZbNpnYxJBj5mZmhJp/kDQtjg2riWJTse16YSY+nObpCj7Mo47CUfHwSgSlhCEYusPHYEyTVocy5FjzwSRVwmxqymbyaEzxetlgyu4iBwrDtl15zGVEjgHYt1XVwP7JSIzTFNDVS42XOe5uoYsEW30zAF6SqHu9xfZWdl7UyZqJ7bcXnzxmGzEAw88KESAz02C5xZT72UcKGTlIId6NoV2RJchfoN7HsO2aSiUy6Vk2nAEeI/tO3bIkes5dEiuz3TU75SQXL+mz01Q63JP7THQN4JYnPKMydAZEZ1BVQk8sBFB8LIfpTmioKyQcDsA7V91LMzPdcJakmjtsttBvSzZZA/79rh++r3jPA31uBXEEYaz8fVOO32Ijpy8Qce1cNRsNCilxthxsTGgjkhdQ9C/awxfNnbg6MAz/F76NVn1tIiFCOYus8wsXu/IA60biul12PndCEvEmLMRIzThDLXahCQFm557rUSXAfTr4r7sVB5vRhe63sCQ0BIwVHuXh0U4ImezJkrNCEW3MPXzyj2BzvV0D/vI5ujb5YKkcEgU/WtSnQ04tWmyawg9bDYyDaQfgewheuQQk83oc0M4Kn6Cn/WoolVen688KxNLiHgttMK15DrkpKsN0QY692zxjQSNPOtkL8P37zKzlDn8EPpnUpFC4O6uWlOlrmGQ6z1d3Q6pv9f7ORBkP1mWOHsovfgh28XAq6RQs4d5Cw2ZEUriWfb86TOJXk3RRLNwU7y/RBysPnJB52PAp1Pt0a8+1Z5+5uvt5OlzbW6BOiHPfVya5pZq7ZZC9sQ2y8YCR+5FiiPPYCA78eGXSgAdTG9Wu+uBIkG4Dq5+n2XB6u9/7/e21SX2wmJbW15QnX+F5zo100Yn3G72W7/979vjX33qm1jrKgnU2GN1OxRy8Nc68i5ocUkkjlSch64kA6+jWr5UsqDlcE0tZ/fefWf7znd/e9u9c5vq51wvfeQewczzqGdSCnEJ+Hl+EDs5T3HAMdY+n2bLY688gtOZetrGgLVJZjyAxkIuyQIVAK6Y9+Hump7wGlg6wi+U0RBQsfqZ3yOTwCTcUkOLRMSkX1tJjOvz4kKklFY1chBAauzMIXfffAaYuNfbSY9LN+pzr35ozWyvjqCoukES854LidfZemrwlCcI2JFCfvyxxyQi88CDD2pNcaBWSbNeyKZNm7tZG7xvxHnMbndLLGsJhI3P4ShFD4Pqrp5NkVHFZNfzcKmrvF+HFroTyGd0fKza4zQzfU1rrcQKfQyQM5CdCQdRvJ66d2dHasqax2ebjBneRH/Wq3V6wl0XBBqRdrWE9Eobee3oYx3ZrYd4DQGZRGWnmhpNXuO/I4zSt+/E8MkcVE/eMKqMI4yVEJuc6KhmcCczTyQn6KtqEUOopw8U7CvTDtDDmFajylcHIw90oNX/WWQSMlUp9AgZ8GZM3SS9tLy316Ta3vR6q/Z0zqG0guNgTXaque0lmBEpWkXQgtRCBhz2g/edA2FchqfnqWoeYZlnY2TDBpSDiQpQCB4c3ExVwmGkNpdghe8B06CJfPbsuXbm7BkzVKdn2sFbDsqY8IVhST+0mdtkl1YXi9HQZizjKEhNta3qFy/jlZ7XDjJWbyh9uK7fsXYcxKEGfXquWYvwEYSohKsxcM6BT4e1aH1P28GtMTIdXSTVhVtVa+1hzpt8Vj3m4mV0IjHVvsReWFzQ3pFMaGXsOmjRYC5kyYGouR+BDBVtF7oQFn4CkT7Yc/bIgU6AK+1xBV0IWaxKuQ04mnrzseOvtCeeeqZdvHJNdfRlGW6PvlQ7WtUV5XSL12IDUll3keJ01hNsF7lTxMJCvLyefeaQ9kjazsZGLFm7vED72bvaD37wfcp0ce4ou0ncDVEoMpmJ6TY+OdM+9su/1r705cfb+BTys6ttYQlIcYNScJWypGZHWyLn0YxzowSDcl7HVA7x08/V/AbzIeJwXNs0651gbNPGqbZr57b2rX/jre2B++5u+/ehQmexH2aqE5BKOKbkP0lIjCha6EP6COlJlk6CW4zY45YstZ1R0N8RQIvxPFBaBLbmHF65ekXBgMeEet+LKY1m+sx01+6XwJb94tGXo3JcGuJUGgZBqUCBWA/Wk3PqaVyLkkylJqs4rqbuqYRV3S567nUt3BOfwz6y4Ek/Fz3CJcmueT/+ze+iRqcgXSM/+/p/2tNkj4sQa8nnETH///Iv/qI9+9xz7YMf/KAEcySjXYNMlFjUusxXJ0tQhaAhOG6CFNt7o2wRHvO8CqPCnV0pm8U6ehCMy69BzBLw8PxVHlh0YiPVvY0zbYXBOiUBm9Ilv4tT5zWUMCzuM1EDb0x8tLjW+kDb7X5Mjruq6+b3g96NnDpmZbceWgy5J9l1tZasLFctB3ikb3MaZj/dgx/AkM48bej6jLTgr8octQmKLBHHys5Iz7MZyu6ftmReD0/nuqOA4xpE1dKrDUHM1Gr5GWY6uaZkq3HGec+wLHmA3uwJbtL25dYvNmQGd4RX3mdNpaHdMfUZcOLMWAd+nKEpCEZkhGtFtDUnmbXhoeNA0TVH9QiYelUavl63bjQrQ0Rq6EXkGG/mLHAo0Gi+eOG86kwcYAwFn8F9B2IKcU8ZuEZtGs5Kf6h6t9eaWOVdQCQY1Wvkvnq0jiO+0w8ryT6J4dczH0xww5n7Z2aW63l0krYm9sQvd/3MPamj42Zkb4Y0to54WI5fwVS1nbzeOcjY1WQ5vnanqryF63BpIRn0/WdUbdc1YcjZ7xPWfD/eNsNSeF5Gnqij9yI9QTU0QamCZKMbLk9QNybbRrOcujItZvOLK+21U2fapz795+3UufNSR8Pukb2vVRtXYRPluMuziyhZCmh11lLHczsXteBMraN+WmhPaU6LQS49fURVeHBuM6P9jH7sH/rQB8QIHxtpbYoXcK98TjHTGfDy6//mN9sXvvyopFlppVtt46qRA/Nr5GwFZXbchSIIdRkgCbl2BcolqFTOGiEXzo6DRXNOpEujxV1u01Pjbfu2ze197/ve9qY3PtA2TE+0hflZTUYDXgdE0pQzdM3lFBgxCkRbvej0t4/RqmSiYPQF1JZV/BQ5Mq21+S3m2TgrxxExjAdhFdTRNKpT/dcmr+o8UpMG1p+GCOqgSjB4IatxknL+VYfN/uJMyFlUrVw2qM6tkqhl23sCBfNRPM9BCEYmM8quu6zgSXcWU+J8RghHATp18/pDdwBBgVorq7Mm5U0CCdW8S2sePodIgLo2Dx0i0Dh9+kz7+O98vB08eLD9zM/8I2uN1JS+TBTbvmO71gY0IPacz+H94PKoZFsKixYHc3DCNUFMdHmIUbIekOJjO5yq16PPHpoy7y4FZqDTalhEYiV0iLvApchAGKbNAflPTWmOA78romlkvGuSoIOGsgHNim7U3ClZcs3WzKj5EiePPtanrcP0o6C21AbFvFWUYIJFjHHnnJMuFpltmJEHIrw5u0nBPyo3Q0c/DAps00sIpQKDYfSfLFwZs5rrXUNLrY5NKMhWLSoFrVdGFEKE25hck/CYRo8eNLQUpnyvn8y7yEmGpFCwb4IBPgf4o4erqvYE81HkkWX1g0rcQlmaEQ5Hjv58oQhFJjFb1WSakIhcH4Md3TMrh58vJSk0eq97YlHgG94XJigbD7ibYEIz3GvCXOrtgS2DhHBPqcvT1hG2v3tQQ1ZM64tZ4h6gYeTAhLb1pReriUXYxz9bXx/2E+MrNX/e00hRTQqLzOxwIIoO3foZ0UGLhvswh7OTh+36+53FxfBljZJFuGzk+nXOSKJ+oSyD9sWbg2T9rurqxRLX6FXgMpcdhnB+zsR6iN9kuU0SoBgVq1hxiQJjKtM4P/bbdDt38XL7g0/+STvx6km1d6knW+IxmWZeLULFXcAvFuhek8WSZTvYtzpVlOEw8CVWUefAPtV97pIuHVlrSwtzmv08Ndnah37g/e3v/+SH2+LCjbY4d6PNz92QUyS4uHpttr184lXJs371ya+1V0+eVXaOg18bmXD7mXTixwXt6qzX0BSjU1ot75biFHQOvBy5xpyukQEN9OyL/EW2rZLCGg6ytc2bN7QP/70faQ8/dF+7fu2SprZRO8fZcm9yLnqOvBflKHgOOC0QLNjQ86IusCZB93piqcdaBq10P7uhVTltoQ44Mrd9JavtRmiW3gKfJfIY7bHlaEMeAylk3+BItS8UHPYBWNpIWS7ZErWZ0ZoHHE6fuhn12A3qsWotG5QOoxU/d4O5D3RM1MwFAr2VFek/MEZYuvAlLysBHZjfEk7ysKW0m8HSdunPZDnug+tw6+i4xrZCzGNdSEa++MUvtY9//OPtIz/xkfaOd3ybMlXB8tJin5Pt5r3XJQxCHkwydAeUOQ03+6gETqprD4Sv6sWd4mPKgJDfhj6RAJEAhIMpFEDlj14NNckF594zQjL900likGuCtEzTk2YAhDyd9zWVbTpk/PSxr6o7UxFBJEIzxg4YMmM5l5cEuXBTqfck2wu8O1yw8phd5/PQQPUOu8+4xGZ/HYnYZGYmcnkz5jDkfVz/8M3bkYcN30PankDWIwFZgMDWw8/+plprBDSqbzkqSCyqWeSl5AXkNRCmMYzXG3pHfb3TlWMqxyaoc9Uyjy4nwB+gBWuhh9A00pH7p49zSsaEDUPt+uzZs9IJD9GDLFutThHyL8cXQokg8G7Cmzdy7ivPMbyEzKQP0WPYTZC1515MSOyHkcR4pK49hLzzGXHavE9Ifxxe/q2MfiB5y2HwVDs7Ub7sUONU10sM5x5ThslzTSdBgr0Otla2FgJnrU9lIMMDHfZ4HHn/OQ5ojM+X46s9kNYXjDp70chJpuslkCFDq/azyIsOBJcSgATlsIv1GQ2xC511SG2TzIufmGqvnT7bfut3fredOXdRM8phtpOZk5EDtcuhO4Xr6uIWbzHXIa4xdfC/zpG7K8KZfBcmQEJbWVI2DoT+d97zne2DH3hvu3DuTDt/9kw7d/a0lMkg6O3ctaft3rev7di5t/3Kr/3b9uVHn2oTzB5fG9M1Q9pbEdlxoZtHrZbFjr3++o48bZTcq5yHYYJuFr3WU3DnRJvmz9SEauSTEyPtx370h9vDD97b5m5cVc1csqyMEF41C9tLxDknk+ah2zlpnOoEjsKcj4zcxD7h1DT0hbrpBJOt7KydudEf3aOgeeYij0HwnJzoZleHvMpZTzYObK/90AW/3lvJ/Mn6I04kbfyCovl+iHB+LzOved4EAqqDK2A3L4XrRx5W0LCcyoxr5tR6mTSmjh9nk9wzdolgwEIvGwvFCbLLXIxFDS7xXG6kbRfl3DzhclFrYmTS9pOWK42HHh1rn/nMZyTJ/F3f+V1ty9atXVnY6m5OJHjGyoo134PAxugGLVyaWla93rE3zo5LY70Q695Rp4PGCKj9H4GHr808IWOGsmVjkAQ3+SwFmS14fphEJaMWwsueoVxTROhMFGSvqWc9XTRV1x85efhRhbKOYsuIlZHn4Xn4BxNyTJSIYw8MEGPKxQ+hEr1dwZZ5jeOFMj8Fp8rRlfpSJ7QR1bBOu9tRk5152clBBpvMG8fRO3Jv0sDwNqzVHlda7FIvKmGRjoQSZ19160RqSPr5/fqxh0PHZLjMikO8Rv8vNruDByc8gQGjkOfNIsSgHpyiMdXdFw3bsenWVt0WcfFSe/75b7QzZ04X4WyrYDczPdf04KUSpvpbhDB8AFgHNrLERsiUqt9ZhI7afIavhgBNTwrjeae2baJOPZFiaHrzJft2YBOnnn5UlKauXr2ie/G6uhMhQggMi0BMYxi9pibPZ7oFB5EGw0lqQxvM0hbUXRBZnHt+HjJQSCZDRMewVpEtEw0XAShiN97P5nKI4VwoTRCUoA7mPPR7PIGUA0XXvHzYe1SLa+yEVorQKbi+1Ai9b1KDzsKzl6s/WwebiB4nLdBUbWiLK6vtxKun2u//P59o5y5eUT85mToZeZy4quH6T2ricejuOK/Cs3vadfgKNSmVPz43RFIpwSko8AxysnKycRjqqoPDAL/3De0tb36joOrdu3a0O2+/re3Yvk1zx2dvzGuM6aUr19uv/8a/a49/9bk2vXED1M62vErQOyGHtVBzvkMoTG17mJFrvcX2zYyC+ru0F1g7Qa30ccuZMuUPNjUqXfNqO9u8aaZ96Aff197ypofbhhnKRJ7iJoERDUvJ3InxNiKyoW8faFYDbUrTPW1uEQRSSQ3mcUbWVkCK0QZyBQ7OFD/VY+k2KWja3IhKaAatS1OTFlmiVqvgtoZYkQGnNOf2KZ9b1genyd4zr8P7NmxzgpEgczqr9NbXmeZ6QOSihY6OvD4YAAAgAElEQVTdweHyfgQsfIjmLIgpb47T9dlZkWaVkZfAlwKn6RmrsBWrXhkq89TVygrnpMbNNoiDtHx5+A98HvaeYewxIRaHDx/WwJk77rijeASp/VsbBAU57tM8p7ReOhkyYkkJwmhBl+hVTz7BvwiphcJq+tjEhGRU3X5qO+se/FJbXF7W8CEN+KHcsLDoZE3zEqzN4QE2bpft/HBaezO3QcqjFrtxnT2tsHROeD7AyOmjj7vRZEAMk1xzyDr/qYx80MoTeMgZc00gu0maUpvidRy5RfxdP08dcChLl0EcceSuPedPbwCzGDkAIa6F1TTM2AOnRCVI5JFiS7PPTb5wq4Si7cCkgx7MPmt1YJFpRhKDWF1VM7+ynJI7VJDTaa2XUazgKZrFPEwO7qVLl9uxYy92vZxsViuxMf/7WgkxeBZuGLFDhiPXllamtH4oYx60N0X4RJrOcRhd9u6gw4QPpkKZWRvSYdSnYkgDGemzVHtzvdDOqZeKTeYrVGFgOFyXchTuPtyeB7Eeivf7BRlgj7o+22fo2Rs2Og48HQVXDywlioqKDZtXTVPSnL5PfWZaHZP5Vz9w6lw3O/LO0RcXJPHQkNA3dMgpVyTrTdBX8WofUFW985ueETOTJzjUlC/cKogt4GCjWb60tCqi2OzcQnvqa8+1F4+faK+eOtMWllY14jSa69Zf79Wo5PrCH+gcuULo9dB61cjjyFNiMmEOaB2uyppq5MuL821marzdftvB9n1/9z3t/e/7PpHcyGrnblxvjDodA32RPAwKb2vtY7/66+1zf/GFdv3GQrt+Y7HNLaxoNnn64E3WiwhQOiVMduu7UkLIjVSrW+Kks1CtruMKgCyuY4GdNdXHb7v1QLv/vrvbww/e1/bt3SlEgSzdMxryOUYxZT8I2jVcyY5c8DGtrCW4wtQxbCN7nAA9/ByRiEuNLCQ8fs+JgM9eRGM4N5TJjF5Rw9+u7UI9XdB66X5H6VBBZk0wzNmUQljZIu2VVUO1Jgo6SMOGQZDjd1RHlgKdnRDtX5wx6rqySdIWt7DN9NRMJ2IUshjvayla8yog73G+yObDF+H9uR+CeH0m5TZUNmkFW1hom7dsERrMoYz++4aZjbo3xguDSAjBXFpSksC1bd22VYEF1zU7e12ZMTVm1oRyYn9eqaN7sE26BvAFcBPI+PlyD761RrAZvB+BixVIjWZhJrrOqGL5J8FK9CSVuhrHGlIe9xl7lOPG9xLksE6sx7A9T8lfJQv8THoB544/2TnyYr1JaC2ENktaGg4MJKOe32IaKk++qdXMTtdOLL+TKDA/c0Q0ULGqOmqvILV+0Ep+LzWp6Jk7m3RrhghRGneXcXy9OI3IZKoF1WS1bjiHD37qrwkckmFBf0n2mdfpfjMkQgIVPgA8SMYG8nqNySMNqexchL/R0U6hDNLZuXPn26lTJ9vxY8cVme3du1fjNFmDC+fPiznOuqs3vQRkxLSt9rjig/XiLjW9LdrGCTayoYC3HJjYyaVc4Q20vjMh62Wn1m+2OKM+440U76CEIHarn1hY0SFupCzTC+UEYfHvJygUm7sjBWVq3SAAKnTG+ypa54azUr/mZ/299oTO4bXpemTEvT+6YFIthSVOk9nSAzTp5hr58Bzk4CZjyUIE7YijidOTjnSR4rj+KISl40FnRRl6zTVQ8F5tLdR6S1VM4z0JQFXDNsub7Pvchcvt8Seeap//4lfa2qh12FVHJ4sUK932yFQUt57ZBdY3BUT3EP5fXyMvklwR3nCAsNb37N4hMZi3v+1N7aEH75faG8ppXMFGemyngIetF88I1k99+rPt81/4cvvas8+rdY4aObEDZD73tVd7m4KOTKXyNWvfd2OK0xVSTeeVpIv5X2p/Dl5YCVrOUNialALd33nPd0lfnWAEoltbM7Nd6A6QOQZU6J4lTG1gPdQmY4p5dgTAmSstiLSiPO2vquk7azOL3uS0JlIT+9HjUWGrU1aYL6dropw6JKpGroSiOCm8KCz5TE6z9G8PZw+h9WTEUSwMWla7QkEj96HWs4UF63uXXgdZuGrZi0ttz549qmVHza1LECuJi/1NnZpSQfg6BDAOasykB+537dn3yvWn9OjpZw6kPETKmzgoJix/rsnrZzlqAha+FEjxOUPkTBm1Aw4F+AP0dMi54NvSi6+ZFQlipDxZPfLm8Pgr4lxScyt/yDXxewQwtl9G+oKKx17jZ63lYgGarF24SZKaTTcB0HocuN+1h9ijE6w6yrKF3gNNxKDH+HVZa0gv9V5Dhnl3d/WPm2uYual1RjHtIrVp4mAM0bum6KleFRmrncGkPEFgldGkdcJRVHouDQPx2tSHszAaPF/cAR84fyl7rnp2GNyZXMOHEcmJdKKHvaLa0LXr19qlixcloEI0B1yU/kQeDsxI9lSgbWXUYSdXnywPb2lhQVEmwZUGhQi2txN2SxLiBq7TmNltQ+E9qX+tC8BUvxIU5ntLNpvn5GzN6+NnglqdezwDefM7LktYbCYZdN8G09eveQ9roUc9r8RECm52D7nXbUiADFye4LGvxRvBCGs61+/P7gmP+f0YvZRL0t4i52/h5Sp/5NH3jjyONhm+978/4+Z93HVNdDLGXnvnvr2GgV/nNjUZj0IX+DskO+XO5XDynBxsjFjZCRlRIM3FJdWO5fCLMAS7e3xygyahPfrYk+1PPvUZTRFTz7myX+uve5hI4PX0vKQ3zc5c4i7/GbKblAYLWicbV32YbGt0rd1x+6H2wx/6YHv4ofvbLfv3uLe8pojxN9fE7OYR2Pfj0+1P/+wzcuTPfv1wu3R1ts0vEkqw1rDAeQ1McfftD2vkDj76EmHq4/nbB8b0dNH21HbnHnfq41OTroG/+zve2T7wvu9rF86faaurS23Xjq0m8WXsanEBnFh4yAjnRZP2IGeNjjVl4TVuM8G4z5xbpkQsKyY0kLqgbcolSY5UM7eDxOFt3bq17du3T+1e9CKbiGu4NfoDIV8hZpUxwvzb2bVbzLKnpNVAWQEWYkksU9sm6weqVgvVhg3SYmed0pYYu5FSmxQapSPi6WKaszDQe5dWiEphJvAl801Ao3NdZbaVKn+6ng1KVsS3ZcRXrqtrB8IbKASOk2CZQIBrYjZDuAJA32TgmzZv7trCZEP5U/aK/SwJ2VL+U795ndEkmTh8t+W5rTStyfWQ9JcCqclJPZfUzMVzqiRY5xWkrxIilQsKeYgtlIa+fE7Tvkk7tMZ7V60dXwI8D5zP+23dsqUr44289gI1cjuDOG4ZporGvehuUjc+b4jE56GvBw6z8ryuIoQOnk6N2zXWImFkKlVlREMnzqbssrSqI/A9IKE4qg7CKZJVMvLUe5w5hW1ux6EaZRExHLdU+hhnPRgMHyeZ9rIstg6vlHrs5Ij2YGmeeOWE4G/WbOeOHarZ7N69S84GNbTTp05rxCHRIgeMh830IjMbGfUJhGXoOU4tJBQ5JKJq6WtX46w9cKf9rV5vgq4SddHzC1Gw08fWKtsRBTWpQCIOTX2nNS0Nw8m/Az9RS4Lkwj16TKoPhw+2nVJqP4abwiDvRXYSLAyXPnAT8Bj3zz3IAFa/qZmmPljJwvN8g6D0ZZdhT350DoxGdC0d0QaPMtaQbFlnQjXKdDDU+hl+7xmow0Ai/fWqhacGGpGiQm7U7lL7LwGU76OCx2QYgjM8yzuiHT3B1EFWZiWTmXBdGFKeF4daScroRJuc3tj+38/+Rfut3/lk27xluk1Oo71umZY1iG+FNHRJSP6Rz8c/yzGb/DTMyMmOHQx6z1rjwH3ja2vLeLY2Mz2hXux/8FM/2e6841CbmZoQA1ww9chqm712tc0tLLVNm7e0pZW1du3aXDt34YpKAr/7+/+hXb0+L+fOdLSVFfgjEbfxPu5Z9gV5D6b5eT8kK/dgdCUjNahnChEYaav7WkAK5mavte/9nu9uP/1TH2nzc9fbyvKCXrNU/eMmXdbIZWaN6zn3iFaHQiqLdL1a7VdVL8aQs+Suh5PdmiHuGihDXJwR8j6aIa5aLNrlo6oJk5Xze50GvrTZTYAKhykyq9wr5xXH0KORma9d3STVYiY7MjoqaDoMcO31MUscc20E7DqbnHuV0kakz87egOltCBhRF4vg8H3sHI7eGbIRBNYQG8LvuDXNbXoijMGxGO8HVAFxc2/YGCEeReKN3bEozUibvT5bZZPxthuFOersJeDEejLfwehXzQqp4D0CWfY3EOx87axl/o1d7hMda3ak9GokxeNLMyFSRMDFxbZz107dH2hDSIwiKZaCXiTAybjdLbDQrly56oCgNQUioD1BMLge3UcNm5EiJLb6tRcG7WdlvJw/9Blc6plpyXK90VCLHb3hBj30Ec+KtSFmwo9vrtcSrvGP5UBjwBxVrtdql5GrYSSS55SAhtmGqduK4FULE9JcBgBIEjBtIgWra2RfkeKWxQq08L6IDGqtKKauyGOum5Dx2Fi5CR+Vs6NHjrYXj72oesvevTBtd7QtmzfrgAI/ZbExNCIjVFYrQpgMYsH5Ra6I3riNeSEjjmq6NjcjB5VRECHHG970t4KTTtYvJLviPZTEbscWV5ucFcV4XnJQcu7FOxZxxhmOe/UzLtVwFv/PoXSvfTFdqzadwK3/u4e389xTFjEC4WxqyBkInyF7UCjMYEBKVw6qXvPwEpIV90vjYC0BGHvWdcNyBsUyN5phg4jBlUAFkN6U+4UFe+FAV9xzz/4Qi18kGPMrYigwvjakM524DYc67XqajS4n7+8pwCxCJVdL5C1GcJFjbNyL4S6CpLNRDBt1Qv7Y2ZYwybSnoFEnf+75F9pXHnuyHX/plXb+4lVl5hKRKeIbZ1TkwWqDiRa8eQgYV5epOl23Iqj2aJWZwYbAPHBEmbJ0y9faIw8/0P6Hn/2Xbe+enW322uW2srSgjBxHCqxN33sEbeh/n72x2J58+tn2S7/86+38RYhNkwpIeN3cPOeSYKpsSQU7ceo9T6IfYWr0xJrr4nroZuhtJwABhmbC4UjbtnVTu/uuO9rb3vpIe9tb39wW5mbVKocT3zBDK9Z09WrXqMrgrqVzoIxY410nle1KJjpDdSr56fdyEC+PxuT/rPXuAI59lWzVYiXWniAzxQGqNWx6xn3kHZhqoRue35mzZ5WwIL7i93GXTJQYyWDJWkEElWVXF07Kb0D73A+1a3EL0BJRG5W5KVGws16/kyNejxNm1nbQOU/48s8tEW0SnMjJmldRapigiuOFUA0SPKGPhbSSaYu8pyzfztSJowP0PHsRyzS10Kp5nMHA61cuX9Z9cJ06P4WKJVnVJLpKdbC/rMuwu4bvpXxJVowdAMpPgtkhbyUAFglY2YpBKxs2RsGVOnOsmc/3eC7s7ZB6TYw1h8clAaujGh2sU3nmxSe/yR8oAyoo7fXcxRCCTSbeT8yygzLbclkGMIxpR2omDAwzMt4jdXde02csHAo28ziYrB1H1JIqqSQyxFFeu0qUYkjL4gXVF11a6PYRrkUoeytIhECDDNCkE/eSY4nZXBcunG9HXzzann7qKbHDb7/ttvaWt7xFtasjR460O26/o+3YsUOHDj3gV068bOi7WgYCx/Z127CPffGJWLveUmpDEUapdgg9ixLc8MOr2pD0hf1+cXZxVHk+3bOpNVPkVmiLNr0+w+vNlx1KXVcIZB273ExM3gNjBms1vaA5+GG6agZyIP+CuIOs+G8HI2nRCBkt96PuiGKQyOEX3CUHKWKSUZbU3/NZHbI0SPPzPkZl+sAziJLfJ6MiizhSzhJDyXsq25ibr0ClH9QQI5JoPCMJw2GQwEjJDltMw+9jAqQzEGDBCxcvKGsJ4pBaRw79EM5n7QgoJqcnLf9JdgiEV0GV+4zJfpbakSMvthOvvqb+8S3bd7Rt23e3P/zjP9OI0IkpVNLGGrLrC4tm/wPFSzuhECHO79Iyk558llKmSZGg4syEvobV48hxleXIR0dW2kMP3Nv+5T//p+3Avj2qN9OPDSawImLXvMh5XIvHrPKTMcHqv/SxX1ONnxo56AI+DtEVkd4UZABTE+AUIaPTWrdDUKBRgjARs+lsj3Tqq8a+utQ2bpgUYvADH/j+dtuhgyK9SVpW97IiYh4Q68YZ1s4tU0h+KotlWEYFsjgNWOQq8amW74plHJ7Z3MztdqblJKIy3crM5exr2A+vy/tzfjUtTeRA5kBYiIXWL4s6WUCK9zfUC8IXu+MgkM8iO2Z9khlqCIhGqfbncm4OERqf+aAFQWSFztV5UlmvWOouufnMJtDX6NmS5LZzdyknJa60gfIsab8TH0ttgu6j5345Awhi8f8kDTjylHrQy+AzQSuiYmmlNZNj5TDHaQGD4T4iv3T5ymXdG7+TZ0B2y1emtBnhQhymdNCFBLlTgc/BToFcuFPK3Ku0sSW4WCARKARa5Y6yt/pMSknV9itVvEqEedYsUOZi2CcNO3IGA4uKZzZycpiRV+bFY+9gnnI4oey7buFh7XEUgclTN9eAinLOw+hTRlltRH4w1EECnaoGQcZZqj76HEmzrikClkg/9eQNZivKMJdEquCdDY4qgVcy0YZFdgbvWktYyXF4LDZjNcmwn3nmmXb69CmR1O5/4P529913t5deOt6I3njft7zlze3QwUPt1MmT7eTJk+30mTNdwMLCc3hQQHOQYlgsTpbrj6Zzekx7TkEJEhQb3448405NyAi7k0VX5FvwZbL6RL7J6AI3Dx171/vkb3aysTnYQU06IzfQjc6zzr1x8Bys9BOBVOOviDg/q4/q4IXsjy6K67LhXuq3d9ppX7Ma2rquis6xry+JrHvflIvC+ah6Ntc8ZNeHEyEGfkmfAl26j/b1OQU9XFvMKZjDYsKCTsDk7QcdBGUKytChCUq6+lquW3DGBKNp36ytKtsynFnytTU+MsENr6E39+LFC+3ll15ur7xyQvtu567d7a4772q33X5H27N3f5ucRqJzss0vrbZ/9dFfbJ/7qy+0ufll9ZuTsUOMkzRl9emmnUY8BS1x8QeKb1Hl9I6yVRjWoIXNWgcQwtAkZ8IZ0Po/+6f/nTLyudmrcuQ4RxjtkyJSTek6UG+jFR6n/exzL7Sf/8WPtYuXr0u6FcU6XsMferuMEqWDJQNdkpW57GdOQlTd6nvFSeDzGUna2nK7cf1K27Rxst1z950Sgdm1Y1u7cf2qxGoIZKanJqv1bEUICe+Lw4HcqiSkZKThLGBDJidIMCwOk84ct2HOd4adn5v3YbuHg5W2uAYTOXON4pt/d0HOGQY3AVzKjOwTB+CWRNZnFo8mWWtsItrk2CrsKHsHRJH3xWFJx70g/fBRlOkir4s+RmXbsW3+TA8q4fXd2NQKxJ1UuQvEdtz8FzvxXi2Nf7Pvpf9eqMTsjVkF2MpiNbnQbWF8BgEHb8L/k1Bs3bZNgY0Z/TU/XRPl3KpFABAbffnyJelu3HroVpU9VQ4sJxliGQ416myo67Gu7DMCG+4FhMNBQuRU7WilFifFuEL6SgUxJes8b/nNbkaAExPzgpwEh/CdrNtcK5dwWB8FiiSwBIJCJpbayOnDX0Uboog7FToW6QKHKYm+qr3EUJrc5bF2ya65+RhFXVDNdhbUV/XkYc2EBc8G4CGpblA9j9p8VSci62ABNBJv0RPZNA6zWqk8bIIeQBPG3LaRCTvu2UOA4cqlS+2VV15p3/j613WvsCvf/e53631eOn68nTp9SmpBRHy33HJL27tnT3v1tVc1hlMZe9XNU9PIlDZnesVsL1WstBwl64ujVeyv+0o9NCS0YktHbrUjFRV80un9WlHKmWsy8h5e6R13uAuZN21YToSKIrgpMKvnEscfEkrav3S9RSjhQMQQcXjYTKyBW54MOTvYs/PjmRvO9K4RB6oytmEvq7LsblO7nBO+Rmcw+G7JQgZZGaJCnQMflIZMXKuflNiRDA/lmdLLt/yk2fuWaQzhzM9U9f8av6g9rdnSRi0gzZBNaxAD0XntD2csVt8zz4BH5gl6/A/jXIMKsadTukmZyspX1kCQ7GOxhNV3vLyiQBJDdPrM6bZ7z+62fecOGZ09u3erxLN/3z49Z56RMiaUv8gOJ6ba/NJK+2f/4mfbp//8L9u2HTtbG6E/G4fk8gn3Igi0uAN6XjXcp9Mwr3p6+sm9D51xFl6i+jg95Dhz4Gq0ye++87b2T/7rn2l7dm9v8zeut8mJUam+8Trqz5DY8M/EsVzTxNTG9vVvHG4/99F/3S5dvq7hKdTPtTs04S3zCQofkNXrAw7DpR5mFIJbhJtyHnHkxKP+Q/Cx0g4e2NM+8P7va4duOSDiG44eR7yE8l4ZaZ4L74HzI4MMnKxnKCEjRoF6jjZLyLUA5eLgyeDDcMcOKIOtLqB++pdbLIVwVclFzrpZP31oUzPcSEiKAs9SVgQBKsiavUM2ys+ov6Y0Wiezy+JF7KpMN4kGTkIKkOq1pv1ss+q2lBGjcXFF2a0JrMkqdZKrSkgWyp7ERju7XVbAkqw8tpzP0ZmkZ1tOe1KwP+pwKnMChVfZgRIpa3Hu3DmtK3V60FGu28GLWe6UXdUqVkRtbDPv/eijjzWu+w1veEOHYOAT1Fs/NlbSqQRVE7J1QPqyU0kiq4VvCLmbmc64VTTwbRPVDocuQOleROmTZ50Wtoi+8Czd90+Zckm8K54dNgc/qBJ2EfbiH+NTR84effL1HTmTqBBzL8MiqLxUy3pD7a3A4hkST3uMXQ03LgEDsm+N3fTNeVaxnUtIGGx2Fl0TsorkZqio2ok039ujRS16Yoq/6w6GqWD1kUEDNUljd3WtHTx0sN1+2+3txaNH20vHX5Izx+CwsXmIOHmu58yZM41oTQGFxv05u+6yW++6bp42wQPsQj7f/c8enGLIxS0MdqxeG7VwEW0SlVaNNwMGcBZax0DKYcd3dZAajqKygNEIt5740Ib4luwvTFkZLsRLSvQFpif2LhFfygmslQg4gy/dV9V+mLVMFNrDYSa+qW417gwy2WuIkQkOBaOXmR8GjD0pzcGCaoMFp2vdioSnUkD2QP3cQUJB65WRyXB3Gvt9zU6Hr4KD1OqGQYiZvB6Va+NptS2+oo/sdUIz2foAPEPWPxkXv2PDRK8pLOBS6pJD8x7CELs+vqZsys7fAa8+q3pZNQGOcYwLC+3I4SPt/IXz+h2Cy0OHDrXdu3a3bdu2mgRDVD7FmZqQJCUZCeeCQIhr2rZ1W5vZuKktMidAvJCRdnV2vn3pK4+1n/u/fqFdm8VwopyGpCbKV0uC17kuE5OMvmlCVU16Mk6cVq7+2WpfShHFf6h/Q3ZDU51ui3vecJsy8lsPHWirKwttcf6GsnEydrW7YeynqPHTR74q6P+5bxxuH/2FX2qXr9wQ+35x2dk45F4CKdZFrUUl01rRYrG5X8+RV/aent9VnMW4R6pOtPY33/kt7W1veWPbuxu+ywYpvM0B26pkZx0GKbghcTw/r/VWtqVSkbWwN29xnzUtaZzvhfmMgy5IthITQbwl+OEeZZcdI5iSs805Yy8AnUe21N0dKU/6npLt8W+pyNWQFuEpZTvdmzytcx3yXAJQBTfqyHHt2yQv165l7ytgU2dNdXc4waOXGy6Hs9YgJHwuzhX0APg/LWt8Pg6dtWIvhZuRZC+BK2c214sjZ197DrcTGc4wZ/fqlavaq04iTLwj2AiLHqcoQrRKMC5X2Ca1dvTokfa7v/d77du+7R3tPd/9HpVM4Xexj7T+grvd+quELfyR1dV24cIFreH+/fuFZBGU53yrRbCQaxMIHSRHLyA+JT7SyAZBpYOYTh0USezSteA1SWRTyuQ9sV3c+8jJ52/SWi8okt5aswcjrF+s1ZsmoSUL5+K4EUdEnicuB6bBEkXiKUMr3eGqWbr+mz5gexIRAIpZKBhdsqR+38WFeRkWnDla5WTMLP47vvVb266dO+WUn332WWXZLDQOaO/uPe3OO++UyAHa46+99lo7f+6crpf31LQahBJK5YjPTgaeg+BscrBRa045y0XLGe/BtZkt7j5237trRVmDBD7cIzUZPQwIgaWrLtZ4pyteRtO5bdem5PqJ+/tDvMjhcvAwYGynX78mkMXpOqo3RO6AxXUkvV+Jrng6lAlC3Iz7uh1U+HeMyAzrXcO+bV9LVXxfJyOvGyhIqRCG7nX+aUfaqzVMu48gqJv0zBOHDOviXUBQz4OnmNnEgbNMMnIWze9KQ1p7wRkzh0tjIEuwRllHDVJQSUUCIDWSsti9HvjjrI19h3CFFaNG2623HlIG/fhXH1eZBiOHABDGAefLVKc7br+9y9Z37NipPUYm5zqsg0rUstgvyrYqQ00NXS2Ckr2cb5evXFNmvnHzNjnIL335sfaz/+P/1GZvLEi2lYlpOHL+SGa0iI3KIiRqory2vrwnO6Z7cvHBuGEyXWB1nDkZOYNR7rv7rvZTf/8n2oH9e9rIGsHKvDJ3oGs5+2Va0LTz1es+Nb2pPX/4aPvoL3ysnTl7qa2gEb9mcp60uMcsGyoNgGrDTI1+WPpYn5HbgGPUgcqnp8d1HbDVpydH2w996H3tXd/+DmXmSwS38zeKzT7SEI4xcRf1RrJ0owIwuvmibWppiax1SaIniKOolosKIecmkPX4mJIRdbyUIiPXrX+vkkHCYHeNO/B9lMZClsJxcI+upVbmXn3U2YcJ0n2/XFv1I29wLT3nPkSutEL60Dn0JvDn2rjfTE9zK5nb2MiY3amS4ooJwkb0LE6UAJjrkcKk2oJXtHcz6ERdOZWkAJuLV6W21kUFTIGeJYxCQMV8b8oLrCMs7uvX29Wr19rlS5fbtm3b1aIHUkt3g8+1W+MIfrlUCdxozKlFdz796U+3J558on3kIx8R74n3w2+Q9fM83LlkbpWIbCo5EYgt6zPTChZfQSAVmFz8pTqvshtFpO3tdbCsvozH52bLriYAACAASURBVCm5qQQvr+2Hw9iw6hoyTvU/5chlgEtft8u0c5QLy8/Fxjkouymmb2omLBwGjQcUeEEs7gHpwRvNgQM3YZF4w+Q4XuAJNj9w96FbD7WFufl27tzZ9sLzz+vnOGyiR6IxDGTqvvxMNanlFR1EZXKCDWu3DpyeYSg7SEHjmWFbZK/Av4G1OAjbtm7VghLJSY8c5mEx3VMrNbGjn2LVRWElXNH3aBcwWS1IkvrUcXBGmgg9qIgy68paTUJKFhoxg2L819hWPSPBUoa7tcEKMdCGrjJKrmfIbcj40s6Wt2YWaKERqafxvGxUB2Z/ULYZrvt6mN3PJE7bXApn0sm0dUhKM2C4HoHD+dtPdb3eekd81BSi1KJuHlNaJC3n+dpPcCcgoVFL3Lp1S/XHuoUIJ2mSJdG6OQwe5VgZIhBgg5xzvcuGWBuCTrJsDiRGaLM0p5e1h9/5zne2hx58qJN/NepgsSE+x5OaFkotzBrRrhO7e8QEKFAkHGiJxMgxwACHQLSiXm3Gmz7x9DPt//i5j7ZXT6L0ttKmZsj2qBW6ZU2wZIbCmJjRqb0JbR+w1/vWtTJY0mmn3qcGOLWZHdi3u73xofvbB9733rZzxxZJtS4tzilzx8mLTCeSnslu6KqrRv71F9ov/OtfaafOXJBEK9eOJjvysvyt3uZyGg4YY2gtRBVoXW6mgtt0M0BIhKk+MmLBmrHRlfbDH/pA+/Z3fktbnJ81o37cHIE17BN635VwqFe6yHb08vPJm7e6pxd2t2rNK6tyVuH9YPNcWqtzV2RWHEyeH/t+bv6GuTxFqApB1UG0y5SB46NFjlPjmbFH2IeRPOa2sb2qpVaNWyio+sctd0uQQAnAASnjPft5CX1GTqkg6mZotbturrHDVT5SkoXjLeif/Rm/EcTWYi1mvYtDBZmyWkl1zZMOVMUTovtn3pyAjZs26nqFeFU7XiB2i++YcY/z5ndAHAhuFWRQ+pNENbXy6wq66ceH28A9sNZ8BuWqT37ykyq5fvjDH3ZLrSSgzbNIcuTBMh5FG1Ja9paSGimYujU5SZ1khQlIBnba9g8JdFqYx+Rr2WB6JjWRL0JjHbqtfnXbH4/W7kdLr8/IM7mssnLgIusBVxRSkEQHOVcWJ0UjqR0Z8lWEWr3FQCg87EjJJQvKwhBRuNZhHV4WGRgRJzkyPt5OvfpKe+mll9rx48d1gyGayPAr6nOfpcgQ2khWVssGlgNTz67bg0yQS+tUEWNq/KKi2XFvjLTfpNYveLFgUa5D0oAzMNTNDUi0rMNWAUIgcP4eZskhOshYC86qKDjkiAoeUutnXZXBFzTbKX4VbJx1D6O/g62j4DaoU6dmHaMgsf+w1icoj5hcaOgy5Q+3wQRF4bCHRasWFM1vd6Q9RAZ6x+/gwf28VRN39FdEvn5SGU816EXgegUVgzJD1tUCDt4HXZkBpnDG3lapJ2iKAw4Po+H+pZ9c+vTsT+5LTlra2zZsQLccfomdVKSs66ugwDyAkU4GkrXkvQjunnn2Wa0TsChDEw4cuKW96U2PtO07dkipCUMomJYe4cxkhm08Oys2LAYMI93zT1yC4TB775nFrdoi+wOIHwOFzoO0zkFN8PdksjjHMU0Tm19YaqfOnm9/8Ik/an/yqU+3G3MLgt9Nbi6FRC1stQIWAdPPq/gOco4VbGZWg67ODpw/ZOa0eJGNv/mRB9t3vOvbNBo0am/ie4D8EQTL4E7bUTeud6J9/fkj7Zd/9d+0k6fOiQDHtYMYLCzy3NlLxcb2paR6rz2WliIHwxXilZ6+JglKwY4RvaNqOdu/b2d7+1sfaXe/4fa2trLYNm2Ybtu2bFJtnHV0SG24VRlqSTgL2tSMAT8X/vDseJ50uvAsFHxHLY/aOkFXaUj47GaYk5XdSFz4HZAcG/p+Ch/O4ML5CyrxHDp0q/YvdeJbb71NcDWlRTlwdQgFrqddy+1YamWsVjnsNsjmlctXzDqvCWyxHyqb1UhVCUFR42eIzcpKu6FxrsDcvvYkEth9rpkaujkADkA1TEgqmJk97hqxB58Y4QMBUDIwFEUpGxalPLeDkvF6pCqJI88jk9icRIzoHNACuGPHdpVa4YzYDhtlVEJXHSBpB+V6v/b00+0Tn/hEe+97v7+97W1v7cW7KhhUUCKbZ8SNdcF/Xbp0se/EGXGiwx+XOx2wuLTca6UL8e7a0Wz3hjyzdDZk5GvIzkEGbcOM/o6cefGpNR6INiOwqYZjMNe4jGyx8VgMasIiOFTNQXB6qXllow7r5WJrV22dDcewj1OnTkvwfu++vWKCQ2bgRoG7Nc+1NfUtEj0dPvyCpuUAN8Ie5CEwupHhISyezE7QgTqu3+xITJQSVN45gziT3sGGF+W3qWlQNVAl0ZNtF8e5ooiCgSN4Mgx4XO92u5h1tJ1hej9UhBcCXcHqZW8qr+zd4M3/Sk1F99+J15TKWQmLdMM9MpGqXtvXt9zvHGnDEMN0vUB9qZk5jiwkI8NexqruZAa9nGhF2XZw3rRssjDuuXMPDag+7VrmDCIximJVul4eMvVzq2VZiCOkOt87BwRDwKExKWdR05VS5mH/YUggMjrAsyoeThQYzsiJNfv5N8ZQjj6HrGrvXBfGE7GfaDWjAQ0c/vLLL4s1jhoWxvC2229rt99+h+pnu/fsUckncHyyFN+n+RNcSya94QTOnz8nY71t+3ahAWQXhh9HyiC5jon3ik66VJ8WuS+vUWB9DI1lQdlWlEmI/smIRtr/+a8+2n71136jbdm2Qw70xvyiXqP3Vda1pqlgZL0w17ssV5O+1PFWjr0nFjrj5czV70mKdbk99MA97V/88/9e9efZ65fEAEcSdUKokt5d7h8CXuaSP/PMc+3nf+Fj7cKlq210bFJkN3rNYdrTrqakoGtlXE+4G5NdyJjYCvZEWDQsryCEiWxja+2ND97f3v++720bplH5AhZYbJs2zijoWFxAJtlBrbM0O2bW38xhr7dKPWXcOWMuAzrxwKnCYcDBQaaK7dq8aVPXcsgZS7DOz9nHHeelOBZkmthBAgTe5+KlS3Jie/ft65wUjkLKb8VuJ/CIo40dSfIjxnMNOkqpisBHpNZFT5iLaJWuhf7ADiUal+PltQSQLoU68UP/gAFJqc1v37bNMwDEIXE5UTVfIUxL5YTNbFfQNDqq+7Oeg5M13suoVwZoue4cRCD2y0OosDs1O1wl0AVdF51NqnmPjDSPXm3mHpQyHox+DgrP9bOf+6ymSX733/5ulUpAGtxa7FJC2tpcSl7SWjgjN3pq1M58Lj9bB1Z8NvaF9+Hcg8apTAEJss7ukNGeAD/ZebmQKn+U8iRByUvPfmktb8qNxfApS5OBtFi9pees35vpPTwMHDw3RrQWWPLEiRNi1zLt5o1vfKNqfiwC9UDIZiicWZ1ovu3Yub1t24ax2uiDURkug0Nop4kaEi0EGAl9zkCjPVBZ4u6uZ9JBeJXN+v5zkYsGM9Od/a13snaOPSs2zq5zwoFvB5KecfZGku2oDRG77ztDSnr42DBgx6y+yVv3ecQ3O3Q58nrf+jiHH7LWDhb6TNkEuUg45l7iLDsGebde1XdZtWHVuCoYEbyXefDp0S20gbWWYS2FqxghDrqdlQlkqeGlzOLAwg7brGL/8f0YcnfgYrKjeQzU+3xgDCmavJO2DA4PETiZDY5w69Ztbdu2bfoMMhMkJ12vG5FjJgBQLXsjkpQbO+KZlKQqUMJJv/baq+2Fwy/IUInd29babbfe1u69916NT9y1a2fbt2+/9vFIFOgqOxLBE8W7AYciwTM3+fhjj+l8MLlp8xbUnCZ1nRB3EJ0Ic1iGsNpq4IZw/4Ira8PwFzKiidpBvMJZkULfKD3BEyKW/cZv/rv227/zu21+ES1zyDiTys4hxjEGFTb7oiaBxTmbNujaVD+IJOUfD3Yxe1xqacDrqLuRld9zZ/tv/5t/3A7s392WFxnSsazcH6CDOjxOmkx8YRl4GXRksj3/wpH2sV/5tXbu/CW1nmmoigZ8e7qblcyMAej2wy+pvnKVnoQmepKb+RsezKLK0io11zXpqv/Dn/7JNtqW28rSvJw50P/8PCW91DXNF+L5Aa0TxBiZQ0/BSm3q76e1a+MGM52nprRXCBzZR2kpw0lbg9vwf/Z8+DqUCIFvw9EIOsQtqn9beheGVkVcg+NTBDKQH85h6vkdelplKvNgegIcZ8u93+a88OUZ4QQpdjxup7JNS82ZN1GWzVMp+dFhYpFAld+JoAv/9pjSvnuGz00Lsm2FM9aIj/FznBx+R4GUWtjYU+4i8fhQI4FdK1kZtSGkz55l8iKOEcEV9sHqstXoOEf8Pmpw/E0QYtRhTiRo2PCHDh70ZLcaqmU1uJoEKN109Baq1a6IadGlJylWWaErRTAj3tK42C3sQpAXl7eMFvCMQRYcODr44Q/EWfaNmO01JGbk5We+uOYIwAvhaN7tZWZXu77LQ6OuoOimNg9RCtk1DweDtkv16dH2wvMvmNVXF8Gu5z3vuuuuducdd+hCncm81GZvXJfohFmS3oDZEFZEC0HF8HjITlXuLsirb3O62ZHbI7hXT+/7/8ORR3q2h6H7Gqqy6f+UI4+6WKD1crb8duegyuB2wUGw4Q4CtOOOI7/531kb9dsXFOPocDgBzA4z75J6eBTLApFnDRMMJHL3zy3KosMlGcsqj5QmuPZJxupVK5z7RD1QwCS5ErMpUyumbQkqdNlGvVbs0kHboGf7ek+aWNa3tbkW74BFwVLde1o32I/SWd60sQtuXN/0mgA/ut3Rc4nDAE4vOap8BJyQ0aiVsy4gSLDG77zj9rZr9y7NQ2Z/0vtqqNVQm0VHyGbdPsb1Q7LBYPRtRhaDCcSvde9qayY55TxyVsjmOm5ElbAgphlWs4AR1zIJ0a6kQ4HaCWisToeOAeeHmtykdMpxhmTAr5483f63//3n2hNPfU2Q+8yGzeCy7dr1G8paqV9Lz7zGdkYQNY4cgxhGo5+Fs3GEXvw7K3KQ9Gf/o//qH7RDB/fJgS4vUSNfaRMii601XsXc8dHxKUHstMx94xuH28//4i+102fOC0EgK+dvAgxl7kIWugNUB90tc+aPWN7WUHs58oruyTQZjrJl88b2pjc+KElWCG9cK4EHf7j+cfrdK0jVHAOV15zcsN+dadFaNdMLrdC9Mj0leFk92BLWcTcMiQjvo6Rkerqei4NU+pThUezff0C/iyPRQJGFeT1feEbSyyg+TM54OlhsY2zw2dfpRDEhzevgAN/wdgdpI61awYEQM7VGwcSGLGZim9GCIuF1Y66N0DlxsGPrg4LiPclJlRDVoIyQc83vRrPBYioVyBfh2A4smiVuXRPDu1rR+DyCK0vIWnXRMH0/QY4gmzIFZzDX56FWLsl6D/VTG/FzKiNMwxmY0Ln1BDjbnRCNLdjjFkEC+xDZPO7U5FkpCQLBpyxavlal2BIgU0+9xH18feqTL1EylSxXESOaK37ApAOS0TElJ4Ld4X+9+vWvrAWedr3WMDtOOkxbFimSe1wcb8omo5Z39swZfTjGsyPopKc29c6Sf3Rd2xEeF8hC4cRZiBDchnBSHiC/RwSDcSeQ8EAAR5Z2dHF7hjyGjik/lV+r13c9yeVwdd/l8bustkaQKg4YZLpx5HGwQ9g9daJknf7dap/zpXbweiJcBxZDd11tVXHD6+qP9SZCST2TNtFotxK1xk6c+iln+Xna1yxnG2i9OooGg2mi5KVMWS+1c1JmUZuS7BY4SvBXiSiwQUPMCdrhWpLHHUY5TLmd+mupkZUqUunlp3RgPoUnOmlQQOk426jYgPK+OG307J2FX3cNq0Q1uA/uASMZHXuyXF/PcnvqqSclBnT27FkZLQzYG+5+gwQjcNg7d+zUgaFeTV3bSk8hLFVL0tioSTZ0U3AWNoIuTQtu4xkoSC3OCK/B8JBxGUK1gSCTYl2JsHEKlJcQxRBbfmlJXRW8D++pswMxSUaEfuUbDkaqDsvPtm6hBafGvoZctEKGjVY/Dn1KWfBLL7/S/uf/5X9tT3/tuTY2Oa2snMydDHhB5NWFmrZXJw14viB911q7jW0eBJVkZcT6qSRakTi95cDe9qM/8qF2+60H2kZU6aZgb9NOOi74+sbCSlteG20TU5s0m/zzX/hS+8pXHm9PPPl0W1xabaPjkyLmeZIw8DsaAM6uKQNo9kn0GRSIDqF1U/LUTqc6+YgGpIAaXLl0vr35kYeVkU9NCFjWkJeREU9DU9lDpY8Ezi4/so/JrLlpDKlKIyVTyv4EySSQdB130V0tBWUz4ZDsHFlPIVjVU6zgV4hWAjLzVwjiOK+cJ5cr+/kRHg6yqdP0cIZr5TgyyCCozmb5XQfI7EvOTc6r0S4QKoRY1nTP2VPWHzf06wEivh9pfKhV08EUz98zGNw6FlsMMgG0zX43n2hU18wX19MHHLYRBKDJQvnMBBmcD4muFGOej01AHuVEly8tU5sSJs+JZ0NAHU0HX2cTbJ4RwsDsXDu+zVLLbuWjjk9ZWaiFzhjIhAfBuFRoxLHvsDG66PXwBMv4Ce0NbEgFMOEnCfkr9T8F+IWgCHWs3ndPwZtRYM+18DPskjL0Jz/3ybU4hBhpPoj2DA7GiZdfVq2A2l3EWZIV4oQCm3Az6gVe8/QWRUUFWWYql5vpMSKwIJe1YFPTHoQhUfnKBDFkLKKymIJNTJQw0SDsP0Gv5crjJrvWqa4Fy24+/bqBJ+ISO8LZwJFr0QveWOfIK/gfZuS9a/W/QiJLFhmnlBq83qLTXI6jvfld/vqMXK+uzKybBtcFAz1cPySY6T7SwlWtMDbENUEtPdjFWHb07ha51AdDwuG9ouI0zOKztkNYrWuXqlvEYBAd8wxTL3YLjNvYFPgoc3d0jrHBiHR1J9WKe+jdzt6R8ZAoEpiSA4ZhePXVV9uxY8eEAvF5DLS5++572s6dOzQ69sCBA4LQcPJcG46Z+hVrID2D8BuqDTDxl6433RZTU/p9YDZLYFrzWoaYkoD6Xq8UjL9R0Cx7nD87du7UPn3hhRekOHXPvfd2hEvWWhoL5fTVfonQhdp0RruRkuI11EQnzrANTYRpNKJEWTYJrVpzVkbalWuz7cuPPt4ef/zJ9tUnn27XZ+fa/CIlFLfcpAboPnL/vmtWDn4rbk60a7QKM1Tzvcm++fcdtx1sP/5j/0W79eB+9W3jMEnGJybIglfb8tp4W1gZaaOT1CGn2kc/+vPtC1/8cpvZsEnXsgjMv2QdecoC9JPz2ap3p7WwethtR9IqWnVyOXL+bbgfJAC2+tXLF9vb3/rm9k/+8X+pmekQ4BiSAlrAHaL9LaEW1MXEjDc5letwZhtRoR6p4znMzs0qONy1e6c4EgRvQhylAW6CmBxjaYZHiMTkOM/jJnBUd09NIQyXyfbHanCyOaUEmYRGbVkTE9oXfHW8pgr8lblXIsDn42Bpb8QhxJ675m2kAI6Gna4RMva02sIKCWO92aOeSeFgnXu1mNb1tn37DpebimNk62Zjil0mA00N3II2Pt/KWMXxsNPkc9TdtLraBSFcC50DBDfYigyO8Rx3yiDTmnvBa3g/dUjJOZMEuF6uYAGVz2vX9N7+f89+yBomg7ZOhPvGPc2N15mopjkea6t6HxP8VlRm0WvSbVD9/woKqqzAz3i/q9euKVBh0AoBmgSdxl1SkP+dovy3Qeql2GKVDrdta3AtRs4deWINAsVrJ0+K/aj2BeHzo20C2T3VEunXLIgdtRxGEwpSAva0bm4WgE2ilq9qs0iNMU6aB4ThYmFw+BoUL+EZExo8oKEni4AEKHMvXVo+M6M604LQu71BD/RwklVB68oWJOBQxLc6BF2NPI56yK4eKITFV3YIQMG7+v+e/9ZFX647FSwfUl5Fir3rrn6eQVaezKYLNiqz736n3iscgJQA/BxqKs9NkL2d+mBc5eC5mZnvPmgNpqnhF+ZLzPtAZSSfCEO9dOwQ5hYkXA46bWNhvjtYqwNJrbr+zcKl9kgWm9nLPsT9HuslZN1fGunJBCtm+96Q8Th8+LBKNxwKOiBEOtu9S9D4Lbcc0CHjelBZo/+UAxHUicw4ZB8OTAdHlhayVAal9malwcCQjgPL3XdIiGua2e9CBorFDlFONfsSQRI8qLZMDAts3kmtV0Y1EtkTXKR2xnnR8IwFiyuJh0BpTKhF1MVs9FR3E9K21mZRoxsbb9t37lbN+fqN+Xb02EvtL//qi+0P/vCPBK+jZb6ifW/9AO+zBF6xwcl4SjmtVK/MCzHRjf5sQeery+32W2+RIz94YF+bnPDM7/FRulsW2/zcjTa/tNYmZja3M+evtCNHj7XPf/6L7fjxl4QQ2IkT3Hn0Ks6UYETlkqqVJ5DXMyhH7oFLhUyVIx8fXXW7mcB8/r3W3vaWR3RtfG9leV7tcxMTY21Gvea0+THAZq66KZCWdsKSTNFwdgm+IM3KxD7649cQ2XEvdjgaSl5AZOiIqEwV551pg5w/yjURJeIMktEJui0SmDgJJSClOnHJJZsljjCVV4N9zJfLLZFKrRG5a5YX5cyyh8xnteOycwscb5a3dL+rRdHdC07KtK8kpmRkIvwg/l96GlXbBb0lMMZBdfKiJcZElimovBI5bBjkVNf5cdCw0tGvNyJlcTEjcuG6kBiihGYC3or4JSHGKmEoW4wvgQeTcvH/x9p7QOt9lle+75GOTlNvloskS7Yly5Z7g9iAjSEmQEhCEghJZjJASCdlTZK5c2+GtMkEJpCskAmYQAohtGAMKYaEkIAxNjZgcG+S5SJb1SpH9RSVc+e397P/32dg7ppZ6x6WkHzOd77v/3//7/uU/exnP12iSEBR/eysWdeSW1PNCMwJVITMaMCUgyVOfM4wvpMkgXNoad2Mde4JVHUkvDLmWSfOc1AT7AvBzcIFCxVwERhg00iAQAkJuDJnwElnawOffP8filFkTe9eHRk1o5kiHyTTFNygKWSBDtw24H5f58Y58IaczOR01EQ7QEEQZAVo9JYCjoVHCiru62eWylCRH/Ja1xqKBe626A7W8XV+K7Teq5H/fzny3HvgmESNzjJ7bvd/Vbs25N6doYpgM+rOabiCmr6pZN+J7BZlpF65oBxEXUSX9fLffVK4KWsYwolsrCP3/vq5Da0HpuQg9jvybHAzM81LELRYE74wKI42HSEnauYgJlpmP2QecjIMT/KxwAqRcw4z+wMHzshBNnJ0jUN8i0Eie3UtzAYGpviDDz7Q9u7dp+skmz7zTNjia9qKFSukfsbnGFJ3a5nZulYg1K4pRImf9+qGHoAhMhLZuHgjDjLFRJ6eVtbNz2g54ZqA5DrYsFTeyMqFPtQ8Z4lalEFR4FJDUxLoOsK3lgLa/9u3bW9nnX12R3TDcJAJqOe0D0nhGXjClvX8BZGK/OAaOn9CRgMsHhkZU7/2/gMH1c6FUMy+/Qfbv37hVjHYIb6RecFsl0hMoQmB/RT06oxllnqRQjtH7lkBc5hiRWZ+whnumtUr2xt/4t+15csXa/LZ3FH63t1CRtIwMHu4nWiD7Qtf+kr70N98RHArjykEPTJg4H7Ea6xAN6p6f8h34RX4uWZqYmkKVJBNcjs0u7WRoYE2efRgGxkabG/9+Z9tG89fr1GqOHgEbObNHdGAlAPj+9TrL8Gf4leELRMs0LMT3Ausc9Q89THqfThyyZsyfKSY7hpBOmdQZRv2lTgM1YPckU+ju90N+nHtNyQ2cz5myemTpSmYKKciHXA9A+uIewiOy1f8PntJCIDKTlYMy3kIkqixucWHic0RmlojSg2zlypizSWIgpnR2Ik2f/4ClYjYg5wpHDlfvIfh5Zpm+bw535XYiMiXINh1/X4kLsGayW4mwbnbxCU7ylvsWQLnEMt4j5xj9R5Vt41V55BVtXKoxJQI1GuGO98zB8KEQNZh//h+lbToIFAd/SS6/Uwtm61yo4WgRrsyQURy2D+q8XfqeS41wLPB5qI98PAjj8jvkXhYr8DtcnpGs0wYDB+hvF8buPkDf2jgpurA8g/E6tqU9BS7DSIPgJtPH183fajk65IhB+aMPq4fQI8qz8LzAET26NNV14Yp0kHgCjNhfRPpL878WPuynvpZ2gK6w9ylqr2oPMFGXPO3Q+tVZ/82aN2/8Z0ceTLyBDzfsUZe2VqvLJAatoOfvPv/liMvY2VBkG8l+vm9vhV+Vhmi6/d8Phu8P6v1RjfJMevYf9Me7oFiX+m4Fwwuh9s3+UiSkTUFTj3O5RApz5D19vgYBamXuIGRHTNm+Xpuz5727DPPtC1btvSVcWa3tWed1S6+6CIJOKB8Bjs9MpAZCxruBmtB1h1CS28dXPMPKS/rlucR5IHvG2LzRCKfh96/xQrv5rqbA0KWQ4ZA1kUbGfAeRiATmHhKzp6Ndig4Knbqs9u2taefeqqdf/7GtnjJ4nb0yNFuDkFqgVnr3j15P6k3fcbE1AzrSE2UjBbGunqxEYIZm9vmDI22g4ePtr//x8+0t7/jnXLsMNtx9rSfdSJCtfvlyKK+F6JQ2Q6kVn1GavJZ9ZPjzM9au7q9+U3/oS1bukg18wXSMJ/Vjh9DNphBKQNt/NBEu/0rX2t/93f/IPQA+3Dqaae3oxOT7cBB2gfdosbyk6ETGGkvinD3/NMZ/YdMQAvhbaAda+0E8xl8Db/0iz/fLrrgfKm4KVNXfZ9WK17ja4uoi/cKMPuQlNympyzLSXZNtpRggowpULz4RhMT7bndzykbPeWU5S4BEbTSVibehfuNrX0xJBQMCHh4xCVK9hPBI+8vDgVtwINz2sFDzK32RC7WKkFuOhasOOjMPJwKC7uEMNbT9U9myn50cGiCW2x3iNCgXrL/Ql6tkBYHw+tx3iEuO0h13VzlsurgiCaDZ7obdtb89Brego1IfzbOPyU49rUzYZcplInWm+rZRgAAIABJREFUOGiuOyWoCZAryRRThhnuSrQEFTnLmLeUDXg+/Elw455vIxjWOQHGPqp1F1dFgj8n2viBA+3ee+5tCxctbJdeckmnHz9/Pqiex5IqQa0ad7pqxIUolIxOFZU2FPAzbnXMZd0qI8OTgQzYkQN5nsfcCcTvdOXET/7ZH/Tlm3FvbtdQP2jViwWZ9pEskgF28A0XJ9Zub1pXz0Hlff13ggYROyQm41njaZPqd7L9jjp1SmWVfSQyXtPLdnsTpeKJQoTxKNSe+IKvpdfKFfg5nx/tc+47E2xkxEtYpt9Z9q8HD4qDlRq/IkExzD3VLDKmEb5nw7mm67m7qvlm1KEyqh7SISi7eVRhp91bYwODIkiZq0/Ih99PJJqo+VueiD4zzFk2bi+SnujmznNwkwk4M7Awg2CuElBJBqu+ZwRXpryZ3QfdGzGb7JZNjNGDiPLQQw9J+Ics+9RTV6gVK4JCXP/KVasEk/M9HBnkNhwda4WBk2EpYlAEJKLwJONYe1lMV0QrFtLWBdlsuoMZY9BkPGSsIdd4/rVgublzxWQnW0CDPiJEkqssI9PV+vugnNTMMmjGgVLJuj5vdO9JlZy4bpUfKDWdcA8tn0XrjGp9pT7oNh330ttxG0bnmpPBAcEPzp7TxubOU815DrU8nN+s2e3goaPtS1++o912+1fabbff6QErg0N9Gblr/DaaZuWzjurfL25CBkm4BcysdRIAMu3REeqJU231qjPaT/z7H2urzjhNQ0pw7rNngxBYEGT//oPtS7d9Rez5xx7b3K6+5pq2+sw1QlQ2bdrcNm1+vNjqrJmJVBIqrBY0KWLRIosy5DAdEO66AcHLBEGR3IZnt/lzh9srv+fl7dWvfIVq4UjEghLgyFGim4FVPotAy8iGQwTel2dMdj6rTWtozqSCUjsu9PRHXGemdxi0aojyxyE5qPB+eDY83/A+fLgN0wedqVqGnr2JbVa85OcWegEBcNsVASNOKJwVX6kjfZUhjx9TCSaOmJ8r+BhyDT2oWvgXZK8ubZrAHDIc15uRns6APYYzpCu1yCGXesRSxFyz4HCcXpVMcUDKLpOVFkqmfvAaI23bnlZU8w4gBVpjxPV0KZuBEB473if04rM0p7QmqDezrjjHfLllz4OTNAa2FBm1ruhYlLCXRMcq6cEhsz9dM7e866GDB2sNCXpnta9+9avt05/6dPvRH31Du+zyy3VdDm6c+SXIQCmScp0Qkblj6kBQ0K9RtEe6uekQezPDnv3Ftan8B1owPNzV3+P3tG8+cePbv82Rq9IpI9SD2k26KDg3gzCqB9HkDRMoQqV/vqNIO1QceUXumubilrLZGfAhKdWew++CgT4WtmQ505/diatUm1rVpE0qq57xvjGYIA2pGVry0pAmzkR9nkMmQPAVR65FzTUV41Nlgz4xFkPrNbO5SGW6t5J9TcuIMxqLxKSG0hFMSg9dm6icscoLGjE5xzWcElmRPGAR0tJ+FkEFk8dcx8u9KCOpvmvXrQ27+kC4P7zXEtIrEvB77l44JucujWZdk5nTfA9jg5OxwfP/Z5qXCC2lzsRnUCsjy96+bVvbt29/W7R4UTv9jDM6py2FJg64IEsfLqEJDEQQQ5Nxlsn8OFhuM2Gt077hXlULT5hpajETI0/ONmToatAP7yYUqd4jKIfhfXMqtBcy3KDaIg2L+vN72bU/Nz2uClJL6ZDfD8zoISsugaQLQHXX0mLGGD7yyCO61nPWrWuIagAXhk0bBnOYyB5HaUElGTR1mrhnV6+RgRxQxk37Fhnu3HkL2vyFizXm9B9v+af2tt/6HdWeyYYhvM2Z45GRVhhMEOxuB5dAzNpXT30NVQkJcEB7nCBjWrVo2tjmzRtpN7z8Ze37XvMq1cX5WVrFdu3a0z728ZvaE08+rfe+8sor28pVq3X/jzz6WHvssU0mJ8lxl9a/UDOTEXHeElHRGrtVkvNArZSzAFlo8eJFbXQEstaUruEHX/v9bf/e5+TEgdmnJg7738NzXB8ftjRuEMnYOdZtNiU+tdVWVls6B5Y+pa5tyVLOLdcXydU4Q9dtzW3wnnAQHwKbiGGM9yyxIDkgZecmTtr2WMhIgj8qlzlgdpJjcqJ/Bzi9avddCfSk1iuO2EQ0n2neS/ru1fbZr/WemnSkZp0IuaSTzw6KIBi+4H3xTiRzWy2KYrazxrRaJfxwRwDvqfkXo6PiFpD1YyOByQnK3Lfu0g8lt/Rg83usO39Yd5eheu5NZ5+BRCoveD1SSmDtM+CL85Kxr9SnlVhVDZt10pCUIt9Z+8S18ve+571t93O720/91E8JKeReEe3xaNk5DV4McLtKFEw5q66TlN2A6rk+uDvYE9XTEdkRMfyorgPbYk7CLPkDx4EzbeDm9//375CR97Vy9LEL02/XsbYF21Tbi5TAygEH+n0eEN3n2qNyhqOBiyP2YvoHn+8MQyDSTdgbKaDAMEWVSE63ZGJD+1cWWgxorhERGqRaQ6aKMH8FxJVtOFZJltMj7PlBqt5YbS6CK/sy5Tj13uSxut4MGCnnQ1bHpiGb9HXXDNrShu6RB8kMvOm7+m21oHBQokcsBKQvI3c9y7/XyRHyqLseTjunHhEPJ2Zj5INmCF783HL+kE04lAglsH7Ll5/StTYZYrYxggfBb8oYSCzoSNu69RlN8OLf55x9dluzdq1au4KqIKIC5MgBZsoRBxMnqPrb9DHVAKMeyOejTYBACoY7ve2K1CW+MaGfZy85cHGtmAg4ZDKRUzAMGkPqaJsASdHxhMl9GBmgNHEC1ILVU8iKAUjGi9MA+jQRzoZVLFZJu/r3UttkUbnHoAI4SoIT1ofXxNC7ru+pfhzYlDz4vgh46qM9qbVSbzHnQSN8nUFjvK3Z7QxOgXhzjRlYenJyus2e43azIxNT7V/+9YvtPTe+Twxx6uNgcuSBBWJ4/Gu1vHBiDW3adGhOQQ1B0t4rSVfN8R4ZakcPHxKMvmbN6nbo4Lhqz2960xvbpRdfVAFAazt3Pdc+/vFPtE2bHm9TU8fbi198jTgCcaLsrbvu+mrbtXOXgjBr/VtdLK2MJmna2Ol+a7AFRptWMEocoAXbnn2q/czPvKW95c1vah/4sxvboQP72zXfdVVbOJ/BNLPaCZF5jTRNT05IB9twOYH+kMR/6J9Xu6GQKc6AuUCsPYaW186dN9/a+RWsaT/OzLQtj29R7XT1mWdar79GlvJsgXBDpFKRomrVcRzsp54kqR21+QSWhlbmXbKuIr4V0hb0r99xhXDKeyijZtZ3ZaPpHJF9lB21sJXFSNxDjwPn/nF2/JC9piwe2L1kkF3usfhSuFWu21v0xMOwPFTGJcmeIzeyOawsViSyql+bkW/te17jUu+AeDauq8OnMfGTz9AgFyVODLRya1+CbdbD09mQOc4MECcvrDnnUftJLZugIEbHzBUARZktu+N5G8fbk088Ic32a6+7rr32ta/t2tT4GTaCewifJs8m9lN+jY4A+QZPV8xX6vuB0rludeRA/EWv/hM3/rfv6MhTq01GHEw/ByuZXor/gpkz6SrZ8PN8t7MhbYpYBx4+dcIaMp+UzlSaLhootlptqEDqLuZ3kWmy+G9VYauQxX8VYSl95F3GXn3k+czUjL2pXWPqrl0HxkQ+E4l6I0u7Dd9HTFDWUm0iGATBohXxyoF0OspGGSL9x7V08rNdf78PDutn5KBmaadDoIxGVOmyJi5/4Ox8oKyGZiMEdExWjcMk4IlGPZHywGzXriI3yCbyYbPTIwsESgOmYpPvRH5Xdbtjbd26dWKMsyY4TSJsdPTJLNEaT3bL+/G+UkaqzgUMQ8oTYZ5qZGRfJ0I2dFd3KoGItPaQXYtUVGuP4UymmqxcPd2l1Z/eYDnZ6r8FRk92oedfAVH/PsYQudbmHlTqZgpNq0VOxgeijNSxXBLJOESR26obJDCnWmhqTfg3+4O1kf69YDi3ZIrPVhk9WZuGb4g46D1r42bypYIzZXGDbUqw3ywpt23bvqvtem5vW7BwcfvCF29rf/CuP27rN2xoCxctbtu272yHj9IDaw6Dga4a5aiaZiElRfLMcBfVX0G4FIxNy4nPHRttCxfOb6edekob37+/7X5uZ9uwfn1btw6BqDV6/c6du9uXvnRb27V7j+7/BS94gSbAhdDJs6L0wnALnJ1VyAa6borA7B4XWfMPBgfbGWesbOvWr2/nnX9+u+WWf2xTk0fbm978xnbRhRsF+7/nT/5YIcuP/+iPtNGRwTZzfLodPnSgTU2iuHVMQSOZFM/XDGyPfLXG3YA1AYCd+yBkTanThK+jqqXzJei4/mg9yxbFttjIW1MhteXYAmfYadg3asO9p45t6WK3hUG0ctuSZwrwXpmEx3uQwHhON1PtUiZB/hgn7nZGa4nEHpXUaYlg2RE6cJc0a2sO4CsY4VpxbPv37ZNjdWnMdlIlyiq9ZuKjCc20pI6q1qwgFIJglSeCKnAfnHXuiXIL2StESN6/S14QkCpSaEa5psaNA4ZcyPuoBFP1+wQD4QMQlONIeV9sgxQZq9yZQVG85pmtz4i8t2bNmWod5fUEHGH93/KZW9qXv/xlDWA5b8N5vv/S4fAIV/sNB3e9ufQq7ZXMawIRcTSYwFh21IN2LO2cVr+Bv33vf/2OjrxH68rkLZMg8ic+OsbI2WVNler1aXXQbv/vdvrbbNDjron4YmuzK2LqwZk2dia3cJP9M9ITaEQH2rCTYe4wL9m4CjQq4okjz8PTAQ3btW+yW1jY3JtfW4S9IuApby02cr+TETu/ahnhEKhOVEziONpOsCMetxa1CygcDneHWJkmEWuxTyN+0NXQqv9ScUSnMsdoQUPnbIy0lqFMFtGGnrCDjUSYqYxo5LonpybcF10SjWxW+p2JLNeceWZbtXq1JtNB7oK5SabBF4Yco2v4l3YkG14NXiiBCgxG6vMYHIIziGGst/s1rapEppyIlmAhNUv3p1rPwHvQGVmCJcudzpGxIerOOMegSoEp0x3Be3CQWUMOnDL3CaMn+dKBHmTWtGuf1LEwLgQb4wfGazLaYJuYmhQJaumyZd2M4RiFZOnJZPt1mNkzCVQwFkges8YrzzhDmTvXhtFljRwoGVJXlE6WUJ0K1IQ5azwDtgSw+qJFS9SydfDwkXbTJz/dvnb3N9rP/8Ivtce3PNl++3f/W7v08ivb/AWL2j333KsRqDj/lIUEpxMsCtJ19pugw0YqssRm/HvCGHoQJv2tX39OG9+/r+3Ysa1ddeWVbf36dZpWuGvnznbg4MF2xukr29atz7Y777pTz5qWQZy5DagzNZ4fxlXKbGNjyo5Zk7379tXMZ/ce830LpRxvjz++pX3ta19XQDQ2NtzOOmuNkICjRw61yaOH24Ubz2tv+JEfbtMTR9oxEfEw4rMlHjM05PsX1DuG9CpZnzNgJxwO2kTcqu4b2zFL4aY0hFPgHLCXxHOp8pYdeROEzFpypiCMhRtiwRQH3C4bWEGQ30EYhAcP+Qv2NJ9B6UoogYh0HnAieeu+UqBLar5G1dknaEm0KlxHfC6yL7ZSym41m5vgor8cJNj36FE5dZ5H1+pYpY3YR847r+0nfMmZSQFxQuvE/uGauQ/X2d0N5SDUgYP4P5RWT3jYEEE/vdQEAu40MXkUlILfw6ZAFlWNXT7F76c6OzNFqkc/SZi6l2aazjRrRBscHTKcwfXnrm/Lli6TGeA+uE72Ho6d34mULM+X96GW/pnPfFaf9YpXvMKl1JL+TkavAV2RHCcxjcS1JoK628YoCh0HpU1f+v0hVypQv+nPfu87OHIUkJwt2pk5Ko9xCVypVpcSFxBZAANU9WQ5tspK0u/cOZdyMq4D1QCRjg1bk6XqYaXW/fzN5wzZNYPootvhRf+XxQ5qwGb0aLie5KcMUJHmcq39KmuOMB286MF08pMWm0hUxD30RFl6RBM+P7UlkbNKIAf4GGNkVTNH0h0xrYxCF4wUO1iHvdrq2HwhjKRyEWUiRfpVE7ZzdH3OzsNa0Gw2SCg6dCULiDNU36r6ZScFK4kZevK4NurjWx7XSM8N525oK1eubMtPWa7aFjXrtNBAuhHkTxtIzfBl/cj0iVTp6yZb4BqYFyyorTLKMIuBxblP9WvWpsc5hkPAtadtjYMTaFtRbN+o1+xFDm+enxTfuJ6RYR14ZdIyrvSkmxXqMYtz1N7EcyWTxlmrnl0lhMwUOHnC+yKDGxKECnYs4iJOnetF4EVnJQhOtbGl7SdEpARK2bvUddkLCNbkPnp9vtTp3CKkITUF9fH8hbZMMfSCgTCuv0ogY2i4TaGrLuLWWPvwRz/WbvvyHe1X/uOvqzb9W7/ze21kdK5IZtded33b8sST7a6vflX7hQ2kOm4356BH1GOduWfvOTsaEAQHmC7dALHTpjd3LgSoIQnjCL5UCcWa8SOjtCCeVLZFF4IHgBxR6YD2QmU/ixeZXHbyuEiHiPyQqQhircEae/ft74JR7pUgDvLTpZde2pYtW9J27dyh/nJq4LSbXXbpxe0Nr/9h1cgnj7gMQACiYS4Q3yDtjY32Om+K+IZj9whmiJdHFKyQuZvYZiSFQ6VgS1PUrMURHQMcNlLA6Hmfc846IVb99lCBaSU30i2IdkFxW7hnuCaPPvZYW79+vdYIpxrky8NebCetLOcZBRngYXEtI44KRMT9qDZgCJRl09mHBDAQLaM3riCyBGa4LhAHDwmJ9kFvMl5Go4owKfTTLZNCHKs9OQmZBGWqtTXfE8eghnNhn9jbrLEJv2WjC+Ln/SKbzNrHgZvT5GTMhM0KxEpDI4TIHdt3tIcefkicnVOWn2KC6bx5bfGixUZRiuiXbirsKveM7cIWck2HDh8yWlNDcrB9vCe2E9uXbi33w7tOH2SOZ07iQfKF7RXaVkiQ7UKVE2rcqdG6423gb2/83e9AdiuypkQXcFyl8PUtGWLgAl1ERXCR/vSGdPtBsntlkBUBhYMQw2DxgF5UKKdQUZzruT0tcderHaV0X306551DLghLv1u1UrOn3fsaR67bel7O5e/EQXAfrmM4K5AUY9XIvSS9KWoOJuzQeLgcXgk8FKvZWTETgizwkdpPevTzsES0KtgyIzMzaJ7P0CEt+D1iLnEIGjlYDpsNn5q52Paq2TrrDTmMZ8D10L8MAQ2jdPbZ57RVq1e2U1as6Aba8PlkmCKgEHFntnIf5B34OS0wguGPA8O7lsn9c01hmWN0pF4k2UXaTnwwU6ohmk4fLgIJabkQQaZqzyId1Xtw8DqeQnOEL8gSaGrCEq65jggNqUbIfG9qksVL0PyBqguz3glKcEau5UNkGhZSEJa/RovOGdS64jxcz/aB7gWWFrThZ6n5cU95Fqmp5/WsA9/DmLKmGALWiQCb72HYxGew2F+3P3HuZvc6E+zIbup5RYZysn36729p37j3/vZTP/1zbeOFF6k3+91/8p72T//8uTYxOd0WLFykP1ufeUaZjzoU1FZoXWvtMWlYT9QkK0th8pWzQhJw0YUXSDL2wQcfLKldi0YxqpgSzMTRI23//gMNB0y9OS10ZM3cBwEWzp/7Y5+Oj++T8mSY32JQH5v2aFfWuoYlmX0NjGyGNSWdxYsWCuaXNreGqZxoq1ee3l5wxWVtwfyxNjaMZoKRjWHq3HNHrW6Iw3veHAE7BSsPmrUeNTmVv4oIZycUNBM76fpw4HIR9comJTB1b7qTJGeKKKlNac9xn4LOCQpV9rMwUSR8Od/aSxoOBIQLWjWpSX/sQ02RnEWZzWpqsmV9g5B4vUs4wMsMF2nt4IGD7rgZyFQvE8XkSHH2NfZYTriY6TDzQ75Vq2nsJqhotZpZP95cl5Cpo+cRolpvP1lrnnKeib4WnNHo1Y7AN1NCRh7kgjN1pm8UyTbffsXB4AnVtj0TfUAjT92y5yA1aJP8kEpGJvXNmz9P9hP7vmA+wk4nhHqFYCfZVTkUl5E5MwSC4dn0guEmGWb2gwLFckKsC8/UyGRvgFdsejpenGibrD3wyfd/e418YCZZ8oCh744dDXuVHkjDocm4n1/Ptt+OI7d/fH6fer/PfJ7TrQEtPRj++YIvzrBNAEnPepeRp68ZiC9RVhCBWqAcnmxg/W4ZSjPh/cIwrpMJ68ECcSSSy/zGujcNLaie7sgrxnjzHppQUwQn6RuLGHOySgTodANhYvCdFZupSGRb7OxCHrrRpNWqkZa4kLNiuAPHJNAiSlfgUPAzD5++bA22mZiQPClCKkzxAqJLtIvDS22Z90obi5nqHldIqxivy+SnBBNhffI7MC4xQhDOkDHkkITcxefh2Hgf1gbHq2EGZhJWOcVBnOvZrs+x0SEMWtIRUldvvK6ecznisOxpAyLSVSBQDGsMAREt98J18axgxobgwjWDNGCcIv8oQplIZrPb/HnuS+U8cIg5iGReOE22KoYn0KW/Z/UojDHXH515DiYGhC+EJnjOXKcy4eaaI1kbawnvINAj+4V7V6ZQB9qDhnrymhJUEemLTN1MZvrEGZzyoQ9/rH3q0//QVpx+RnvZy1/R3vimn2x/+cEPyZFvfWaboGHum6AkA2xs5N0uQ3AkKcmUdCqIxUiSIfI7zzzztJwCBnl01ERP9hTOm3PMM4GhfsbKVe322+9o+/YdMORZA5sUFBQhVAM1+mQjPD9+tF1zzTXthhtukPEGYn/44YdVGtj8+ONy9uydlHeQXF04f54cNOpyQ7wn3Tknj7XvueHl7fJLL2rHphlSgib2kPvIRSyiXxzFrpEKXibFSCZb43vsOe1FnFORu8L9YH/E6VmgyXA1axinTLCroE8CIFWi7JGFuo6hOBlsnJE891KLN1FZIK/BWUgLnrMJ2XHAPeggGATiiCel7KegoewX546gG/QMJIk9SjAN9wNkLYppBBfsDZIUfle166onswf5WRQ6Y8t0f9UVxNkSSiQdgJpnXiNMCd4OHDjYDZbJnHSdpZppIIEndRm57S1lJr+Xp8Kprl665t5Hs3SOnnzqKbWyUpNXEF9IHNcfWWiptBU/SAjblHvhWSsF3mXPsXNCMor178SODiAHcAT6aV+WnSronzMtm1RoA5+rgTDil6QdebLiAfsB97GPyp6y5thTD7bBkf8Z7Wf96mXOmuMgAyknQ0gDPqm/9J5rYlo2XyBAZ9Mm5QQu6tXdS30pWWf1rNjRqsBb7NOwZg1J+auo8fmvvoy/FyD06427rzyj6lg4QTxpOTrp4QeuUbqdI/WkZMIsbj9BSYdJsoyup3T3V7CREAoNqJh2fbckaXEQZKC8P/Xk/gDIjFcrB/HA+4fQ5CCy6WhBkpEnwivRAtaNjIPNZwfJXGrr/rLxGQry7LPP6DWnnXaqFIOAaxm5uXLlGR1cnVYawfA4CdVYydbtiAXrlyFirbk/Ilo2bOpDCR46vkQymeMnXOukfa0bR+jJSI7QJ634Jl1zvzebVEIYaoE72gUYIrJUFqBovptOZaEN95IXW7Yb4BPxCBuNlGVwjnwWMGecohn+LtWwz3HCXBv/ZrwuxhvpYBMXyTDcs5zs26UoqxJyDgigMCgYHV5jRn5vyp/IWTVCkufG67lfMiKuif2pgR/VQywHUVrO3Xlxsa8rWUjStti5CoIweCNjbWJqut399W+2P33v+9qhIxMaRnLiJGWmptYzWOscQVrQGEzizNABtDsZDI0SfKr+22b0jPjat59M2X2+7s83aqPAWM7GbPpjx/jZlJ/R8Jy28fzz2ykrTm0PPfRIO3ToiDsgNGDDmZOnjp0U3M6zy9x3bI9Vr6zoaBZ0zaMuBA9jn8xcvIvBAWm9zxtDqnNEbWdHjxxuu3Y8237otd/Xrn3xNfo5PeSqkc+BQIiy13DXvhiBHYIk9g1IANdhjX24Gl6r2Cw+14GtA/gD6BCg/FfqXsrKh4ckkf3Yo4+2M9esEXeALzPwB9ohSKQ1YSuBelDKlD0VKJbmOc9A+7c6MbgkrkPBYyUkgXMVyFYZhvPA2cXG8G+JkeB8y+5GdCUzA1S6E/fH7VR8YYPQmSdgQKsh5ERsphjsZJJVA09NvUfULKdeGg44TEorstspEZTKIx6b+6PEkfvKNDDgbWDyTZs3KUnB5ingLW6OErgijAWF4JoJqEaHR5R1Y2u1jmpbM1lVe6iQQ51l7FSVM03MPSFonWfLWVC/+kkTfnHC/L47a2pymrgWTgTD6QpKIhtSg3R4Ri4vG6kx6lRyuyQJN7//Hc9DlVOX6JyTGKuuPeuNZ1GDoAZkFp7rQ0cL+nNt0ZOixvQ6Ryjuayyi+bfJlJbfrtfFkafG7UPRuy4z+GRQyuDqZ30tbd1rq71BkH0fw5xDxKGoizP80TnFCheokZesoWtINd61omCumQciQ19j9chgRMTLUI+qq6cGopaxItz1M6bDnO56FWvEIZtI9euqBRlqO9kmpqZUsz5c07PIRqkbQYwi02ZACNe8fPlyQeTnn3+eInDgNYtRVG9xlSzCzHTrk9vvDEe5M17PH4WjigSl0dypxJ1wHW8WDseTuYgcpe2sDGpABo7PSD0okHUyChl4DtAow3pMQlEQhJgMh/6491jq0byPNvFxAhsOsdu8NEyk2l7S0aCtUbWt1Ann0YqWlpgKHq08Zc15GdCqodtJn9R1KcCAdKSz4L5blYo02hKIz4eRDMRr6PoZ1y6NdElTutThINfIl+DzTknKcpP8PI6bPcC1g6Dce++9cpyXXXZZtydZYz5H/cJSZnPZycG1IVggayD12YPD7Zv33Nve9Yd/3PYfOKTRoAMIrDDAkzaqIZCBWZpLbhUzi2ioZETWWOsjoqakkl12YA1w3tKJH8bp+XxaLMYGR+iOhGtmtYkJZ+Se0WwZWeBjybIOGDKUHCWZXel5q+1szL3F3KNHK1NasMMLZG1Us4+vUgp0GtAxONDmjg23sWFYv2SMeCZTAAAgAElEQVT+x9sQPe5zR9r11724XXzhxk5Wlp8tX7a4jYk0dkx/gwBYHY194ZGmahMqFTBN6qvMDmeAgxIxje/Nmi2URkH2SXTvj1ZwZKY4a0FQwFoqC4QNXkQ6O91eoB8muAMXnxfek30d1jkfLISglMjE5enjkjgvKp5Rwc4QPWOncFg4Z8Hn0gQwgsK1YPt8xi0f6vPqLhHsA3t093PPiQtxxsqVOsfiB6k/HRlcT/vjvXkP7BelImyZPrNvxrk6OhpKf6XJfnKmG2gE0c0w9CGVBtkv9HAzW5yvPXv3dl0eEYHh/hI48zmxsyrpaRhNZp+7UwSSMrvJ/oxpg55oFj6YxYl8DjjL7A3ek7N+4lj8Xq8FVXwOSIwSmppd3Ip52iOpm/M5rHm4S+F4sVYkgzxjODgR0hn45Pt/v0rXwZ+TD/eMDAfGPY7O9mx8XKcBt0+WEYck8fySVNXoPpEuXGMxPOZ6hVmY/cIqNoq9ivW3Z9/Jmvtr5oY1zFRPzh4DqTYDDLCMa69+p6gm2XQNaY9GsYKWvvnlcUp8JkaZ31PkVw4sBAo+SAavWoo0aOEksKnh5LTopLdXoicSBkDf1+IbzgCNCjjTnm57nttT8n9mbALpPfTww23f+H49F7JFHi5kFxNTRturX/1qOW82VLK3ZMn8HdIYm0/DN0r3PhErWSeGT8akHkP6qVXLLs1yfle13mHrEwfBkSBKCaNwD3HknXRr8RfkeIsU5VmUCts6Y9nN2y3UhnVk6AFZN7VpBVjVshOBH7XRqD5mfetIrXINoAsYiwxZANrH6IiYWANczCw+rn1jlq3vLeMjQSvYX7wuDPOeEai9DSu6Ah/Bkwg6tIGO0IQhAM0wLE+Lmtm6EvMRYdClFZ4fz1XtfsB7GPw5GHzLd3Idylrr58lA3b5jQ42qG21kzGiGzLZ337gmnX3jm/e2zVueagsXLmknZpqkWnHgZO2IxhCYSjXvqNtq7Mjhi5go6D1tch8fxee4ppu55NGjsEO3BC0BTU9jXfrx1U5FbzvBgALLQk0ctBlhk372LBtEjCrPXg6EPmDqxMC8CGbQYleISuBj9jz8AmRZM90MSJ02uWtf8qL2y7/81ja+b0/b89xOsddHhgc7zXVg9uVLITJZJS6jZC2tSrY13cal9jUkFIWzaM7FjLQX4DEg20mA1FP98iTHkCATmPKcCcR5/uecc47Wn71CosHzDmkzQ0YI1Gxvba9TdmJdAudjE8kSeS60SqnmDlO9yorOJKkDO3gUisRwH6ZqDQzIpvDcVS6s+QrsV9V8qxsojpz9htPWudTZ9Hnwvna/uJGYoa5EI9swOKhOg2gSEESAzkl8pVovQw7l+kAvsIUEPiQscFf67Q+fmaCC9/eeskOOcE7U9JIo5hrZSyrjFuckYj58T2hYFDgZIzrX6ndBxiKOlcRgbAQ5XdsLBVszM7LX/BtkifsgcEBbI76UZ5Mkx9bQvtmZuv/Ns2PN7GtOQHb7rzoljmJ9YJTq46iLEa6bqj64EJFCRAtRIzBSyF5hYmeGdD/ho8e29cbx1Jy4YGfE/XX1ZOxpGRLjsKBEB5XladKnXo7U2YCRrg7WPH6sqwcFrsDQilBVil+GZ21IEzHl+nFcfCW71Cbta6WSKpmIINQDneVhAPgMjDKQLP+toIaBMJBRpqdEKAGazKjQZOcwcx966EEZBH4Hxvhpp5/e1p61VnUe6tvOkKlTTUkNjNdeffXV6g+Pg07tjnt2+4vvjc9Jb7Ii90JZ2CgcZohFrl2Pik1M/ZoDTkDDa83QNbQZiKiDqOszWB+pXFHjruAlrHMie9Zbm5MMMlObatRrf/+tSI81DEIZHu9ZbFY+G4ND3RwSFVA/98Bz40vGvpT8nOW7RokRgLByEBlIOSvXHSXoweQ9zUufpQyANeP5mQ3fZJy5bzJwKdLBAlZPKLV14PEjZZgcoGKMgWK5DpxjCD3cS9fSJkEcw5QQ0ojEWWeepYe1WNCCNdZzq6EmUb/KmF/uzxm/9cFx5LDxycz5+9CRSU0ZY/IZDpza9K49e+XAee00w1MEtTuL0/86UmcFWxImOqYgBclQAg6eq2fOz+j+2OsHxg/oHk47dYUc0Z49u1XrRgzo3HPXyZET8EN4Y2Qyxo2glqMLLCu4ftS60jwP+rq1hkdAAg/IVpnUaIMZFr+yVvZgIQsmXIF4TKm17fwN57ZffOvPtwsv2Cj990/dfFN76MF722WXXNROW7G8zZ83qrGnEOsWALVWsKVAT2RPiHnDCng45xjV7Cux8EeMpuG0eF1g7hCqCFqCuGHYA8GHz2IxGCMa1h9we5+7fYxC2C5bz5x9ik5DSnFBp1gToVGajGZiKPsk/60aryZeDqoGzl7iLKU2LX2Jal8DRcBJmUxmVMoKZfA0UMg0vC5RnKoHs/44SfYyDjrXw/vIjsf5l5CNEKXqueZzcORMNXx8y5Z25urVYpTLFhTiSd2bNWNfAMOrjbX8Fa/Tcy9UyYnigCB/7k82AXi8CHBcG+/Ls+CLcxxURF0qRfhTEBtpV3WpTNZ5syJfyquqX1dLGdeohKFmwWNHaaV96smn2tfvvlt67ZdccklJ37oFNchiV8KeBVpGomHFwY6J74w8Pt/JsG66WiV0N2yaUl4zuciRsOo8BTk7DkhdqGNpdE5Z8EMf1OxFsOEr2elyyK5pBxIN092+3dcZmcry9/H8FYj0+gz1eb6h6r82US4PIQMHFMWmPU0ZgiPJwCT9Y/70YGrT61BVrYPNAzTmOdHDisppRxHkW33Bup6TJwWpwR51uOJ6ML20Tz31VNu1e5ecEQf8vA0b2saNG6UvTuYoopzYqq5dh6iXjJ/3I8pLXYnnwUYNM5aNyyFlQyVD5jq5J67NbFk7Ce6dw4gi3jT911V37g/MBNnWEAaxdMtA+J4dCIUElj72vHeVEc26LfKXdavNsnYW5hpYDm0yfCEvrrh0ziUHnvvgQLOvcNT8bmQZHUiNCfVQOejQobZg/nwFJl0gS5BWrGwCC9ASOfID44LVFcTVyFHWIrAv68nr8oz4ftrHPIWth87omqo1yGUrw/ecJamGNUPlOWNBXbh23nfz5s3tK1/5iuB16n+po9nAe2/wvHg/te2IDEirzpx28CDkw6k2ffxE27V7b3viqa3tjjvvaruf2ycC3Pj4oXZU9+J6H+/DfuYrGYWImWqLcYkLY6QyB0iJ2PjD7fqXvlREn9u/fIcyeTgZL3nxi9uRI4falsc3t+3bt4lQRk93JxjSgXHWSweKffTRx0R84lyhfUDGy+dEfjdsfs7V2NxRsc0dvTsAsWaSS28xiqA8XCeff/V3vaC9/GXXS7L1t37zN9qXvvhv7a2/8LOa1nbyxHQbHaYDBMTJdfIEdi4VWGjJJR8zzVlnOasioMmhFFObwIPzGX5FAjghPuq77klic2YTiLO+Qgg7ASzbY+l/VxsmAT/OEi5GpHnZ4/mDc2f/46ixbSk/8jviZIC2FroXXQnQOH4mZjRzFdqAnmPq7yQ1/AykRO1b5XzVajsx4VGt6pwwj0HEspIVdWuVGfsQFDkPXDuvR2Tqrrvu0tnE/qnjh26J0kPnmnjudqxGIUJc1vCRKsek5BqFzzhsMdlrxjx7tUsE5fytzEiQLr2L4oFw73LwpajGNQTpzFrKBxSx0KWQnoiPkgnxWkBoXTcHUaAEzW6FoX7zzTe3++6/v/3MT/9027BhQ+lhuIyj8q4SIXfFeGKe5zDID33kf/wWpPTQwztnadiYyKKGmVRKH41t1VJJ6QvC1Kxk9QUaMoozdl8gEbq1meUkNQ7VWbQDfiMBqRl2CXbf5DO/1oIwaafqbwGreKN3H+Xec29iipdj6DL8ki9kk3CQomYUaDyH320XRN42AMk0VFvhDzWvgj/cm+xBBWQqrIscU2U0GLedu3a2xzc/3kmaojd+1tqz2nnnndfWrF3TFi1c1NWb1YvImMKqG3Ko1Ydaet+c7oiD8EBTB2aNMTodq1IkK/eLYthx0IJmi3jCPUImymZU1gEDO1KcCuac4fEcuTduGcEVKUX1BXUKAk540IZFFwyV6+8+RMABomcr2xCPae/ActazqFKIYEfq1NQXWV8CD2XnrmlFhVA1pmKDp7yT+mvadqTXXSxugje+BFNVJqGsE5If9dcpRiAaXXHLh6NtmOU8V3qG8xwysldGsiK0BCO672pJSccC3yOA4JnhsIyCefqVyyo9xUCepTofilGP8evqi4EuS9JWQaP4KEZcuJawzpXpayQncO3JdvDQkfbU1mfbJ266uT39zLNt9hwcEAgGZQmGe5jws2//uNsVNava76s9J0SpieFMcCTCU7FwWT/NCBico73GGeAM0ZfNulNzXr1qZXvJS17U9ux5ru3evUv3zIAMOhhe+cpXtcuvuLKtWHFq+7u//4d2882fasOMLh00Q1kZcNXIRVwdGmzLly1V1r9y5ekisI2P720HDozr37RgeX478OZAG1Q5iLa2OZpwzrSzG777pe3qF16lujj/ffTIwbZowby2aNEC9a/zWmWv7B+JuxDw2IkzqSxBduQ/OVs4WM5rWNzWAfAZSn1Tz6nas1LHxlCD0hHYg7Cdd94GwcfsPTgCDNVhHbG/gn6r48UoDSTEJpGUlD1TlsEmUNLBeYJc4dg1v6BKgsrYqwsEQRNxeSC0VQZM3V/lm3q99lmdd/ZAB+fLiFcLZznAlEkUh0tHY1j+5u5vfEOOmfYvCLjcJ9fH2RPcLlvgDDz2iYBIgTPCLRDIJibUk897IsWrDLaI2Ow/7l+E3JJt5Z5wUipB1fwM8UFE9LRuRyRo3XbpbgSdOyEMzpiNEtt3eW+4Rh4fxvNw27ALv1wTolnYN2rtguqnCaSOKnBgHT78kY+o5/wn3/yTHdqZmQ6cqwxSwWcpOKEM2Gs/S33SHjAkn/65ydHXVZRZkYBh4mqFiB66RBBMkDO0UfVxsVetHsTPXMPsNcT7k2t6WbKtb4HO05fnIKMnwO+yQGbZVomggg85jOq7lEZ7HztcGVVpYxuC8SQiHhibAgcD/MuGAdoMQ1I1q+PRtbZ0JiQXjL+JR8fatu3btLmATlhwiDpAJ+euXy+lLrGfUQiqPlIetJxUycAGUehaUkqtLggDm5o/yVoN35ooAuRKNM6GdzuVxw5y0ExGMgOTzeeebmpqNlSB3IlOgdMN3w4Us9uj/eSryjF7oEtai5zxp36r+d/lyFP3Vy2r6uLhWrjeanJcCHeBUtkTbOT02oMqcCAwQLn3wDI8v0Swrke6pqQgTs/luJ6hGM8VqPIaiVb0KQKGOBW0Qm02IrIYsvYZ8HQt1jT1OxsnaxS4xYbhBoZVsybhAGBQReSZQQzF/cqu6TrLmDt3vj4PuJmALD30CTx27d6t8geQttY2WUCR6JIdSHNAxgYDBInGeuv8YXjKgw893B546JH2wIMPK1O3BKnZ63J6Cn7c5pZeafEZKnrm+zwT9pGyvlFkZme1qYkpZetzZvfOk+N3jzlF4OW6a18iR75z5442NQ3y4znkF118Sduw4fy2du1Z7eFHHm133fX19timzW18vyVwgfJZK3T8eXYYx6VLFrXLLr+0vf51P9SWL1siwZepqYl26OCBtn//3nbrrV9smx9/sg2PzhUasXvXzrZ06eI2PTXRtj27tb3zD97e/t2PvaFt3vSIauUTR0BsxkQQJXChF57PcauQVdo8AYxs2brh/K3SYT0LSgKcgXQemA+DguGAzpZh20EPn6kzG6TPA1jMLcD+ZMiG+D2IOSmQMGoUFngCUsH8HfHTTiTOhowXJ83EQSUoVeNlP7NHcWgi9ZUDVWBYpTOd07pP8RAKbeD7YZZ39X5NzXNXA/fIa2GGU6bi2vh8gokMSeLaZYuqL56zw1nqSLLhPZxAlY+xxM3oR9+9pbuIsyUYu+xef7scv+Pxt1b/jP56/FvnR8QF67ViOyFBQhaitGdZ+BqdqKS0w74UWiUdd3reZyyBy2TB4nzgP3kdLWi8jwmclj4Gubn/gQfaF7/wxfa93/vqdvHFFytgDBkOVCoDtFIaGPj4e397JplDYHXBRekrLIOdB5noJDWHRJNs7F5rmHWI06pmSVLD9Ram6I0GVF9lwRbKhpz22P524+ycdfE9RYKV4fv1hllzvYoDv0VKVtCKlHy8+Mm6cAQ+eG5z0chDjV4cNfO6sjc5nRrAQPtRr6ZsJSPYxI8++qh6NDVAY8F8weHMzFbrw8qV2sjKbmsyGJlXB/v36f5CxuKaGJEpBjTyiDWnmIhSZrCchGEvC2Fwffw3kFAnmtLNJXdLhyFqR7a6DkQvysnwPQ4MmQsbKRC7eRL0YFq5ifXur0/xvjlwOByuWfPGy85nf6hnWFrSVlWykchwl57UJ/chgl7JsgaKk+AHz6UUnfh9giaMmYInYO+KjHWQYAiHZFhZq6HmZHR2+N4rBU/1icyw34BAqWVjNBQMlSCQAwofOqFIJcwgToTkU10vF7RfKnLmTdAC5mdIRsd6sUyUN9LuZlgSUt6kSgTS7a7Z0A6yXI7ie7B0+Xv16tVa10CHMkRF1DH0D0ROEEOHwWAb1EjKMbHVEWH525tuFvHt2W072g+97vXtRS96iWRlkXQ9eOBQe//7/7w99PCj2ltuMSKbPyjk5NiJ43JurBdylqBJ69eta29645sluYrh/tznPtfuvOMrKh2RkQNV83paIS+5+KJ25PChNn5wvJ2coSYIMjEoR37W2nOk+/7ww4+2u79xT3vqqa0qOw0N0btMWcOzojkDrMm8eQRotHiRLU1r9vnrfvgH25lnrta40ocfeViO/Nlt1FQJGKi5z2nXXvtizSX/u0/f3O6847a2ZPHCtn7dWW3jeee2OWK5oyy3SNC6BvVIp7xaNMXYd9nBAaQlUQnOGS4kBKqCcyGKlZvh3Akoc555ZuwJUI+CJzt+B/+dAL2TaQbJOXRI769uiWqRVeYv2N/X424Jd7Wwx8SnKTGsrkbNoCPq+XM81SvtnUkwdA9VR+7KeIFcq04edOHA+LiyTUhgIKacnSeefFL7hn0qhHCOyzYiirK3q2uB6+nJqJq8jI1UAF6vVR0cbYMjR4opbgJif71aHQ9FSgSR4TwSjEleF1j+0KE2fyGDl2y/uR6R/MhsEcsRAue6uhBnzg6tf+lGgitDV9aItSfor4edbx/irFxJ1mjNgz8BedD6EtEqkbSzlPJgvzu7d2LqpDOzItQSd+x4W7Fiha6ffWBStodaBZmTI0820/0dmFtTyZV7ZW91BJo4y0CclaKZuCCoyO1BkdDLxKdAio7QTJJKlswoU0eH9GGTGZAJWvJRwUA56Cj5dOzYWnCRSSapL7s9io2OU1mydImFOmpjqzVg1E4h8KONvFumQmBCBEFCABV84OCefvqp9sQTT4pZetZZZ+kPzhrijogiyjadsfLfIV8YDjQpRZlNsfU52Z0aWR986+txxmx5QmeB6hyoedo8RK2j0BEL2iRbA/bldUB7Eg4ow++DMyiDa611bx5lVcUOJQs0KW+o5tL7oIQUw+Ym4GAzQQhTv/rUlEhKfE7qVBgGDEquKQcjTkeDGyi3VAeEApOqFXKYOGi6pppAhiPvn4bGemhIC7Cu0J7eMAl+xppTAuDeCIy8L3uTl/jv56NGkfx1JM6+45mDbFhrmrGMbslSQNJlYg4GMQIEK+nUUH1dBD7vRdaJFkDVJNV6ZO6GZXrN/M7YUJdBqme0Mg63MU1o3aVq1SfvGNZwgjXOmUQzqmZr0t+s9tyeve2QAgyymVER3YDWN23eotGlL33py9oVV13V1qw5q5162mltZmZW+4+/+uvtrru+1lacuqKcgCd8MYaUQGXdunN0D5s3bW4bN16ggSdrVq/Rf990003t4EE0zUFpSsaVvuqRYRHOGJoyPT3ZJqYYgjHQTja3dQ00EKRjbd84mZXFbI4coYVxqC1ctKSbuoiBBuFCx/3WW7/Qnn1maxuT8Myxtmrlae03fuM/t1Urz2jbtz/bbrvttvbNb97fnnwKVjiEJoL24fbKV36P6uPvu/E97TO3/H1bvnRxu/iije2qKy5Xq5zkZeeNKSPn83C4Gg5TNV+PliTgNszuLh+Py1RnTkHARoB6tdMMXorTSTlESZFaGt2mFslSbM7XvvY19d2fu2FDcSmYQzAhQmBqyKCoSRziyJNNKgmJOFEF5tgJEfPqvAaFipPApqeF0OUET9wTCjXQ2uLFS7QmZMFPPf209vXZZ5/dcYy4l4i/qN6u8k8viFdwWOUK1kKoWhGPlUhUC55mpRdz2zyWKNx5uBNn3ehqbyKjy7U+89E9QYODchOdTEpMqjVapTvGxg7OUXIglAOeTwXhJq7ZeVq0C40Ik9zYl+roam6ZdIltRu8Tez895RIrDlzzPYocyXpZyEnYgnPYslNGZ7BlDhDkjZWUORnqEANJtPaxUiuY78ht/XKCivQrAktjmKN/j+xMVNFPHvjW7FgPqvokMXgZLqADUOxvHliIEGkd4L0xpkAKZsXaWWqm7vHjqqUoWilJPjayZAvFGB1Slszvq3WkoEfBT7TtTE8piuahBNalbvn1r3+97dy1SwvMLOOVK1e1yy67VH2RsEMzk5n3jwEdrL5YPl9wasGR6g0+5ilDbExrURcBp1iO0UaOmIkIHAXjpm5lKVs7rcBuXQBWkq5yKJo77V7UTEICOYg6EeS5QOwZq9cf2ARSN6HG1xklJQ4emWocqNjoRfKI4YkTywjBLvArSUijKj3VqS6zV7bKvHDXrjUhrtYg+0ZDGjQm0hOK2OzUmMTRqOxYBDpEbMqoCU6rdpmTmgdgXfDUPDPKUPwD1Qhnaw1d93QfsGZ+T6OP7DnLGSDCe6k/lj5l1NyKJCadgzLcztyNdIVMSksQ1wv0qEgdNKIb22r1uh4RMXOrrfak2cn0ko6Pq1MB9j1sXp9RR+tcO2ds585dei/IbouXMDZ2TO1m9973QLvzrq+3r9x5V1u56sz2gz/8OmjIGpqy/twNbfHSpW1iYqq97b/8Vrvzzq8pI5+WmAvryoQtB3eICmG4L7jggnbrrV9q//Zv/yZjBfyt8sjQcDt1xantqiuvEoR+3733KpPWEJvpKf3+8hXL2sTkkTYwi6FIQ237jp1tfPygYHYCkNao95tDwPVznaD7rAHXAskNGJ3ggnCATHrt2tXtP/3ar7azz14rdvsdd9zevvrVb7T77n9YGTmOfHhojur0sNff/cd/1D73uc+2yy65sL34RVe3a65+YTtCaWBodjv91BVSgxN8WolDnqfPaJULiwvCvpWkqFr5+CwHkSLb1pzsbiAQZTlN3BpTi5zOdcHcYYbL7hZ8H96LiK2lZcF57a8hK+hEf6KySJISkil3PpgvxAXFRmSYCfufr/7fD6okXfTqRec1T2/dqvo93BrQB4hwZOTp7QfVJMBwlm+Z3Ehlc3ZFIKuEL2XSOPK0qsXnyJ6XipxbKj3hjb/DGzKCWtW0qllDOA4HJ2cJXEQiPoOe4mhNBPNtktDI+ZbATkqC3FeCrLQOKpioYAO7JC7CiRN2/vThD1PqRO7VtfOUClz6cKtx0O60yqZzRmJANSoce0vSxPNLGyxr00HrH3vPt2TkXenLcGey4CxonEbPMPsXMuPamUCvd7cH8XgQuuFbU/4l+CHym+uVgqbQ6i3GNDBaoj5qCBgEfw5wofW7cdTpo3bNGSEay3yqv676AYkWiY7478Dz1Li2PrNVko5sSB40nwMERG1u1epVHXGCQ6mIVzN+S3GpX2O8DCjCHnxuWj8kjVk9nVFFYk0F49e1UFsPGTCCCP48Z5jabAUD83P2an/bRL/DBwXgHp/ZulXrQi85UBKCCWw0rkGTlarVg2fXsU81rISZvQ4WovUu+LrGZ/JsiVwzBzeER8l1llCMGcHewLxHoF2TIB0B6+AWmTG1ehwczwCjljqhoLxq00tQw988O9CJRYsWdjB2jF3IKvy3BrBUgKdJQ4Va9AdI/NvtHCYJqZWsAoI44Exv4r2VDZRgRUoWyfxVPpAwDNOPPI5VKlGBxVASnHRGrh784aG2fNlyBZjp/TZiZP31BKYpUaTnnzWmNs73CdAINBHC4Pp41nv37KnSwmCNiPU41f0HDko9jda2/eOH2rPbtrd//cKt7Ulg6/9JxPzZn/+F9gOv/cF2zrpzBbvfd98D7Y/+6N3t/vsekKSla6qz2sQkAj1kH2Ptupdeqzoe5SQy8E/edHMxs525iAhbPfScBchn7oM/3sbH7QgWL1morHf2HO95arTYh2ee3S5S3jQyufMWCG2jPGA/VLanapmaoq6zSQZGRn56+43/5/9uGzeep4DhG9/8RnvggUfa5s1Pti1PbG27dm5vp5yyvG08f0O75urvahds3KB2s5s+8fF25PCBtuKUZdKJP/PMVW3BfFoRHbCCyqSrBQcqRnENP0qZDsNNGx/7AYPOnuHMesyoa6s9gqSnkfG8CcwCo7P32OMQDTmX7GXmDWDnwhzXMBXBxQe1HtScMfrAvdSgWSj2mtjj3TkweUz17nL0megGZ4cv7Jfkd6nzTnFdB+SksWc4kzNOP11nJXZYtfpqs1MJqUSnuCeSIr5IrFKeIshOaYsSg2w+dqM6QowCWEhMyVolaOwfOdM+OB1nrXr0xISCJ6EFlfl7rrpLg24RddePbERl18ly/Xk1K6PmfPRKkifr+q1MmSBds9RNJulKedg3AhgFctO9wEi+R1wdgjsjOtiFoCeB3TPKljVxEOFBO6qNz5/Xjh+dMMJcQSPXKNZ6l9HVP4h0O6PZdW88n0rvM9STQs2ITzvZ6gsuNnAiGo1hq3F8qhGNYKzo3zZRgAeGgU5N2P2AzlTIAj371yP7NL3LBacuE+OKWCgOV/r1WCzIagxszbAAACAASURBVGQtTPECniKSBmqldkYWg9MW/Ds0R4xJ1WEZTFH3EeZzSBW5Dgym4LViX+KIrOxmvKKL4KpWzSbqZ/nzer7XL87SbSamA5WOeCA5sd/LeMmhV+89v8/mgvHINzH2ZD0MiWDiUzgFWsc6KF7n2c4G1QLobcABYKNpTJ/6Y5kcZ9Um/nAtacFJHVYkkRKTMMRtGcLIO6p3vDSKuX5JPxarHYfIYROrtIRm0uoRhCdZrbKEIiGqLl/94V2rW4mUKHisSFdReI1wxTCxp8yyJ0OYMrO1lJYSYHC9fDbGkYOW0gQGE4ftViD33QbxSWtWSh0gMCa6GMng/rgW7p+9y/oqGKoDjTHjdzkPRp4IlpzB6D37INkYG2eE3muG4Qfk1HmuKFsREAHvEiwDJSINCpHtuJACGLTDctY3vu8DbcfOXe30lavaT/yHN2k++e+//b+3U049tV39XS+SLO2OHbtc4z5pWH38ALoGVnG87PLLxKpGB57zDwnvM7d8tj2z9VkjJGRiMzbkblk8bjGdY27nw6EPDw+2tWvP1JhR2YPhEdXDn3x6q54V0rH0v+PE1eZW/ARatLxXZ6ulk/cEWqdWDsMeTXfq8N/3mte0z3zmlvb1u+9p+/YdbAsXLW0rVizXa2mv3LdvT/tPv/6r7crLL23vfvcftQcfuE8kuJ/49z/eXvSiq8WIp0bO52BYNe1raEhBE/s8w4mMJpEEpSXKwzd47ildkXljU6StrUlfCA9FOZDWKpjuk12NnDIDTGz2TUp0+/bua7d+6VY5rUsuuVhz07Ff2nNVZ8Upu6RirXmxo1Elq30V9rN0yavjyGd3UraEM8B5I0gUcmVj240CDcEOKJn14Itzj73A4SdTDSStaynGuhDFaqvKHAsF4kEh0+Eibocll8nwnVwarVNbZTHW1R5bUylTuuPnJC3sN/yCnpHGMruEFz2TdM84mbQOhO3MiGv9IoeWSEzV7SMYZhtpLZEQDWVXavJkfJLU5Oo6tFbVYu115QyYt5QxzBFKS6tZkIzA/A4K3BmiRO5j7/kdk90qO5KjUFZt49uDB3sN+I5g7MiTBYWE0UV41DWVAZtc5nqCM/EYHai0cmK1GI6yMoaOoQbWJ5azGxlWtIkyEdnz/vFxtZaYyDCmm4IYQI/tpk2bBInzOYyfQ0Rl1aqVqvEtXbLEzHMJLHCYpmXwMAi8jzLlUoOLLKE2dNVklDkX21sEhqpTqK4usQnXjTIUnmvnwGsNMO4M4SiDTjCBc8EwGhYGuiKDj8iGp/tYscob3/V714NUgzt5UrAqRjLQkVtXDugzWV8i82QEHfxcfZtkdfxeZBnFdKc1rYQMNEZPEI9LJ6mVVxjnCFbkCyJWz+g1opLedGsOsCH7HXWiYPenGuEwY5XSB1rPo4pAVY+C8EKZQm01DGhxi5SJXD3VQMGRpYon5GFsroIGBSA1Wc81ea8l1xSIMapPevazYBRPqE2QXlYCIpMpOx6Sdr7gt3o/CbDUeEsFqyfJXBYIhg8ZClTo2W3PKpggszJ86fY2S7sye7oXrIlYWipujrHJVM2AR1jF5FJ3a5BtMl3shu/+biFK7FPX/07KibuUMKzMFieIQ6cFbdv2ne19f/Z+9ZGvWXu2VN+OHGU+9Zx2/sYL2tVXv6i96pWvak8++XR722++rR05eliENBwQsC5n/AUvvKpdeeVV7Yorr9A52j9+oN144/uUxbMWhpT9DE9Ve9jKtn/f/nbgwH6xpwmmTz1lmZjik0i3zsy0hQuZsHeiPa3Ja4fFsB+VguFiEfEOHfYgIJwqz5nWpYsvvqhNTUy0L37xC+34sSmptkGYHSoUiWtuA6z5iKRqUZgbHmIv0bky1X7ll3+pveY1r2oHx/e1L3/5S+3z//JP7fJLL1FGTqsarHicGjKznAueI0Il6pke4v0cxIqLM8CgFRBEl6ZwcJTveG4gEP1IURIfzgLr5d5rs/IlJjVEn7mnb4lIVsgZ75WBJOgccEYhRXGfmh8hVTjIWIct6lQEXjl1Bc4I6FgvgufBemJL2FZk9P3lMJBK/vD5rgnPKR6THZTao4oQJlsn5KpKbhl6I2Ei2wUlflV6is9QEhMSVybAFQrKz8IBkG0Sh8WcBE5BbEE/RE9AwvNh1Cv3xlAo9qeDAHNTWGtPkPO5U5lGBGBn/pmMlnIEiRrBfdrPJMBU5NNIRfP8NUpYXAcP3KJMl77ziKjFlkYBzyRDeCTheptknXuN6JP2iwbsDJYe/HAb+Oj/MLSeTE9puoyk2bxMQgu7Wu05fXBysoT8Th4mN5kMDmes+mRIbKiBhS1+7LjgwMWLlsjIs8iarFVjPg8cNFykpv8iA/Dfzzz7bNv8+OZ2zz33FGnINyvjPW9eu/CiC9v6des1vYeIik1n0oHhJGCPwK1xtKr9VC8vDxUjj1NLnfKUZcuUveK8AysTPfJ7gqGAQ8d8ALseedWgLD6i+d0lMelmkKq7luMy+d69iInwot6USC+EGsHesz3vmLptatv9WbFqPQqmPPM2ZBJN0BlFFKXgnQoqeE8CBmmDHzlSghlz2oIFDC2pvuqabhSERWzvavnjenBO3If6I0vVDkemeb1Hj2ofqbc4wVLtpaAQ4j7MOFBSa0uRcjRGV5rfva/EkZGqJJN1bdhGRuiHmPyWReTeUv9y4GIUQaS6EqlIhpC6eVTkeK9wAngPZYAKzoxk8D0FBanXSu0LkSEbAz4vkpZpQ7PBSVvmoGq4PE/2P+NRLdrx/HPJumt4C20rBaVanMWTllIOkJCM2M82CCJcCc0Ybq20uXHq7Pjdu/e2j3zs4+2eex8QEW5oaFSsdhzQdS+9vr3m+76/rTtnfbvzzrvar/3arypjmjd/Lj0oqklT6+ZTLrn00vbLv/Ir7fOf/3z7+N9+osvCeXZk0JzzCzZeoDV/bs8eMe4JxMmGr7n6mnbuOWe1B+67p+3bvUvrQJaHMA1qXrDnx+bOK+U02uYQqekpuQXuDot7dBhZT7gzVeJRW6E7WxrBsnTlgVDJomarR3zVqtPbT7/lJ9sNN7ysTRxFBInMdbINzmpqX3vqyS1twYJ5duRCtjwqGPKX95FHreK8LP7DXGlkWqtLo1rLIrEayFSdI2X7MkVM9kMKeUZweH5uNZvd9RDzfaNn1qnQ+aiBPHQRsH448EzvE9lMQeGInDQQPq9RcF2THWN3OsJyCWpJHbAyaRHpihOTchN7GTvDfbMPOU8kS2SmmsBW5VY+y1odmV7pDBRnyPexk+n/TsabdlKhTjVzHgTPAbfbVWOPUptPLT/iLeYqecpZesuVHZd9SXLTb5eSiPQgfk/+jERq0FFLWTtxgQCc4VzyiUpIPPFR44RLVZQzzhfnlOQFp28E3MQ8Qe1Vng3SQYITkrZEveSfjrRt27a3vXv3tIEPv7sHrffD6XLY6gfvEXZMdLAxTQYRaJCfiaCWiURlc7NIXBw3ACzOHxFxRFSrAQQlYuDXD0jdh8P+6GOPtSeffNLOcHRUdUHk9diEIrHRi7jI9UFgTuA3Il4WGANHfQmDAXOdSFaRYOUyivCQrqxapCUR2SQmQXEvHkDhNgqu15m8mcjSTi+oN8HQrEG/XpB+aXErqyzGvXtIa/hGqTU5unVA0A+FpdZrOM1kGg+ZMIs9B6qD3muj8Fk6VJqnbF1fRXG0sVSvOAEJmwj4mEyaAIjsM9m+9ao90tV9o9YOMOzr+d7hG7g/m/pW1UQhhFU0rsMrCUP33GK4YMwHGjLRw0GMEIcK3Pg7EruBkjEMrkea+MVzUlYRUZuaO5zaW4xPT5xhQuvCdeb6ZBAK+kyYwPsHxhcUfOKE6t1paxEMXlOMuHczuF2LUxBRCEagL+5ZUCX9wHPR3Lb0aV7H8zp4+JActDIGGYY6FwU/so79mRrrGU5CWhYxBSBVGLClS5Z2CAL7RsNMRkel7DY1DQw52Nosxn7ub3/zkY+1hx56VFnuyBgiN4ganWg//PrXtze/6S26lnvuua999KMfaTt27BCsLvnZk2QGTCM7oGcIciFuiuqyE/oen3vm6jXtlFNW6GesA213+/fvq4Bxul137bXt3LPXttu/9MV2aP8+BUoUukESIL0dq772I3p2QyLsifBZyJjOW2nvq593zpx2/nkb2oUXXKBWOJKJ6cnJ9tijj7UHHn6kffPeext4BUE+Dhn5VURgfvEXf6F97/e+qh2bOtoOHRxvBw947vmRIwfbE0883uaOjbYlixYJLTJC52mJ3CjnYqSCQp9lDDtjMXt7SdK9ky5pGSEqmLo2aDJyZXBDRpQ4u6wl99vxR3QOB2VH+XCe/0MPP6jnRCktYzAzwQwtC/X31xkPY1q2tuBpcZaq/sx1hXCsVqgShZJdkTyxSar9bV96BsVEd4Z+TGeI88l9cIZ5npR+sKUpF/E7rCXPnNayyNKm5S6E3Mo2OzGoBOtB/7iu8f375TgpQyTI5rrS3w0656x7sHg4lvyNfYv8cdAQJ3cu3SppS1tzTStLaUuEtyp/8XrxWSQJa7smOW6GSpUiWzg5FqkyYbQ/GLcAVvX0V8bP2sUnKaFjzG4NcREX+cPv/m1z1qvh3+Q20/UNm7qvMBEID099d7VBdRP1R9lzjcDD4QLT5IHhiGWws2l52FNTMpC0LeGst28nutirulsUfHDeEJrWrF1rXeyFC2XsIBLwlcxSqlEnmcA0aSdfrUtVYu8IViHApdaiQKX6LiXdV+1zIRdxP2xqbeYibCQLj4NhbQKTmqHoACis0bDLVZepIfYawFBDVxxQGHY3oc/CIx6X6L7kOGuTRUouszLQEAoVYJVDCXTHJuKgywkVoYTrJvjJ8JCw5ZP5Zz10D137m0UwEinzWVwTvxP4hwPDe7v+WbXpklbktamxR9GM14oAyACBg2ZwB/FJ4ON6vJWvpJJ0/HjX88q6UQbgesl4VS8dGVEbTD85LxE7pRfgcoI/ghYMR+p4CcSCMnEdUVDjwMKKd8btka38/OjhIx1UmAi+V3pxMCghCORGgYdRyWLYTmlkY1hw6BhtxlRaInNeX23U5QOeD5kU+yCkxygJRniJzycjRbqVNbju2uvclSDWq1uhcC5kthKXmDqm7HT3c3s10nTLlqfa2Nz5YCadGMwb3/Tm9ta3/lIb3z+uzBIFwne+653tIx/5sNaAtjGY99nzqgOW3KzLZSamSo98thns/uOShJ91azfc8N3t/PXr2pf+7fPtuZ3bjMLViNDTV65sS5cvVz85WTgTtR586KG2bccOabizB9QjP830PAsu/fiP/VhbtsQon5QoyRBHRhS4Avtv37mr/cMtt7TPfuYWPQ8cOq1lF1xwfvuuF17VfvC1399OO/UUEeaYNfDc7l3t2WefFsMdp7944QIH9KAhsoUe09oRgzUNq1prT7j0IVlOBfiu5Xb7rTQV3JtuwpgFlVDWYxKaYWPpTtQZwPby3x69rPmEWleR6Q4dUtJCmyP7nd9hr0etMFLBIpZSo69ABJvL+sXO8766Dg31cR1YaFnVZJNR8v4iz8rh0G6VcqPnJoRollKUyMtVr/Y6WAek/9ynJm3b68+W8IzG4LrEJongOkfpcLLNNzdF4jZV9rOjdULCWcKhqiRWgaARHa8lP5fQT7HZRVos9NK93KM6S+FNgbBgp40YFmJdrWcK8EopkbXJl8uURgVTVgja6pZRI4oEirEr8Slaxwrujx13+67Y7R9692/NECFlxq+Mnpy4HXqiAA6FDP5J1xESQZ191tkyoCwwh4XXs6Ewpvv2WU+cTQfcw0B3kc4ef1xQIl8QidgI9D3j/IHDCRQw9kuXLpHR1UYhipqc7OZfq87IbO9S/0lEyOaUShaTkYA1Syc4WsVx0O5T70n/Ec0auuyNERRMC1uUmoimp1l8IQ48ZDQ2cQa5pIQQpa/e03N0xnWqFYMNX3VMy1q6ZzgPjPcTkYmHTj9+1dr1fKrPks/w+E+L1xCdpy2KDR2ntGPHdkFci5d40lfIKWFQJurkM9TTr358jx3lmaTGLUi6gjrxCTqRGx/E1NC5H7IIDgyf4Wle3nQ8V2Q3lQFMQujpMYCtSVBs9i7gq5pc1+LnulGgd0HXxejXOkrO9LDWGudntIWZykMibe1+bo8Mx5IlSzVdiuehw6IxhFbz85Q/4C6CqGEPV6D1JNKwhUxFIzwwWgx1Di2Gin3KWkUbur8Msqev755AgYOt9iDg3yJHBf4z2oWsZM8xcy5YU4IEGWB0nGv0LY7GUJ8JiqrblWhItNfh12zfsau9/wN/IaGU1I5xopDL3vCGH2s/+ZafKiU18zXe9Yfvah/92EftJMuRMOzHqoGuLdIvq86KSdo6D+uePEGOIMyM/JwDDP+FF17Qzj93nWaDb9/6lFStZAuWLWvLT1mh4UArV61uS5cukw355899TmgdTpn71ihKla7m6bwcLflh1v2CCza2Ky6/or3ghS9oDz7wQLvnnnvbnV/9qpAF7B78GQiutBtisGlVg+nOIBWGpExOomw43QZmTrYd259pe57b3RbOZ0zzSAPCh1RH6xt1eO59KmQvzrb4PkVinDIEz+E1gzya8GI5uMulkoUE1uxHCSNNum2M5w26wGjO7du2i7yLc7nyiitsJ+TMgwJ4rDABFLaV/aX2WrgKIpB5HjoOXva+NCw6FckSyrL9NolOyE8F8BpUU5wYTQ0r2+CgzaUxobU1gASH7LPkwF/13ioLwBVij2qmhSIGEyBTG+YMCCXI/iptiiBt7oB2Zut6tQdDxffYvlbvd0lEu8xqP+Ngmc6gXiaczJrEyqjI0Y4PZT7E8zUeYv8cqJoRbyleywm7lFZdFsxwKOK2ynlFhGO/4rvyHi71uXavhAnp6JMnZcf4N2WeqL0NvO/tv96FCr0oxdE0DxqDh8NkIy1bvkzsSBZFMM/kRNu/b59gcIw/vaN8PfnEE23LlifaE08+oVoMH07fNf+mFeq0U09t56xb1y668MK2cLEVdqIjzcI6KqxG+IqkQp7AENqZWRYvmyFDXQRjVJtTD/b34mYxk2k58rc2PO8fcZuMi5PT1jSrmhY2ixYrf76cXy0s2YBhKkf/3/r5cRZyvKU6lEEAvE/EQQKrx2nz8PrrtWy01Huiva4ASlCfI1exo08wgGC0a9vq6kms24CDtEiD9gc2uTZeH9a/BEpqE5JV8LvRKE/ZJH+zrqlNO4gyqpDyQwfxF8vagcDxdkKkEpTbXPcUCVGIDYcdpjJ1Vk+/4hqd2c7R93AUHjtqnWccucabipFvKUMsA0QjjeUcGhb8zHvx+4poiwiHjKnGbUaBr7KtoCHcZzLLQKppW00fr8okkp8tFS212yHX6lkEtKJZLYoef7dDEnDAK8g0N2XQ1SEgdmtN4eO1MZjiQ4gIaEU/ZWmDnkX9xJNb2pdv+3K7+pqr20UXXVgZuWcdi6+CExEpa6bt2Lm7/cVfflDKbROTrOFoO/2MVe0l175Ufy6//AoL4syGvby4vf0d72gf+vDfWPzo+DGd/WQnXNvrX//69obX/4hIppSyMHq7d+2SkMmf/MmftG3bt8uZ06fOum954gll9fPHRtrLr7+uTR49rJnrBJ6UMBBbuuLKK9sFF1zYDh463G6/447213/91zqHvA9Gm39zPeK9HD+hpMRcBDsA0DqetRS6ijQmJvzJE7on1l+lntKqoGZ+ztlntQ0bIEfNbzu2PdP++bOfaTd89/Xte1/1yjY2QnA/3OaOIsdLMnC8nVDg5/Y3nBRSt8fU+mSjTWDCOdKwEHTqRWx1OU0oUzk5bCuoJHth2bLlsjHUtL9y51f0OhAHDUWpLh6dt8ZoVbeI8qwee+yxtnPHjnb9y16mvnQlDeGfRBJ20I4+n58zHHuQGnK4MyFgeT65GezuAYfR3Rv4Yl5AU9aqNrQMjjpmrpC6O2oOvdpbZw3IVvH5qvmX2A7+B/5C+CsK3iuItVhMefyaNQ+z3zLLLntybUyn65WDnRThYSMYw8OKLC3fCyMc523k2Gqk8SOB6LWPQDOqq8kKpqWXX4mIr9ftZpwBdwgUakHvf0h/KhFallrojiD6kMiNxvBW5nlNtaOTTJ+r4TqlJSJi64eA1iVG0dppp56m3umzzz5HBlk1S+qy1ENGR9uhPXv0IIBuYIfffffdbcvjW9qOnTvEklZWy4g29e56zjC/SyR97rnrBY0D6RJZmoDldgOzYD1YRQ66lMpwgJmw1O/Is/mcRVmcI/CLF97Sm3GEXWscrHLqtFVj5QEJvilWeTLtzAjnPTlQEhspUkb/EBBl3zj6adeHY0hs8GerZ1R62yWTmNnageEF4dSYvLQR6JpmmySRTcR1RK417x2nbygbQ8vkLCMjHidoiVDaVFhnsiACMdaXTImAimclLkGR4ewQfHjC6O6GlJyEHVz9njWS0JBhyRmWpjIbF0Pai6wLji599xivCFCoDxaGqDI6Q0q8hzL26h9lIAUGN1Ev15ns2CMPzYiWUAt9/CV3yOmgnsl7Uq9UlFzqbzloCdr8rN2iY5jN9U/WVXB4MWT5t9il8AIqoGC9WGvekzIQLY50VtApEY4AWSP3h9HyiNNqY6sMh3vInGb2DOQ6D6dgrvlEp34nrkN1RSCcQjRPhI4BpRbpfWEYsiv9HDeDeXjUksR2wLSmgWacbLMGUS6jI4Q+dMpjc9q8+Qv1bwyWp3W59v3Od72rfeSjH9V+l651OYaLLrqoveUtb2mrV6/SPR4cP6B9xvre+N73tn/5l39xayiT96anZWd4X7ovVA+kfnz0cFuxfKmCfPYQBo3yx2mnnyE9BNTMNm3a3D74wQ+2w0eO6mzxzHDoJBHYEIJBkg/unX1CyUIlEZ2HwxrSBIIYHQL4NNgj8w3Mh6CODVGOZAL7A+FtcNZAu+4lL24vuvqFbVSOfKiNjQy34Tmz2zAZ+RCoAO2xcxwEE/RDKu0bYJK9rwAsBEmNZO7agLSH7rn3noaAC2sKKpGZAtZwd3kiSE3gYfY/30upKGUvHDj2QUlajabOvogaost1no3B/upaqxQsYNeArH0e08Uim1RlEoteOSGKTczMbt6bfZlgWKx3aaRbzZDrdsLkccDhvljGuzLY4ilJOa3IbYLlK4rWWcVm9PWm2/YX6bXU0qQiWr6l0wWpAEfJVueDHDwrgy5ZW56B2kFLVbGbZV5kRDnT6nZK4oZCoQKZsicGEi3CE58rwZ7SE8m9qdyowVsuW8k2VUsbP8sY7PTYc54HDj9z/wwRwxz6a6lfUKyX0Z1pM9P0i463TY9tksrZY5seUz1bRfaazhRtbYIA2kgQCmARTXCadF+2InMLt0hHu3pq2VALFy1QZmGRe49544bcBjAkhixGaM+evV3/t9iD9UDSJidFHUUvFpTgAKpnOFFvZfnacKpTegayP8vG2VEoM9LtlM1QNIs/KABOG6OdARHUZnGSQPJEcpmvza/qUBTZwrCrW54SZCSz5/scGK43E3F4gFH4wYkpSKhJOVyDDm3VfiD08SUGZV+dmRoZvb+sIyUMpBT5O+NM9awx/H3XFsPMZ0WOUAe/RrBipChxROSGiJ8XSqWo2KSq8wGtK4gxZ4DrAtXh34GueV/BjDV4wMiBSZbJvjH6vEfKKz7ovR5UZVJS6PNkN0XlxZ3gcxIwRA8dxnNXWqh6vtpCpLfu5x0omPVh1jGsUDIqSDQgS4qaTzCm9EDXaYDjDirAe7D/4HOwTiBR2vtV8gFmpyPDLOJRlZ14DfA9s9HjhNhbnDOcug7wnCE7vhpaAyFME8eQh5yCSOVATFl8Bbm8Aeugaxqc3SYY0tJm2pCQJUPoE5MMoWHO92L9PTw8JvGVWbPdnqRs42RrU//TWfzmb/5m++CHPij5VqFjs2erds41b9u2TQYKo7fyjDMUAD++eVMRp2xUYcJf/7Lr2yc/dbOEmDhjQtWAnsXetfwstXyQJrfmOTjPtDNQGKB6HAw/CzERlrY+v8RmEqinRc9nw3Mf0GsnKAMNiO04ZflyPXvOMFmjk8CZNluBE4NaBtqyJYvba179ynbu+nPawgVIMA+rJKCzIqU7i0aRjacfPlmlSlRTUx3yxHpQZoSMtmrVKgWr7BGV1FI/JiusgT8J8D2Z0EhcCHCZSpaJWNTKGQHLWWQccrg3RtdKljliKUq4gIpdXuAaXR93WyqfgW1hbVRGqoC4S5QGihdU3U+R15YCWUZ5ZqBWVw93bztrBUoUdraSxmoLTguYIXMHgawlCIuyZWXd7r9OYN4FLOpa8dAVnKKG25SiY2w5nxMehQP33qhYl5cLoi8RKZ6NkINScQxRzYlWzY8o5btQeJ2pO+gxQdPlUwVgxTPjd7k3Ai5sq/e7W5mxOyBGQW3Y21xnSpAdyrvj4TtmhOPPzGgG7AMPPti2Pv20oqVAGXyonGIJBBDxgs9Tz0aakcia6GGwWotYHC6Wxe9EB9TLayOc6NF1bZzYkN6Lz6S2ajjZN2+EomCcahkh+sbxaWhFtcTZAToydM3Ei0V07SEGRMwe65n2MH4/kWv0zlNz57qcNTmz768hmRxoEk9qJcoSIb2FgNKRBx2FcT39ko6pl8TB5+dEsqw7GbnkaScsDBGH1V+b4Xe1+fq+RNwosgSTobY+vdUExLlzVU/jwPN8QkqS0EAR9FzL9uGSqEW9b9TmuoOLLGJN7lI9rA5pav1hkfM8CBSABgnUEsgpcKppYOwrDAsZuSFt8zJSm5YSWx04ZwDORlIGInNjM+c5Ykg1hKBqdtmLGGcIW4mks97R61c7WSEfJppYbCI1rPSqEvDxfRF7JKs5VyiTEQTqmXyOmasYWql17d/vzJUWoBLkUebcX+Tjd0TMGhZMypppbcRKtgHj4HO/CYTnFBEQow68LCIOWfCMmcCf/9fPazbAS659STvjjNMVmPr67wAAE5VJREFUUCsj0MAZ9tnsNsOUMkhwY5TOTm0DA4OSQsXBUzPH4QHBU5bg9//L297W/vzP/1zlttG5TAVzD3xkaUXGU5CJhKpJtJnCxfcw2hDlxNCuISGafiW41uxzjBZQucl6AxKaWbJkWbvvvvvcalMjfVlnzgl7mxo5ymPsK8opli6d9oRBpEKB4Ws8peFjo1zpLOH5WNIZ22UHrgxKbZQzqpED9TIm9Ud/5PXtrDWrBamvOGWpYPYjhw96kErtDU3nG2OYkTMunv2WLVvaPffeK3Th9NNOkyYGiBx7U7KtFVCj+8DzltBRTWQModWQr4mm3LPtlUsuJtO6ZMAX94Jd3P3c7rZ08RLZ7DDI44wEUKuN1GdLtfoi2brejb2OjrwlTVWSLFvPngyPJ2Te2CS1XjGhsAa4pJTJ+jsxsWx1HKHrwb4ey5A6Kxe5tEpIhr+NVIWvk2AzvAMnHZEOt8iLBFdqrLJr7ZB/EZnpleySVac8iD/js+KIo/8eeViehUt9Fjrr50zJNpceC2fD5SnfN2uiJK5QANk00B+hy/AW0vnkFllfF2p0KJ/2bLNsWP686QeunfFovR47GKdGO9fKM05X5E2dKEbamTWi74523C87pdm5PPRsyFy0H7rVwOK88m+MiTKsUgViUeQMJYGJIe2JxHMIea3JB9SBTTxLG5QnRk1IZtKGZNBjR0c9gtBOwtfCopKlZKa2Ij5U2Wa7DaJzrrBSNWvYjo/7DQwfNmEOVYcSVJTIz0NoEHRdLUceD+s+ymgRB6Zi3Tl4fD7ZmA4x9VHglcrwXa+xUhFrHSevunoNrHeNFXKNIzeyPf5N5oRBS60n/UmCSIsskwiaDc6BxAFnQEfn3Ius0kMFPOBFz7Km5lm5zb39fHZ/PS6/F1U1SVWm/lUz7s1ydbYmYk0NuElW5bpUcRVYwD4CnOddW2gma+t2PGRK6XboTUsSWUQ65Fy/ocG0lWRNyKxsP/2O/PzEMVjiB7UfCY4wqhHXUKud1KHMZI0qE/fEQeReUvOPIE0gTfYKZwCHbGXDpn0tgyuVPTJqCw6RkYtAWe17rBfnkGWRHkPt+YheANGDPHD9cAVw4MznRmxlZHReW7yELhO0qWe1iSlgTvSiQQwWKENHJ+F3fvf32l/91V9pdgFnTxmeoPxA0jY8nF0FP4XsaP8razFT2gqIs3Q9aomE1V6CGD2SlMlIltYc1F7kc0ymdBeB2/WM4JgPAcluUgNZNpx7bnvtD/xAW30m0+EGJNzCs2Y/MgwHkt7999+vqYWQ50IWMsKDwAn2CZvmVcYnr1i+TI58rRz5MTl2hGIYrGKux5TIbyCIIA60yi1butTQfRloEBjugc8BnTHC4KCFNZB8culzZyiGnmWJgMhOFtrncNt7IB1FIY3itHkfSJAKAKpFTNkfI1STXKi8aCEn1pU/vAb7yfoTrKb+LjsjkSqrxok53ld7diBh5cPYKmvLl2gLgYD4I/YHCcxLYaxOrP8y2a03SCvIiacVeqiWx4cOV/JiBUQ5PwUBJsDJJhW7GxQn5S52rpDZ8jvsH71eIjQWmsL+WzAGpnpU3IzkSk+/0ATt5T4ysDlXIHMZhuKpZtmrsu3VCucWV4/1NlpLR4SRI5PwPBzFPsRlRJ5D1E01jOr3f/XNM4H41q9fr6yNh+/DxMhBE0okZNCnD57aYRTB+GBlCsesRc0GIGp3Vu1WHtXHJidqUsy06rTz5pmNSfQYONVtDu6TDukiDGkMOyxyHrI1wN2fjBOzuAcP1aSrtHA5wvMiJdtKLSe1HTnXEsMJoUqEO1qsSrIzC5+hF10mUgS2wC7q8RvxuL60SLgHESa64TdBSAU7pxWkP+rWwS7nT9YYhEEPreRBedCsP9lbYGpHtyeqNu+NrGEpbUZscdi5BAf9Ck2aAV7tKBzA1G14nhiaCCsE9jNMVKSSvl7LBEFkGJJlrZ5qqXqVwlSuk2fOPUqeFWZuDRzwdTlz1jOqEoLg0lK1k9qSel3nKBtmv2F8kuCKsVrP2vVtXytOSwI5pfnPM1BAByNVe86fa8Kia/U2lO6fVW1PzgI435rpWZswY3m2Gn2KlKtIb46aebbiLOzbW2qDp+i604EQ8iFZodUQzU0RNAh5Cja4WshgNxfZpavlF7GnJiKlrMTf7HvD/tOaSa6oHzW5YerlGGECF4wXzgNRpsUamkKNnJ/t3bu/veMd72y333Gn9oygPBHtbMBlMEMSrNYeHOnxaTQXEBRaIGESExQH5VTpFli6fKkM0tZnt0r0hcEu2BqMXxAHj4O09rfr1RYFUq25SgSU7hR8le43rG7KPVdecXl7wVVXtUsuvljXgDEONwfDTdlp+44dQjjopLn11lvl3EPcIhAW96TG+KL+hk2aOzqiiW3r153dztuwvl14wflt2dIlYrOz/6iT02+ODeKLZ45z4xrMrzHSmP3pZ0vyYnZz2hedyAy240I7nMR4SAhlQIsMGZEzISvaBoFa+blRHxkRybnSJXH99der3EkSpQCJltSSiU0JguvGJujnNVgkmV8cLzaE606Zh89KgtBl3CUrHHSL14SMy1r1dDtsEyWaUhwfXUNB/q6Vuyaekmogal5nljqqiB5na39jP2BYPtMdTaDlLFGaUQZfyC1n0UTmIqcS8KlbyByc3DfXnYzde9F19HylTc5InzsUHOBbtlwBSnVDYWdE7i1hseztI0ePGsUAWSlSH3ue/asRrhXYgzBDNsWvDjz85b+b4cYwShgOXkibkiDw48cVBWeqi7R+S7EqD87O0ZBg6k/cRGrRTmQcTWSmrTc5xt1tVY5U0X42tECEmrpxNpdaA2q0abJKOesSznBW7clZOfBk7qqXy3G6FixCV7UOxGAEKWDRkuUbWXBkGYZp72Gmhk/2YtUlGceaMZ7gAIOeKDL9+awD98k9ZNNmDSNIIGdcdVA7l9mdgEnqy2w4ka6oXzFpSpOurGLGv+kLNaw7ruyJjcu1iqHNxqoeRjY816jJXqUCB/RDxM5zoJYb+HjJ4sU6vGhad2iDMgvDcsnIBbVXthiYi+vi/dnEcfiCnqoHlx3CvWFglHEWT4H7y8F0BdvnJhwKAiaeE/VqD80Z7frIuS72E8EC98G9AsMGmo/zVdZStVoOiUoIhVJwuHlee/fs1ZpxeJJFq5ZZ6msi7YA8Sc/gZJucBqU64BIMyl3z3MtLYBQRIzkkOAease2BQrxlhqoEyvN1uubn1kDXMIExnBWM6Pv8XtcVUeUgUINNmx4T0fT8CzZq/dg33CdjS4HNR0bnti/ddkf70z+9sQ2PzBWkjlgMGQ3ZOZPHNH2MzKGMswLKypZweoL80jLJkIeJSU0LO3XFCk09Q+/8rLPWVsDudsQjE0fagYMH2r3339cefXST1sGa7k8rOGc/JRngvlyGKbGjkr2Em3LG6ae1NWeukZTqWWvXtnXnnKNZ52TCGEv2plohS3BIZreyoOf2PCcNg4mpScnCSrAKYZsqq1jV0jDvX/3lX7RPfeqTQirPXXdOu/DC89uZq1e15cuWSIOdP5xLlOCwGUDZ2KOUkWJnCCR5ztyjskAFlO5HDolV2armpVsIKJA2z9vS0SV1Wl068FHYTymtRfGwXKCJZShWUl8/7kCX+2Q/y66W5n9IvX4fZ7jwCOzcS0uCALfOt9CdYrJzHpSMVOkrMtjI8ObaUtuW7auW3jhlXoNtGJrja5IQX8lW2wbQjmfVQtfELV3oQVIDsnfijHStXSdLZdLOfWS4N7Y6/o1743PlXKufPKXEyO3GPhopNvoY5DEJVpIO1a/r/sU5KGJbAqE46/yebH0FyHH0CcI6bXl1GpGxl2BZJ+TTa3seeOLuz86IOSx40SMjMVSeE84DYwFGZCQFlzIzuebkJttOrdbBg3/Xte1SPpL0qDMcRZzluEVWKOvsunXBB4pEqCtFX9yElkAxygjFCjX0qEyaz9KC+BoNS5OH+ov6VqDYYK7JbFjUlAAMT5tco3Wo4CGscn+WsyxFxTX4JOQ/oni3EhiG8cb1IHocYqCfwChau2qTCQzj+kpPRS/XFxiTz1JWLrlEIEnXjf1pXguyVcGdU5Mex1kztFOnF+Ht2LR6kDnMOBtFozVZridc45ngbCJKFA6CTIrhGeE4XRue7CJywZw1kUgT7BiiUBkEnwu0qI1Z5EIFkCVGIWKKWsksnRpYGWNGf7MhO6M8Rld6EK4MQylFERSQdZEdsfdwcvPmLxBhLUaL9dKY1FkDInJJUpLMsZTdONDRG2DvePyts2UZlmrD5P5l6EogJ5F+/9CU7MnU9XDSHaeg9h/GyERRpHWtIqh6bnVyqPbfp32g6L9EL7g/rkPZT6EKrtk526FOunXrMzozY/PmtnkLFraZGc56k+O+++572kc/flMbP0ANnr57Z+zUyplJjkO3A6zBGcDNYg7zHieU9YHrDM6aJT31X/i5n1MvttCBEmYR81mynbQ9mWCIEqLvAUNFsAeZ9Gj7wAc+0G6//faOQMl6E1iyxgRCr33ta9v1L31pW6X6+eI2f97cynTdrjNSE7hUTtNeMfSpILGIrELUKF1R71ULbCkHzpmjzwLJwLEAA/N+H/rQX7ebP/kJ7amLLtzYXvayl7ZFC+e3hfxZME97BTheM621r7xnOMuW8LXtwEDEYZqYaJuZzC5cIp67SLgIHo1YVloyrkzqg6FPP74SJMPZsWGuGaclCl0IK4GZBAoszL43ZM3vPG+ASLG0qdNbqpnar3/X0L7Xhk6lJYutsunRvG7dDIPcYjNWh9Qoz4KVlVVropm5QKkVe1ulhcuws/44Uu4Y7EFUub+eDXG4wj43q7vKuBWxhTymzhX5NBKZmm1ACazQBAt0eRiLOqMKXuf++FxIZ3xOpqx56hp1covMRDI2dpjI13bavKU48QTb3HvsYhJRkSaLRxM05PgJP1/7HdufrgxU5dOBx7/2DzOJyEKS4mKpoXEBbO4o+gT+I9tzbcTj4QQ1V8vX/6kjt/O2UcggFk+Ccaafeoey+IJWuCH3bPeINu4rd591V0ctJKBsTwKexAsdRPn/lyO3Y3i+0l3axggQVKaoCF2HsYRFknVnzGccuSL4ctoJlryxe2Q+H0azypMVa66tegw9gCUQGw4wwRhZOs6CLgSYkZFylYOUOIOdE5tVU9yOH5fTDuQso1FRrFmhbk3Roe4EDGbJiU/gZBQtu76m2m+xzcVaRV1rbMzEkf9NRy6iTEFfZE+CtA8fFnrEvThCNvOezyAjxwFQs/w/ceRRNowTdxBajhynq0E46Jqbf6HMmoyLNSziW2prfoaevNY58g6RMgyfjg/OGu/FfWitJBphgQjDi2jSV9tNwYDA0s7o3Mpj1rE7MZ5++um2afOmdtElF7cVp55moY5BrnN2OzoxrX7yJ554un31a9/QSFOgdoaqTB+jvESdr6D0MugyKnHmMbbA3wMDInL95//rP7VLL7lYa+XeYwfaZtvitI/JkfOApmg9m5hWS9zhw/w5rD3HLIUbb7xR/waa5jNBBcmaX/e617Vrrr5a2TJOk0CdrBY4H52KUbWGWbErNW9JLqOWVWxt/t6+3bVx2rxSaw4rWyWnKonhAP7iLz7QPv6xj0oM5pKLL2yvuOHlbWiIjorRdsryZaqlQ4BT6awkniMgFWnTzAf/To7cksQmd3q6n2v/nGM5cgaEEHSqL9zCV1y8xZ/s7GL7vpMjJ+TljD340IPtgfvvay984QtV6jD07bIFsK6yaqkJev66H7md0v/b3t2mRBDEQAAFvf+VZUmqo3iEgrd/BEEJL2Gqd3o+9pvsvLRnX4n8Tg3vnQDZv82xKcGXb9x5K9jXd+5GyXF+zkTl7ok99r4Fzt2LfYuS/Py7DS2L5Sze83jcHO8ToLmoMIuny43UfVuYe8ZjZmXO0ryL5fb6mLelloeG5X9kS3cWeTkjO7/bt6a9+/7nupi5BmE+M597Z8j723vN8R6bf/4/AfMWH7fwv63pC/I7jmQrJU8tvFtJs8+f4+t99liwW3g+BAgQIECAQK2AIK9tncIJECBAgMDvSWYUBAgQIECAQKOAb+SNXVMzAQIECBB4AoLcKBAgQIAAgWIBQV7cPKUTIECAAAFBbgYIECBAgECxgCAvbp7SCRAgQICAIDcDBAgQIECgWECQFzdP6QQIECBAQJCbAQIECBAgUCwgyIubp3QCBAgQICDIzQABAgQIECgWEOTFzVM6AQIECBAQ5GaAAAECBAgUCwjy4uYpnQABAgQICHIzQIAAAQIEigUEeXHzlE6AAAECBAS5GSBAgAABAsUCgry4eUonQIAAAQKC3AwQIECAAIFiAUFe3DylEyBAgAABQW4GCBAgQIBAsYAgL26e0gkQIECAgCA3AwQIECBAoFhAkBc3T+kECBAgQECQmwECBAgQIFAsIMiLm6d0AgQIECAgyM0AAQIECBAoFhDkxc1TOgECBAgQEORmgAABAgQIFAsI8uLmKZ0AAQIECAhyM0CAAAECBIoFBHlx85ROgAABAgQEuRkgQIAAAQLFAoK8uHlKJ0CAAAECgtwMECBAgACBYgFBXtw8pRMgQIAAAUFuBggQIECAQLGAIC9untIJECBAgIAgNwMECBAgQKBYQJAXN0/pBAgQIEBAkJsBAgQIECBQLCDIi5undAIECBAg8AEA5N41hAg8EQAAAABJRU5ErkJggg=="/>
          <p:cNvSpPr>
            <a:spLocks noChangeAspect="1" noChangeArrowheads="1"/>
          </p:cNvSpPr>
          <p:nvPr/>
        </p:nvSpPr>
        <p:spPr bwMode="auto">
          <a:xfrm>
            <a:off x="428625"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8391" y="15874"/>
            <a:ext cx="3159760" cy="4005580"/>
          </a:xfrm>
          <a:prstGeom prst="rect">
            <a:avLst/>
          </a:prstGeom>
        </p:spPr>
      </p:pic>
    </p:spTree>
    <p:extLst>
      <p:ext uri="{BB962C8B-B14F-4D97-AF65-F5344CB8AC3E}">
        <p14:creationId xmlns:p14="http://schemas.microsoft.com/office/powerpoint/2010/main" val="489084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089400"/>
            <a:ext cx="10236200" cy="566738"/>
          </a:xfrm>
        </p:spPr>
        <p:txBody>
          <a:bodyPr>
            <a:noAutofit/>
          </a:bodyPr>
          <a:lstStyle/>
          <a:p>
            <a:pPr algn="ctr"/>
            <a:r>
              <a:rPr lang="en-US" sz="3600" dirty="0">
                <a:solidFill>
                  <a:schemeClr val="accent2">
                    <a:lumMod val="75000"/>
                  </a:schemeClr>
                </a:solidFill>
              </a:rPr>
              <a:t>Jay </a:t>
            </a:r>
            <a:r>
              <a:rPr lang="en-US" sz="3600" dirty="0" err="1">
                <a:solidFill>
                  <a:schemeClr val="accent2">
                    <a:lumMod val="75000"/>
                  </a:schemeClr>
                </a:solidFill>
              </a:rPr>
              <a:t>Ruckman</a:t>
            </a:r>
            <a:r>
              <a:rPr lang="en-US" sz="3600" dirty="0">
                <a:solidFill>
                  <a:schemeClr val="accent2">
                    <a:lumMod val="75000"/>
                  </a:schemeClr>
                </a:solidFill>
              </a:rPr>
              <a:t> – South Branch  Elementary </a:t>
            </a:r>
          </a:p>
        </p:txBody>
      </p:sp>
      <p:sp>
        <p:nvSpPr>
          <p:cNvPr id="4" name="Text Placeholder 3"/>
          <p:cNvSpPr>
            <a:spLocks noGrp="1"/>
          </p:cNvSpPr>
          <p:nvPr>
            <p:ph type="body" sz="half" idx="2"/>
          </p:nvPr>
        </p:nvSpPr>
        <p:spPr>
          <a:xfrm>
            <a:off x="539750" y="4656138"/>
            <a:ext cx="11074400" cy="2201862"/>
          </a:xfrm>
        </p:spPr>
        <p:txBody>
          <a:bodyPr>
            <a:noAutofit/>
          </a:bodyPr>
          <a:lstStyle/>
          <a:p>
            <a:r>
              <a:rPr lang="en-US" sz="2400" b="1" dirty="0">
                <a:solidFill>
                  <a:schemeClr val="accent2">
                    <a:lumMod val="75000"/>
                  </a:schemeClr>
                </a:solidFill>
              </a:rPr>
              <a:t>Jay</a:t>
            </a:r>
            <a:r>
              <a:rPr lang="en-US" sz="2400" dirty="0">
                <a:solidFill>
                  <a:schemeClr val="accent2">
                    <a:lumMod val="75000"/>
                  </a:schemeClr>
                </a:solidFill>
              </a:rPr>
              <a:t> is a student who always strives to do his best.  He begins with the end in mind and works towards successfully completing any task he is presented with.  Jay is creative in all aspects and is eager to share his out of the box thinking with his classmates.  Jay has adjusted well to being in a new school this year and has made a lot of friends.  I know Jay is going to do amazing things in his life!</a:t>
            </a:r>
          </a:p>
        </p:txBody>
      </p:sp>
      <p:sp>
        <p:nvSpPr>
          <p:cNvPr id="5" name="AutoShape 2" descr="data:image/jpeg;base64,/9j/4AAQSkZJRgABAQEA3ADcAAD/2wBDAAMCAgMCAgMDAwMEAwMEBQgFBQQEBQoHBwYIDAoMDAsKCwsNDhIQDQ4RDgsLEBYQERMUFRUVDA8XGBYUGBIUFRT/2wBDAQMEBAUEBQkFBQkUDQsNFBQUFBQUFBQUFBQUFBQUFBQUFBQUFBQUFBQUFBQUFBQUFBQUFBQUFBQUFBQUFBQUFBT/wAARCAGoAU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xdQd3t+tO9e/frSLktgjI69q9e/aS8G6Z4l+L3hjQrjUF8GW9neavZ6xqXh9hbKWjs7G9iy2PnASccsONz/jyTn7NXZ52FwjxV4xep5Lg/wCfpTunoO/pTNH/AGZvEfii6up7Dx9rFhpsFq9xKJnlvChj81Z1R0ePzVDwNtKpyHTqTVTx3+zP45+HtnLdyeNDf2yl1WVtTgQMyLudQn2tmLKoPyhSSeBkkZmGIpzV0z1f9X8ZbmSVvVf5l5pAeKZ97sa9H+OHhGPwLqXg7Rlt4or2Lwpp737xoAZ7nMySSsccsxQZJ9M153j8K2T5kmj5ypB0pOD3RGV3D0NRt7jipWz29cUyRehA/X+dFjK5C/5/TNN454x9KlK8Ypvl9hkUBcWGF7hpxFtLxW810yl1U+XDE0spAJ+YrGjNtXJwp4roNO8Aalq+vaPo9lLb3V7qiLLEtszzCFSsL5l2KSmUnRhkc7WAyw21T8K+H5fEniBNNi86N7nTNYg8+GB5jCZNIvY1fagJOC4HA5JA714fpnxo+I6eB7bSItUc6LbxvZ24MMDT+SXMjRKxXzPLLM3tgsvT5axrqpHldO3nc9/LcJRxMf3ib16fI+uPCP7Nura1NbnXLyTQYbkSJEfsTtLNOsUEggjSUxbm2yy7jkBDazZ+Vd1c5oPw50HxB4k8UWFjr1xqFlovhW7103SWyRFrqB9pgAWSRWj+ZG81WwwJx0yfndNS8Z3enR3Klo7e1tmaSaO6RcqxAi2tCykktleCeh/D2P8AZq1jxFrvjTxvpVmbrXb7VfCV7odl/pczwiSaSELOxmdtoBxnkDkDvzUYVJQ9pfRHr18Nl9NSpQg+fpf/AIcwV7V7N+yz4o0vRfHt/puuxyXGka1ps1lNbsnnWzkESZmi53qUSVPut/rCOhavHWUbuMVZ02+m0nUILy3YpLCwZcMwzjqpIwcEZHB5BNKSuj5ClP2dRS7GX4a+FfiTwLfW664umWUcsslhNcJcPNPc7s7DGuAojLqjc4fA567a6H+xfC15a2U3iDS7fWdVtIYys+ZFZ2yrlGVWCFVbeNkgx87ccms69vJdQuDPcMJJWbcWKgEnPU8dc96Ypx32ikk3GzPTrZhzT5oL7z1Pxh8dPEHiqCW2N1N9kkO5lmkYjOOCqA7VHXgCvNFxgAj/AD71GZO3WhZPmxznOKIwUNjzatadZ3myUr68inZ6evShSrY3fT0/GpGjB7cdc9qowGDrUsb8gZz7cf55/wA5phUjrSqSMnp71IGpY2FxqVwsNtbzXUu0yGKBC7bQpJbC5OAASeOxqXR9IuPEH2ZbOa23Xll9ssvNuEVr0FGMccC7t8sjspQIisQzKCBmodW+IGpeA/Alt4n0u21S5uPC+sKlxtmK2slpqMDRvESBmMB9PTkH71x0JNee6p8f9W8VTNo/guzudI0SQ3d7K13dQrc6nLK8hkeUsggYBWcbWRiAsuG5wvNVdWM0orTufWZXgcJVtOteXkj2T4geC9K8I2d2ItdkuJYY4XmfZHbLEJ7XzkcPI5fyVyNzPDExJVVGWJT2f9pK1i8TfDH4UeMbTRNO0qwvNMQSR2mxUg86CKe3gQgcxqFn244GD031+eM8+q+I9Hlivgb9oYsLcEPMduQy7DJu8pc7gVjCdRuBxx9u+A/FS/EL9kcWPiDVZr3XfD0GnXenWFvEYxBZxXM2nx7lHyttjZiX4Jym77lUoShyzb3O3MlSqUXChS5Ul23PG5rcZ3Idwzjd9McZ/GmxzSQ9D3yvX17f/WrpodMXUJ1MckaRbSWXjjaAMZA747juaydS0o2+XXLKRuyVI98Yxn8x611WPhjR0rxBKsRid1XcMMxUY+p55PHf3rRvtTjt7jzgWjLKGPlkADBBCj0HA6DtXGx7lfuD9OvtVx7vzIwsgDqCdoUYxnPoOvPc9qdxanbaP42MMkfltImH3Z3HGMgY6biT04Pc+teqeFPHkWpWGxJgk4+ZEUlvmCZIVc4Ofu5ZeMHmvnH7U+8Mxx0PAx0z/ifzrW0fxNcadKrL8+SAV3EZ9T16kcdKtStuFz6a8QSR3kMmYtr+S0cht2LHGQcMScKAR6D7o57V5t+3F4qW08F/CPw9H4l0vRolhkvbvznmYxXVvHBFEoMUburAT3H3lGdp56CqHh3x/HfRRwXpjjRW+SBRIwHGW2oD0Oe5/hxwMV1niCWS+sfItr+7gt5FZTBLLG8w2gYf7nck/ePbn1qKic2mj1MFiIYeTlLc+WPhvrWlTePrJtW8Y6n4Qhvr2NLjV4L2R28yRLYXdwWMa/I7iRsuMhUjD78Fq/WOHxFZeMppk8OeK7XxIkMMd8qaXq8TuFm3mFQkEsWY2EZKs8mG2t15NfnBbeGNB8E3115uj6b4lS4mMjw69bxXJXcVyoAXAwR+p9hXrXw+/aCsPh2tz/wi3gDQNEF1s+1w6XaW9klxsLBPMMVuCQpd8ZbjcfWnUqS520jsWKoShGLdmr9z7DvNBn02WCaZbi31ELxqdjpsRlLtG+4DENzIG+4jMzgEZwTgA2bLUm0nUrS3jv5ke+n8ny7y9w5KsCpCXFxKyBldQVWLeSpJ25FfHnif9rf4kalrFxc6Xri6BZSeX5OnxWltcrDtUKwEkkJdtzAsdx4yQOlUI/2sPifM9t9r1+C8topo5mtbrS7Qxz7WDbG2xBgCVHKkH0IIBGiktzmeLpp6H1r/AG/4i/6Cmqf98N/8p6K+Yf8AhsrxT/0LHgb/AMFU/wD8foquYf1qn3PmOPg56/56V3H7ZvibWdKeDxhos7aTqF74tg1myvI7lAUWXSLAKrDONu+0LHzMDjoRzXErjgd/wr0b9qfSxqPwf+B2gxyLcapqC2PzahI8sWfs6IpYPuwgaRiVCkcng98Zy5YtdzTK1zVHqfO1n8VPiD4m8UWeoXvi7Tf7XnUENHbWm2IBiAMJD5ak8vxjvkgnmfxD8ZPGfibw/b6bNqmpS24maTy5ZLXyVctl3EQtkYFi5OQf4jnvXqXhv4RQ61o1heweJdO127XTr3V7s/LLI8cAh8xba4EQMikSqqo7BQwbn+70Hxa+AsHhfwTrOs/2hC9zoZt45rWzh3Az3DbFt/M80tuVWikJ8tAVdPl+YhPOpShGfJOG5+g1IylQUqNdpr7N2/8AhjtP2u9XtfEHxht7+w8wWh0SCLE0RjZZFu7wOpUjtkdM9a8X2+nNfQX7Vmh2umt4UubVeLldQBYDrtvJMZPsWNeAsv8AkV6FP4T8vx2mIlYrOpzxQrbgQc4PB4p7KwPWo2znp/n0rQ4RnK89qO/HTrT2TchOOehP40kS5yB/L27UAdd8KYNS1DxYdP0qFrm7uLK6ZIVYq7yQwPcRqrAjBMkEY54wTkHNfNfhD4T+I9ZmSaPw7NqFpo7yW97eG3MdnB5R82Vbi4BRQQhPLvvCuOeE2/UvwH8Rjwj8XPDWoGzkv3edrKOCIgM0lxG8CEH0DShvwNcbceIp4/hD8S/Bt3aX+n302tSO0dty8kk4KtA3ynao+zNvYjlXIHOM4uLqS5b6H1OUzcaTcVdp/nYPhh8EU+IV1JFpE+jJujuLhnsNRju7e0EbgeWdssj5JYbVkcEr85YgZb1D9mvwbP4B+PWo6ZqM5tkuNCt79RNhBGsmqWKFGVXZUfzI5FZQzYI284y3C+HfDOl/DuPxDD4Q06bU/DLaXaSX8DXzQNNJJcNFMIw0XmSMYChKkhExNyNy7/Xvhfqmq69+0lHd6hp8WnTjw/o9rHBDcCbFs+qadMrs+NhZlnd8Kq4DKuNyljzQo1KC5r+6z67FV54hOnUgoyik7W/E+cbaZLyzguIyHjkRXUjuCAQfyNOHXirt9ZrYX1zaJP8AaEgkaFZiclwpK7jz1OPWpIfD+p3Gj3mrQ6fdTaVZyLHdX8cDtBAzEBVeTG1SxIwCeSRXbJdUflsk+ZqxnYJbn6dKUL68gVc0fQ9T8RXgs9I0681W9KtILXT7d7iYqoyxCICxAHoK7HVPgR8RtHmhhn8E65OZYxKv2Oye6AXjhjEG2kZ+6xB61NmCjJ62OGAO0HH61FIvzdq9Puf2dfiJp/hK68SXnhi4tNLtrZbt/OkjEwiI3Mxi3eYuxfmZWUEDPoceaSD/APVxmk1bcTi47kkUhz1q7HMGU5PHOPy4/D/CsqMlWzV23Zcjnv8AjSZJdktivOCO/JGPoKrsNvfODWjGy3UfUkj7oGSenbjr16+tVri38sj+4eR+v9akCte+D7nxt4R8Y2tsuqTNBoslx9l0vcxuGW4gaNHjCncnmBDk4xg89a4L4XaBB4zt/Mm03VNUv5oDDezNfw2mnpM8zPbyuBEAEWNGz5kgycncu0Z98+B0lq3xEsNNv77ULHT9ZiuNImOmsyyyfaIXijTAB4MrRn5gQCqsfu1137P3xZX4ZfBnxToeuw3unP4R1OS0js5rVd8Mc0rskTAkFn8xbhmycgHr6YzTrS9kfYZTXVHDuqlflepm6B8Af+ERsdQOsW8N5daff6XZXWnRwNMyrdT2gnfeh5aOC5BXZ8u4Slt6qMdB4D1vTvhzoPjzwza3U+v/AGjTta8PaHc20TTCGER2kgtXkLHJt3urgOzNxhsD+Eef+HdU8X+K/Dth4l0zxH4i8YanLbRrND4e0q3u7TQ54HUGGeMWh8mJo5Zdu7bhoWO6UMXX1v4L+Gb7wz8ZNd0CGS88RaXdalbEtDdfabm0hvtOu2e6LZcSHDWyyy7mBZYzlgc1lGg6Mb3vr89D3cRinjoyVTdL5a9jwfQdTMNwiEjZncrYHHcYz/hXX6lbxalbs6qC6gfMrFhuA6lieeAF4PY11/ij9k34kQ+MNYh0PwnNJpCXVwdPeTULQb7cSsIiS0owSgU7Wweegr6D+Df7OWgfD/SXufG/2HxH4gt5ds1rGhubWwDqSm9SvBZBuMkoCruGOgdvRin2PzuNCcpOJ8IXlt5cxZcFeu4ZA59Aaa1vLFDBO8ZEMrOsUpU7XZCu5Q3cjeucHjcPWv0q1bwH4BmsYb2LwD4WgubmY+VHeaVaubpfKZwVCD95uGzDRCY/MPkJBA8d/a816XUPg/YafcOJ5bXXrNvP86FgfMsrh0RQoRsbSTloouCMBsFqHG2pcsO4Rcmz409sgfjmk2gNgj39vpTwnU9zQybsAcdhzWVziuSwzyQ7DG2wqcjHbrj8etdXoviiZYxAWZFkIDjeVz2Iz1yevXvXHqu3Gfw7VYhyuCQMd/8A61NMTOs1RYb6EktvI7Ifk4BOSxOWYk/oMCubaAW4CkrKDyeuM9R19jU32kyY3Akf3cZ5I4J/D370srLKpxGykHOGwevU9OtVcgiaY/KCv3eB8364+lKsm5txGM9s5/D9P1NM2kAFqcuS2c4zUgS+Y/oKKi85vVqKYrnPg84xjjr1rvf2xPCur6h4P+BaaPuMt5ZafYWroxVvtUsKbVDY4OdvQ1wCr3xx0619MftAa3/wgvwN+EHjtNIj1seE7vRNXmtZJFRTGlof4iDtYu0ahgrEEg4OKcuh7mX/ABSXkfNni79hf4sfBrQbjxOur6Ndaho1rcTz2ekasxuILERStcMBLHENgQybo03iRXcdflf6/wDgf8KH+KvwzubzWNUW20PWNShutJENmFl1FYGMhmnMrnzVkkRXwkVs48j+4cV4dJ/wUMi+Ll0vh63+F0Fi/iJhorXFx4jFzNLJO0aqsieQm+FhsRlb5SuQTxX2n4V8Hr4e+HPhjw9fahp97LC11exi6jhTzSJnfCeaWUIiSNljE/yqT8jba25U3aSPWp1JU4c0Jangn7Wnwz8R6bpPhy/EE+o6NpsN1HcT2+TFA0lzLMJGTOUBRlBYjaCqjceK+YJWwAQVA7c8fX+dfpxHrE2lzQQveXNmkhM811fQiLzXSPe8arMVOC7BWMNsM7x91unN6TY6L4f8QS6x/wAItoNhrM0rNFdSaeljdzyupLO8zxxzFnYZby7dslwAWO7bXLbRHk16DrT57n5xGaNmKiRWcHkBgT+VMb8elfqdqWvadqumix8QaWj2V9+7lt72EmJ8lSFMU6JJJliPuxMMjHXivm/41fsf2V5qr3/gnULLSLq7mdR4f1VjbLI6IdwtGZcnc+zCkbP3hIdVCrUtdjknhZRV46nyHHtbKn0z+o9+nSkZPJlZT8o47Edec4z3GK94079if4mXWh/2hLb6TZXexm/sm4vQbokZwgZVaHLY4zLjkZIrw24XzrVJcNlWwzcjOQSO38/b3pHJKMo/EjoPhzqlvovj7wpql0/lWtrq1rPKwIXCJKjMxLELwPUj6ioPFVrrnjb9ojx1oeg2LXF7qHiUKbVQilmUzBjlsYG1nfdkDAyTiueRFnjkSToynOQOh4P+fevUv2iPFVv8H/2stC8UJbT2SNaw3GqyWUUUs0uTcWzsizKyFhAo+UgK2wZ9aizk9D6fIsR9XqOfbb1toVPEngHxn8O4dEubvTYbC2vdYayW8iuoLoSzLFOskIMUjfMpjbg9GQ5GQa+mfhX8FvD2h6ppXjq/vvEWp3dxomjxC1tdHupokZEtnV98cTNL81vB90/JtffnPy/N3j79snw98RNWi0XRtHbVme6uLixF9d3LESCNsyN5vyom1PljjI2MTscAtn7H8GeF4tU+FnhTV7LSdL1G4TQtOBSz02zLSzwoFZFTMKRhCNuwShVMaqAu1g6jFL3GfV5pmNXFUYTmkpa3s0+2nU4Y/s6fCfxd451TxNcX+ramL/WPIm0tdRtzA91cl2YBYiLhCpYyFS6soXOMKwHsUniS38K2VtbadotvZaXGirFbbH00B32lYoEmhjhLl3PyGRD8p75xk+J9QstOjjfxJqlpoVtqUsgTTfEmtRwBoUVAYzHNJcwz7QyE7QmGwf460PDugaNpOiDxJCdF0+wW1S/S+0sJDbKiRkvLJcQ+UtxAwAchlCfKTjhdu/ofFcsYu63M3Qb+30Np20zwt/YUWozefe3WmabFI1zPKUk80m0acbvLdTvcHfvJyNvzMstWvryPXdLvvEcVlqtoyI32y6idIHDxLsGxLOXMgnCgsNm4xENztfita+OPwmW+tY9U8bwz6vpsgWS8ttJkvVeVX8zdHLLBO2xXJZdsrBc4B4FU/iR+1h8O/CKx2+jC58WXsJiMdjZXEsdhGY1RU3M5KY2OzDy0kG+IbtrBSJuurB1IxV2zY+JOv+J9W+EXjWz0u3n0i3i0i8mjOsR3Ql+y7lMqSCaFsytD9oUETH7yELzlPz55kXr05r6G8d/tkP4i8B6j4X0Dwfa+Fra9ie2d4rtZlEMgYSqsYhRVZtx+bJ+83GeR87xtuI4zn6VlN9UediJxnJcobTye/wDKnR59v8PepNoP0/GmnC9u2Kg4zStZirdSB3K9RjuPetWZVa33gADqp5AHXIHPTOa5y3uBuHatmzlDp5bYy38Yz+GQO2fUVIEvh3XLzwvr+navYmIX+nXMd3bmRd6eZG4dSRnkbgOh6V2Xxm8C2Ol/tHeL/DUL6r/Y3jLTPtdrq0twJP3m1bg3EB2n7QpeF49g+dhM6ruJCtxc1rGIy0bAlTjIxjBOAR35x+HFeo/tDactx8CfhJ8WNI07UItf0OS10VvLzc26W8JlVJpI9pVc3EKBTj/l4CNu+XGU1aSktz6HJ6i5p0pbSR9meEPhrJofwv0fwxeSjTp10A6fPbllvZ0QQxRyJENn7wLsRPkwCNuQTtI1dF0/TPh9bXNr4f8ADcWlC1tbfT21K6+z75FjKxWodvMUOEEoby5ZYn2yfIpLECrpMl/8VfCeia/HpsOnDxFotletE0vnxQNKY5WAWVCkrrGSvz26kgBQ65+XS1DVE8CyQah4r13TNC0wWjWKPqTRwC4mV2KoisxYqIomZU81y/msWQFOexJbmkpvVXsi9fRaprF3cwzyb4rKRZJYIhPC0qgPk7cZZG2H92Y51c5AbuuHp91Z61YxXWYJNM0e1uHfUjMjW+2Mli0UwHloE3L8yT25BjPyKqbV8W8Yfte+BtBTTNL8M+Fz4xsLTczS3jJp0CtvwHSAQFd+B97y0IDe7V4V8Wv2ivFPxaY2s8q6N4dT5ItE09mWEqJCyGU5/euMIM4C/uwVRcnJzrocNTEQhdI+3bT4ieB9FS91e98c+H5I4XeYpb6tFdyNEq5VdsQVpnUhWXcksmdwDsWr5K/aO/aOb4xabY6FpmgjSvD9jdrdwyTOWnkZY5I0yq/Ki7JG+UbuQMNxXi9lcNEwPrx0yegGevp/KtGx0ebxNqdhpenW4nvr2aO1tod6rvkZgiJkkKCSR1OOahyucNTESqLlRzw7447+9KudwH0P+fyrVbwvqn7wrp88kibS1tEu+4+bGCIgfMIyRyF4wfQ1Dqnh3U9As47rVdLvtLtncRrNfWskCMxOAoLqOfbNR5GDpzjuih5e4Ag556CpVjKnqaSN1ZSQ2R1G05p4G48cjrQjMcrbWzn3zU6yDsMDH48VWYc9Mmuws/BcR+HV/wCKWu5bj5NQtbW0to1JF9b6bc3yJId2dhjtxkBQT5igd2VOSRrSoTry5IbnLnkcnGPWkmmjtbeS4uJEgt413PLKQqKoGSxJ6AAHrWpqmneHb3wlp1/e6uNH0O402OSbX5jc6en2wwIfLWRfN3KZXbiNCQIZFP8AeGfqnjj4SeFZLK6trDT/ABXqekW+5vEU9tcXatLsQIrXFq4+UP5rYmjJK7VJXcWXlhilUvyo+qw3DcqkeetVUf687Iwf+E88K/8AQx6P/wCDGD/4uivNP+F6J/0ELr/vlf8A4mitfaS/lOv/AFbw3/QSvw/zPRAx/wAivo74xa3ZeNv2N4NNsBeXmq/ZNPtjZ2VhLPN+5nhR2UBdrEKjN97oO1fOtzH5LAc9eD69P8//AFqiUhiOAT711tHyOGxH1eTla583eEoLLRPHVumsRXD6Xb3jxzK0QSVlQkMm1iNr9Op4yK/Xf9lPxt8Mn+CPhLw9pXjHT7e5PmItjJrUVrqW572bZG6RSJJhpJfkUj5vMXAy1fDyNtQrkgdO2PYVYtb64tbqzuYbiWC4tJBLbTRuVaFgQQ6NjKsCAcg9qp6y57ncsxXsvZcvW5+nGu6FbWeqRafpV3a2F7qUUk6WcVz9mnuZIFUF1SBoZbghXO7fNtXcuR0K0TpcnhmxtbOGNrFWhjFxcW0EyM5AZQztbsn3QzDdLdNtVFJLMdx/OfxH441/xh9mGv63qWti1DCEaheST+UH27gu8nAO1c467RXpPgD9qj4h+CpDEdXPiK0OT9m14tcgMwUAiTcJAAF4UPt5Py5NWmYrFxb1Vj7Df+z9C0zTrTSJYzYrAJjPpcrx28cwHmMZfJaOIgRBSfNuWbaBw+Wdi9voLW2srm1aS5sw7SzrbeXLGY2QRAXa27w24RTEUVpZXG3duBwTH82t+2x4nm1Kyur3wp4YuEhkQyMkE6z+WGyyxyNM3lk84ba2CQcGvXPhT+0X8OvFmqQPqit4c8QRIsULa/ci6jTa0hxHeOMj5VUt5mwElQu45Jo3jiKcnZM9L0mzu7XXtSmsoZn1C4WcRSHetvLdKoy86wxJb7i4ZSxeWThRkbWA/MiDM0brs35GOM59sfQivuz4nftNeCPhcJv+EVng8V+Kbm1KxXsN0L2GLBAQTXJdmKA5bykb+Fs7N4Y/CSYjbchKdANuO31/CpOHFTjJpJkEDeXP2J6fMvHufwrudY8Zaf4m1qz17WZdXfXLXRk0hXtbiS1R8CQiVmikDlg8pbk7TtXcrAYrglVfOTLHAOO30PPrn2qaTCqABhM4Gfl/yTz1qVfdHPTrSo/CcHH8I9N/4SCLULvUbya2MzyywqVEzEg8+aQRu3EnJQ8Ejg817d8Ifilqf7Pl5cyeEJbuXT7qJ1k0vWr2S5tPMcxFrhYozEvm4iVfMxnbkVx7MVQJnqQeDk8ZGc+2T371TnBVtvOfT8c+n+eKc25as0WJq2tfQ674rfFTVPi54gt9Z1azsLO7jtVtT/Z8bosgVnYO5Z2LNh9uSeiqK4lmHpz0z36c1G7BV4ORu9fToP1qN2IUZHU1BjKTbu3uN847sZz/AEokuMYG7NVZptrZzyea82+IHxSbwzeLYaesM95szI0jHbGcjAKg5Jx/MdaVtS6cXUfKj0e4vI7eN5pZFjiQbmdmwqgdyemBUsNz0+bnocc4r5T1DxRf30kj3OqXV15gKn52OcjByMgAHjjnpVrTfH2v6feLLb31xMkZzsuGaUMMAcgn0HrRynZ9Ul3PrKC4yvXNWf8AWKcdP/rV5n4A+Jtt4kEdpdIbLUyuTCwJVsAnKt9Bnn9a9Ihkzxn2/SsmrHJKDi7SQqp6fe/lVq3kx3wfrUJUdQf8acq/Nn8qRka0NwCCJCTxjkBu3Xr159a9HsfiRYn4J6p4C1y1m1nS7278/wCy+bIoCq0UqRiTf+7Qypvwg+9uz9458rjkHGeSO9Tb84zkjoO/4fnUtX3NqVWVGXNA6XxZ8SvFXjHwLYeCdR1y7Pgqwht7a10KIpFEsMCFIkkkRRLOu3GVld1bYpK5Ga52a4lu33zO0suAC7NzwAAM9eAB+lRJgfj+H4VKi56dehqtSJ1Jzd5PcfGpVenH5jr0Pt/9alVct6UKo9T7cYpyr83tQZE8fAHNdf8ACFpIfid4avt8ccGl30eq3UkzhVS2tT9onbOOqxRSHHqBXHcA/wD1q9K+Avw6n+JniTX9Khnit4R4b1ZbhpM5Mc1nJagKQeoa5VueymhbmtFc1SKPUfGXw20q4vp/EU9zJpVxbxvLLfRTLEsQEfMzM4IXYFDckLgHduXirOmfEqHw74E1vXtbvFsoNFM63vyNDc3DQTC3ZoYS4Zw8rJGpDEMzouc8Vyv7T3xIHh3QR4IW11i3v/E1vcWP22ztl224aFyQzSYXJU8qOdm88cUW3xk0341fAbxK+g2N00+vLBploNdtZktbeO7vikkjskTZiAiu2aZSUzalPmYEVxQjOXvM+ytF2RX8f/E3xq2onT9W+EPhnxJPp7eVbW8/iOCaV2Y4WO3iltlkLsQAFVMtlcZDLn0a++BWieLPFVuDo1vbQW+ZJIrGM20XlKMtvERHUDbuPdhXxxZ+FfDfw48SeG57v4if2SND1aOV2g025aJZbaNrlEXFuipMZ4ViMEiCZCSfLfgv+g+i3ugK2t+J7XUbrUNM1C5hXTbia4F3aPcSSQpAbUpIdkMkkmMkqThv4NmeiN2lqXiqFGDSS/X9D53/AGgvhT4b+Hdnpl3pgvLK9v5SIbFpGlgMSLmVwWUsGDPCOX/iPHFS+A9Pu7b4AjXdOs/7QudL8YrLLa+SGWW2ltorO5Z252Ilvcyu0iq21VOcLuNa37YPia71TUfB2kalYzWGp2Vg19LHJAiAfaViBQMrncyPA6MT3TvT/wBlDw7H4u03xrZanLcSaVHBFEsMd1JCFW4SZbkEKfmDrDAMNx+7FbSfs7M+ew/L9b5Ufmx4J8J65qei6dc20euKpkZ9PubKVUtYpJGCYLsQImbyJAzZ6CIn36zTPhBqniiW41C2tGkuWtpJfLfMsj7Vy8hDHcSAy7uoGe3FfS/7Mf7NPgDxz4d8QeKdW1G/tLfRtfuLKGOWVfscdnE0Uo8xdvmbSJHVmWVAoZmzkZr6B8WeD/DHwzu7m38Of2fp1nFc2V7cta3ry3dvaWo+0LbNGC87yNdIuUZdzRzOq7iNo5m6/MqlLY+6pTwUYewxC977l9+5+X//AAr/AF7/AKFrV/8AwU3P/wAbor9C/wDhrDwt/wBCz4q/8FWnf/JtFae3r9jT6nh+x85zMWkwcZ/H/PUVqeEfDdx4v8Q2Gj21xbWtxey+RDNeMyQ+YY5JEQsFOGcROF45INJ4dutB0izvNQ8WT2sEyzCG1sFme4ivCYnc+W0BHmsyNbsgMsB3SN9/Ztbh/iR8eZ9R8Ti98LI+mfZL4ahZQLbxLFa3CMC0ogSNY+GCkNKvmcBXVuGrVVfaP92rnyVHJ406XtcVO3ZdT174ufCu5+E+vW1hLfPqltdW/nxX32NoI2IZlaMHcwLKArEBuA6dMiuFZunftX078UJLf4//AAei8YaFF5Vxo3+mS6bM8bXEFnJEJC0gLARsybZMIZNyxqOTwvzGWVWOAT+Vaxd1qeDi6PsallsAjPPbj27Cr1qpRQzD5NueuM5BA/I5/Ks15Ceo46Y/WnRTHIyWPcd+vTtWiOFmkzblBDYOM89OP8DSlVBD8DnILZx69c9cmoSyyEkKC23AIAHfB6Vp6D4f1XxLeSWmkQx3dz5W8Ql0V5ACF2orEF3II+RMsfT0rbVjSbaS3MEZjkww53Z59z6VZmYBQVXJxjPf88+nr61b+I/g3Wfh/wCDbfxNFJoviGzlkVWTSdYhnKLtJkfdHuV1jbar+WW2lh0HNezTfDvwJoeneDNRMk+ry69CsUlpeXYdDKYWkRkEARog62926lmYFETJDMFOSmmro7I4Os2k1Y8Dk4YjO0g89tozk45+vamyalaWqjfOjuzFdqHcQTxgqDxjI6j0r2T9pXxPFofw/tV8DaFbeEEtJFsL+70iBbe8ltijxlHuiTPKjuyAhnIbgnPJr55+FPw/vfiN4o+y2sZnj8iSaT/SBakqpX5BKUkVGwS3Kno/FdVGNKdN1JPRGrwU1NU3uzqthltopTGY0kUSLu5JXJHIz6g/lWfKy4wr8c4OSeOenPf+prrfHGh+EvDuvWWn+GdW1S/C2ZNzb6tJbyvbuJWJQNCNmSHDYPXOUaRTuHK3S7VfajAgd8Acev4Z6jvWDlGWsNjmrUpUKnJIr2emXmpMyWdnc3hUgMtvC8pG4kAEKOpwevpS32h39lpaahNaSR2MkMU8UrYJeOQgI6rnLKxI5AxyK9N+E0dnJ4O8TSzQQPOuueGdsjhS6KNVjLFT2AA3HB6LXyZofx01jTvB+mWH9hQ3Gs6dOzQard3AngggdkVk+zMNqvmBR5m4Hag4/irnqOpFKUD18FgqOISdRv5G58VdevPCejxpG32TULtUMQnXZIsbNIvmBGGcZiZenBK56jPzvJ595M0h/eNyp3HJOcnJJ78/pXf/ABG+Lnij4papC3im+lujY7zBbCV2hh3BA2xSzBc+WnC/3BXWfD/9nPX/ABpptvftdR6Uk+1kjuEOdmOGxnvnpT9oqceaZ3rCQjUdPDp289zxH7PL5aqB0+dQRySSAQfyBpxaS2UoAULfeb17gfX6V9ZQ/sH67f2/m2/iCxeYfN88LKvUYHfg/T0pmtfsN+KNO8pEnivbLb5s90rHgAgFAnXng+nBPPQ4rG0X1N3gay1sfKNvfXFhIJIZmjdG3JJGxVkPPKnt1PT1r6F+C/xBl8RaT9j1Gfz9Qt38tWZTukTBIJPOSBnsOFHc15B4r8E6j4MaS0vLdraWZNzxyoQ4/elcYPTBQ9+5qz8J47i18aaZJC2C0zRMrA4A2EtnjsP8iui8Zxujy8RR0aktUfVsbBhweP8AP61Ko7fjWfA2VAB5685z1q9Fnjv2rI8RomVMtwPen+oxziu4+Dvw3j+KHimXSp9WXSooLY3bMYw7ShZI1aNcsMMVctk5xtPBrn/jFYax8PPiJ4h0zwh4Jh8R+HtJe0s5dR8Tal5SzXM9t9oRbcxy2wYlCV8tTKflB43gVm5xTs2ddHCVa65oIxlwrKd3HTmtax0fULrR7zWINPup9ItJVgudQjhd7eCRioVHkA2qzF14J/iHrWLZXX7QfhrxTG6eHNL+H8UU0NvFd3uh2bW9vLKyIiLdSxTS72MqdZCcNzxmvtvwo2seOP2PdTvfiBdWmu68NO1WS5urNYhA8ttcXPkOnkqsZVfIiwUGDtB5yTQ5pWsd9TKatGn7SrovQ+N8KF6DPXg+9CqG68UR+nXtUwADYrQ8AYq8jjtXvf7Ld/b+DLPxx4zu7hkt7a2sdBaEKAudQvI4lmLZ+URlAT7MfSvClGGAxj/9Vdl4V8eWPh/wP4r8MXWmXl3F4jez+0XVvfJEbdbaRpY2jjaB8vvYnJbHyqMDnIdGHlGNRSkch+3FeeF/HGtWsx1Q6jNozMWWz3PFI80cbFXlwVchLeL7jcFyGIOBXF6P8SPD8c3hrWfGyTaxaeJtWmfUo9TvnvWt2gaBIWuUwfNjSGRUAWPGyNgq4Z0b1NvCPwhbUkeO38SSwOxJTUFilhikbKvLt8wnJUhS2CcRrgCs7xh8C/hT4i1KwGn+IBbYG2O3isXhtg+4sGY7FVQdzBmJGcLyMChSStFn0McRB6qSPRfikvwt8V6H4avvBltoN2l3rl3q63mmqqyabO7vIiTrtVoy5klYCQDItAV4Vce5/D+PwdoPwp8IQSeHtU1PUksYPsVtZRrfa1pNmrRKsqQlvtHkSNDCjvFlM7SwCAsPgHw18IBD8UtA0PX7XS7jRJ/FySPaw3izpf2EBaR8JC7LEJIt8aqu3Luq/L1r9dNBh0zUtS03WLI39le3GL+Vod3lXCJFJEkVx1XA+1FwuQS0YPRDUztz36HsTx8KmCjhlFXTvzd/I+C/2jtWlvvitf2jXF1fx6bDDaRXN5EYpZF2+aSysitkNKy7nBLYLEnOa9A/Yv1iD/hIvEmgXQbyLyyjvGYLk4hcxlc54z9oHbnbXmPx41q78QfGbxrd3gTzU1W4tF8tdoEcDmCPj18uNP1rrv2Up4IfiBqkU8mz7RpMsUYDFWLedCxCkHrtVjwexxRJ2ifG0Zf7WpeZ45o/g/xhperfFfwZoEmryaJZa9M1jDYyRoZp9zhAxdQrqE8kupmXaNr7XIXH0H8Hfhj4s1DWtHsNQtLrxPJb3zXOp+VdEHS5RcAfa4Z3kiZHcAkx7WDmLfmQqFjy/Bfj21+H/wAUviH4e129tbnUptZfU9OsLOAC6uUmTzACNo8wgBU8xmIBXaWUBM+j/sgfEqzbxv4m+HE2mazoevNbi5uNQ1dfs00sxZ5VVIJfnjaSOVrgIUGAJcoMcxhMXWi5UXpHQ+7x+Dw0qcMVFc07P+vkfQH/AAzt4D/6Fi1/75T/ABord/4VVpH92H/wAs//AIzRXofM8L29XufhLJD438bSXEWuX+pao+lBtPnF5csttZBWSJo5JCRHuOyP7rZO1D82MDrvDHwll8RQ6mzPBNBpdhc37sisFNvbqCzIAm5yCyKFK5O8dOa+gNd+BfhKz/aQ0qfVm1Gfwh4w0+O70m4VBBDcXJRCsUxaFBGrxFlVYj5wLRnKscjp/jH4k8JeEfDLeDrUXWv3c8l5o9tp9vdWFslvZzxRC5g3RlFQFk375h5u+N8tjG/ijTqVP4WiPYjiqFGKVWN29n/W4v7OusyfBy31nw144NvNZW8Fza3MMbsYLqNo5rq3kQTfJLJLjUIdodRlEUjoW8PvEsl1S9jsJpZ7CKdlga52Cby87ozIqkqHKFGIB/ir0DQNe1648VWHidbzULFNWnOlW++GQJZ6lbSJcWCiLbIimVtkf70nmW8bCJyPV/2qPA0GqeD/AAt4/wBDikuNPuhJ9rlMhmeNLqWS7hB8tfLWNHlnj3kjmSJfm4rePuPlnueJmdCM4KrA+aLeBZHGFBHTnJPYZ/D+v5Fxa+SwG5XHqCD+P4kV2Pw5+EnjL4kGeTwx4futVghJSS4Vo4Ygw25QSSMqFwHU7Q2cMDjFe1/Dv9kH+0LmWbx9fXWm2ywrJDaaHiWXzDKodZH8t0YKM7vJ8wLlizx7fm1S0PmY0pztZHzNZtu3ozBc8KzYx34Pviuv+F1jBq3xG0KwubRLuW9ufsUPmqjCKadWjinG9HQmKR1kwVPKCqnxH8Kr4B8ca7oEFzHe2trcZtZkmE2+2kVZrd2YKvztC8TNhepIHFYEOoS2txBLFOYpY2WRZI32urAkKysDkEYHQ4/oPWLRMW6c1fofYfi34Q2PiD4O6P4d8RaXZXmv6da3eq6dpd9cRSW9lNGJY4g0apCHtYPtMUJRY9qqYxycGvlLwtr3iHUvBOjaOZNav9I8IazDIkkGkTWsmo7l8vTgY/LLhZI5baRsH/UPJy7NGj+3eHf2g9X1Tx1qWlabf2+u2epadbac1jNfXFwlncypdyRLPJvSO3uJWnG5Y/Nd0tNg3StiPz3xFq1rJ4P8WRrHdeHNTmlnljVdUhtb6VmEhmSMQCZZ7dLZY4Ut4zt8pYlLBenn4KnKc3Tl1Psa0uSn7d7Gn8Y7jRvF3wx8QX8o1WLzreO3gsGsXN3/AGuVjNtZCIlHL7ymQgkIKSjawjkC+GXvhE/CzT9O1ia+1y48NX++eafUNHm02RViea1KShLh2wlxLbyOIwxwqlWEiFB9V/GD4S6Jafs+6jBfpqWlaFZauuszad4es50uzYxNCLiK1h89FcGSMyCRwyoEhZw+3zk+GPhX8Rrez+Ffifwbds13aast4LbcE35jjjeMMnmfIFYuwIAGWcfNyB0yg6cZRp/C2Vhpwqz5p2Ukj6G+L3iifxhrekLpsmlu8tzNftpui28Cw21o1m7zTBkZvlmeGCT5m3YQ/wAJBPnF5cJGpwOcYG0//qrxXw/8UpPDPhG30eC1E98qv5yzfd+ziaG5hABTqZDL8wbpIe+1l9S1i5KxsUYnnuTzz2OauEHTumeJmco1qsakex67+zvqWm6rH4w8N3Volzd6haw3EJILMghkIDqNpG5ZZIJASRgxg8dR8eWvw+1r4gX3iLU/D/h3UdQ0iDV55cRl2j2NIMRKmQzOAwztJYK2cDrX1P8Asnh5PiRqJU/OukyHPQj99Bwfqcdq88s/jNaeFrz4i61ZW0z3jeIGljsmvhCFUtEhQ2+w8kNIrMOcqnUKaxk3flXU9DANQpcyV2j548ReFbvTvGgtLlIJHlWBlWxkjaNlmjWVdhjO0riQfdOPTNfbfg0T7bcbeAFXpgcDqff6V83J4wu/EHxKbxFPpcOq6jPLbWiQwnyYkZkSGOXdhlXJj28kAs5xjpXqnibR9f8ADui6dq+q/ESz8NXd3tWCxt9MeVASTuUsZuSDj5tnc9OlcuLw85NQ7Hq4PERi3VfU+qPCqso+d+F69ce9dVLeTrJ5cYXJABx39/y/nXxk37QHib4caFZ3V8tn4ttJrqOy+1Wha1lV2DnDR7H3cJ13DqOO9b2l/tPeKvGFrd3+geHLW2sraRbRpdYvWhPnBQWAVUPC7h1YfeWvClgavQ95Y2k9Gem/GP4faH46hk/tfTY3vFiZYbxV2zR9TgPnoCSdp456en586Dbz+GfH2nwSLvaPUFtWdWJUt5m0nGPQjr6fl9yWPxC8b32myzaxoulapHEiusWlXbfaMnGeJECn5c/xDr1FfPvjXQNL8V/FqZ/CIuLjy5RcXlv9lkheCeINLdJ5ckayAxpEWfKkAl+a9DAqpSbhLVHh5k6dSHPHc7C0k3KOOfb8q0rfJX9ax7UDg49jWtat7cf/AFq9c+FZ6l+zrocfiL4x6DaTOqBkvGDybcIws58NhlK5GcjcpGQOK474ofGi++FPxK1+xsoF8TiSygguRq893BGt7plz9h+2g+b++icaZHJtaRj5kqfOXUitT4U24vfid4OgBIEms2cbKMfMpnQMhHowJUj0Jr0r4/fs72Pjv9q7SLex17T9Di8Q6O091p81rHIJGt7kXDx28DDbJJLIfOKuwziZ2LDKtjUUJRcZLc+kydu7d9F/wD5eX4xfEW+uYU8P6tJpuiTB2l0uDb/Z8O8S7zFGkSmENvfIUbv3h5+Y19efsc63ffGL4F+JPhZcXzaJPZpNb2V9Hv3SRTySyTgs7sXCi4T5SM4PU9qWpfCew+Fei6f4m1TxRb3uq3drqdi/iA30UljBqShbe1KbhykWZFeF1YKYTxtjCt1fwIvtN8N3nxBh8BaQNZmle+mt47WRESSSQaZDI0bSh0KRu8rcho9qrglSDWcOfSLikfSY32dam505ua/D5HzDHgruA4PNWEHIPTj/AD/Om3Vm+k3U1nPJFJLbu0TyRMCjMpKkqeeCQcfUVrap4W1vwzptpqOs6PqWlWF4yrbXd/ZyQQzMyllCOyhWJUFuDyAa6j8ylF3emxRx04/lTGXjgf59PavWPhv+zT47+KWljU9MsrbT9OdQ8F7rUr28VwCEIMYWNmZSrghwuw4PzZFda37EvjSzui2q614d0rSo2iE2pNdyMgV3CsUUxrl1yPlYoGJUbu4rlb2LjSnJLQ+eO3PJ69KcuOnJPUflXsP7Q3wQ0r4PQ+E7jRtfbxBa6rbzRTSlU2i4gZFldGQ42M0mPLOShQ5Zs8ePRqN2fxpNW0ZnOLg2mIzLuyxz26/SrOjapc+H9YXVtLuJdO1VFKrf2jmKcKRyA6ndg47HtUBQd+KOF6Lz1oMuZrZk15eT6jeT3d1PJc3Vw7SzTTMXeR2JLMxJySSSck9zXW/B/WrDw78RdH1PVJxbWdt5xaZkdgpaCRFO1QWxlx0Hc1x235uaXyw3apaumjSnU9nNT7H074V+I3w2j8eePfEniOGxv9Oj0jSNPsC+nJNcXcyXGoXEqRpjzCCTbqTJtTlNxxXzD8XrWL42fGrxH45vdQ1jwtpesNbudHsCkso8q2ihG5/MEauTHuOFcDJwzdam3bsfnS7RuHPNVbRJnpSzOqneGhwv/CivBHp4m/8ABna//IdFd5tH90/r/jRRymP9pYjud7oWjx/GH9nbUNDsYhH418Eztq2kyx+XHK8DFpGVHw0jNv8AMGF2KC8OSazfh34F8O/GLUvC3jLU/EDaXc61rEWmTafZIyTfbnCJcY+ZVlWUOsrLGuI1uHDbwu05f7P/AI+XwB8TNIvrhkGnXDiyvvNKhBC7L+8YlTxG4SXgAnywMjJr6U+HP7KNn4B8deNdRj8SzWvhfxF5It9GS1ha6gkaUlWaeUMPLBNwqKy/OJcfMyKX2hzQk1HZntYStTrYdRqbx2OB+JX7P8OpeKB4M8F6tHY6hcWhubjTy4nv01O3iMlrdySDelok5lleR0WPpGqhWnOfobTfh9plx8Lh4A8Vah/aOoXNpi+TS4XEa3rMJ5FgcRkfJIxkRGUv5ahirAGpvhv8MfCnwxsbnTPA2jL4e0sSxf2gP3slwvKuQ8lzMJQiqPlR9oUEkxSJIKbr2ueGPA9jJaeINbudJjuLYsbNFLsIUQqgMaqyrHnzDskWKDDEeQGLEUoKOsjor1vae6rteZueH/Cc9v4Vt9G0a0tdI0qxjaK20uGNo4W+aRWRndJNzFi29pUkLE5eOGT5jx0nx2+HfhSGdNU8Zr4jvbXbdLbaWk9xbO52upjky6SsNqYMszbCnymMDaPEvj/+1Vo/iLwfd+GfBNjc2Y1IeTqOpSsIpPJRj+4Qo53Iw+XJbaI2KBSG+X5zsbhpIViAbMZJXg45APB7dO1aHh1cSoPlgdR8VvG158TvHOo+JruBbJ9QZQLaOZpUgRAsaRhj32qM4ABYs2BnFcWunjglt0u7iPd8uMH+LHTgfmK2Gi/dIWIU/wATICBySBkY64PrUM0kUaZMgErdt2VxgZB9Aff0oPKk3J3Z0miwalH4J1XVdJsbTT/EEon8rxLqepob6e5t4LRIrewBi3RPHZrOqqWOd3Ei4VF6DwnH4d+H/g3wnrerrZWGsWuotaalq2rRmAGYRXV7DHK/l7UdLuBIxHExYRyFsgsMeQa5Jeasttbw65qOl28DmZY7K4ZB5oKsjg8/MrIDwOuPSsqHwnpcUk8slqt3PcZE0t1+8aXIIy2epIJ7dCaxqUoxcZ0pa63PfoZlCVB0cTG60t8j0zxB+3nqPiJr6HS21R5jJHt0/S9PiWyhYq63r5WUvMjtK5WOUMu4xtn5CJPmeT4eXseoapFapFLHHLN9m1Nla0ExMjBZEt42xCrptJTb8oKIF4Zq9VvJFSNFACop2qAMKMDgDtxj071TaTbjB478Y78cev19K6PaR5eWK1PMWIkpOUep55Y/CqODL32osVaAQNHZwrHk4ySWIOQT04H49a6K7jttN06K0t08qCCNYkXJYhQAAAc56Dua2Z5S3PzcDkY9s/lWBqs26M7jnBz249ePesm76sl1JT+Jnf8A7NfiqDQfiJc20q5n1bT5bGB+gWRXjnyfqsDj8a7O/wDhTaePvEGq6lK/h+GwvLl5dTuRGHcvBECxlRxsZgxEmwuAAoYt820+R/B2JZPibo23hl+0MGYdP9Hl5/LP517D4t8eeL9HeKxstSj07w9abLj7dJFGqWz/AGhc72JXcmHZyGbpGRyDiuZq7PqMqlJR91pepgt4eg02PWL3RoIJdb1C3hnhe6UNEZo2eS3kZcHG1irdzkVz/i7QPCfjCG3Os+ILPShI4b7He3TabM5AYAlJXRyAWbBK4OeK6n4Gz2vizR/t0M/2myeQpauwYFreN3t43Jbksy26sdwBy547173b/YtJ0+4uBZwP5MeFHljLN2H4/wBa8OWIlQk4s+thhYV486PmrSfCOh+KviHYabpazXeiaNJ9vubhISYZbjYI4oUY8MpV5GLICBsUcbuLOtfDvQND17xFoWrapb6BpWpXa6vpk97cpCjieMRS26b1C743hY7QWO2SLjIr0rw/qWrWWrQRrZWVwXma4urgswk+dmJA5xhQwwMHhQOOtdRfvqmrWdxda7ZaPemCYyKLaORi8BLDynWQneVDKdwxnaflFZPENSv0GsJFxt1PLbP4Q23wlsbXUTf3sOmvOol3nc0ruQqpFGoy7tgKFQZOV4JxW7B8JbDT7Oz1i6EVl4pt9LurvU5bSaTF3fTRsLqRst86MzzZRht2ykbQOK9g8GfD7wVp6rq+j+F9D069Iz9rsbCGKXkYIDquecmuR+LFr5H2nVYpI0gsbWRZfNUhWZ43CRk4w292T5Qei/7S5xliZVGow3CWEp0lzz1SPnLULdrXWL6JoktnS4kUwwgbUwxG1eeg+vapbfqevJ7jFUYY9uOmMYHX0xj9Kuw5X+dfSRukkz8qqyUpuS2NfTr+80y6ivNOunstRt3WW2uY8FopVO5HAI6qwBH0r6d/a0+Buq/ED4r+BNT8K6dqupXFjpl+NRtdIv47O58uF4vJZXLKwBkn2v5Z3lBhQa+WrV1zg4z04H4V9efET9o7/hQvwt8JfFbXLK48R+ILrT00uOyt3S3hnuruOC5kllcqdihLOTBVGOXAwByJlHmaR62W1nTcmjz3wD8CPFGn2sthdadHokGrN9m023PiK3lmkt0kiuYmLxFkleconl73G/y5GOw7Wr6Z8M/s56d4W+KOoanN4otr7w/qMF0jeGdSsI2eaS6Nq08jyGTEgaS1hYKIhjeR3r4++F/7b2mfGr9ojwTrUvhSy8Jajo8f9l/2nq+rNeRw6dLKhupHlaFWEqpGiLKz9Zpt+4OPL/QIWej/APCX6j4e/wCEtisNUurT+0D4fhuo3ufIaUh7hredpRsaViu5IkGWIJY7cdtSftny1HtY74p4en+7Vua/z1PLvD/wi+H3hL4hXfie+ivvEni281d9StbW5hNoLMzSyvG8NrIUaUKsigt+8IeHcqxsMD1nXfGVy1iG0kKLxWUmCWzlnuAhaQEtaloZgNqq+VViQW2o3BPJ+PPHHw8+E39oNe+JI7K+jKxf2JpE/nNGxCzoFsXZ4oXZVH7wogPmZyC4NeITftsaRbpd2cHw2W/09biaS2S/1pmG1idrBGgdYsjH7tCVTJC5HJV4xPOc6dNtPc+ldT1i7utbR01IJHaXRjfSbJHuJSqS5EzIjRzY2fKVJdDwQrhgTJo/g1dZ1C21PV9Ngtbu2jUNdWzOs88qrsWQXGI5xtHmoVdcMsinJ5r49+IX7ZHjfxjMItFK+ENN8sq1vZsJ5nLBclpmQEYKtjywn3znJxjlG/aU+Jh0M6SfF98LUrs8wBBccnJIn2+bnPffn8KXOjB4uCdkei/to+L9E1zUPDeh2Wtya7rGhyX0V/MSgETOYSEfZEsbOChX5CNmxgwLHj5q6e9P2gKAoxgcADFCrz+tYt3dzy6k3Uk5WGFhgUBQR79KdtO7nr16U4Lj+fakjFgq47e1P2nPJ46UY+bjr2p34dP196a8yBpX5en+cU3cM9eP5VcsdPutUvI7Wytpru6lJEcFvGXdyAScKBk4Geg7Gue8ReJI/Dmpatp02la5earpQia906y0m4knt1kUOrPlAqAqd3zMOlF0t2b06VSrZQjc2cr6/rRXG/8ACzI/+hV8Yf8Agkb/AOLopc0e53f2Zi/+fT+4YuJN8ZPDAgkcHoRmvvrUP2mvAOqeGh4rlupLzxAsMc0eh2xukltrkxKJLcXToFSMMw3SRKm5YzkSfcPwz4a8L6z428G6h4w8P6dJqnhrTZmgvL+KSNRBIqxsymNmEhwsqHcqEcnng1WjmIQqCdhOSM4GQCAevXBP51037GdKpLDv3o7n0D4m/bI+IWtwvBoSaF4bb7QssdxZ2HnzRKZCzAGZmQuykqWMf8RIArxjxDrGs69cT3Or6td6rc3Exnle8uXlZ5MYLHJxwCFG3hQAoAAAqhZzeW3IJBXoM4z2/I+9WbrUo4skICQeBkgHrn/OfSn01M6ledTqYl0QvHQg9D/LOfrVqwm2shK5BGOMeh4+mT+lU7lvMAk27cn+Q+np6U+NiI1PT6ig5uprzXSbTkqTtxnaOuc4x6D9cVh398zzEAg4Y/dOAck8gelJczP2zyf73Pr1+tVNpDA4z3pN9Bj497tuz09+Oh4q+rbVC4wMY5Oe3P61WVcR7gcDv+RqRZAqew4PI9P8KkCnffMfm69fUDuKosx6qfbitW40q+mghuVs7g284uDFMI2KS+TGJJ9p/iMaEM2PuhgTXZWPwUvbiK5Fzq1jaXaW0c8NuEkl+Z41kVZDgbMb1BIDc54PWsKmIpUWlOVrnoUMDiMQnKlBtI8unLKhBOH71i6jkqfXr1/WtNpfM6c55GOnOO/FZl+3ykEYPQkdu1dJzHPtOYmyu1jgj5hkcgjOPxrnvEnh218QQxC53KsRyph2rj1GdvQ4Fbdww8wnr/KqM0nHWot16nVGpKKsme7/ALMevXFxFe6Q8sDLp8atbghRMyO5ZsgHlVYDnHHmdele3/EqTW20GK20P7O9xM26QSuVUqOduQOCRkZxxzXx78JvHEPgPx7Y6hckCwkBgujtB/dsQc+wDKpOOwP0P2NeXx1yaOGGRY0K53KCcNj9R16epr53HU+SspW0PvspxHtsNyN6o5H4Yza7Czx+NJYNGJYiP+xbVrg8KPvh1JyTu4z6dBzVvT/E3jXVvEdxpkXhxLjTHiJg1qciyxwxUNDgnnCg5A5YkZVcnqltZ5pEWWOOd1G3cc49Bg/X1ruNJ0u+8tJ5o447SEFiOqtjkjJ+hrmqVoW+E+hUNPif4Gd8P7S9s/C8Mk+I/LXb5S5I4OAB/wDq/AV4f8TPiXeald63oETRtpkl0DNIVIkdkCArknoHQ9B2Hvn3Xxd4vg0XQZShCNt3qq4xkgkk8dBzXx/5r3MkkkrF5ZGLM7YyzE5JPuSf1rTL6KqSlOS2Pls8xc6VONKD3/ItwDKAdR2q7CCVwelVbYhucjPTA471eX5RX0J8Ax6Lt4Br1bxZ8RG+IXwv03w7qGo2mgyW+nSaZBPb20ty6RtELWR2Tfs3PbNNHu2h1FxJsYZYHy1MHgnmn7guADkZqWr7G1Cu6DukeY/Cr4Pjw745vn8VWltqvh5BNagwXMsctxgExzRbCpVS6pxIc7Wb5c4r6Z8L/FC18Cwah/wiHhXSvDlzfhYbmW1jCiaJScJIEVN2CT1OOTwa85WTsB7VchYAY6U5Lmd2aPG1mrJ6G94u8TT+M9ck1S4tLOyuJERHWzRlVtihQxBYksQB37D0xWVtJx60i9D2705WIpnnyk5NtjtpUc/jQvPal3HODRuP68f5/KgkJJBGu5yFHA+YgDrgD6kkUp+uTgdOleyfsy67ofhjxheX2uw3EUc1hPHDfOkS2sCK0QuJHld1aMqssS7kB2iY7ioIz0P7QGk+ANWvNFsPBNtosGuXzRlbzS5D9i8gnC5EI8oKQzSFwrPiM84xWEq0YuzPXo5bXrU4zivi2Pngt757Uo7EevpXWt8Nru68N/2zp19ZXLRzeRc6RdTLa6jA2GcN5MhxIhjCMGjZj8zcfI5HJSQy2kvkzxSQSqATHKpVhkZBIIzz7itIzjK1nuefWw1Wg2qkbWJVY46e3pRvGcGm7flyfrTdv0/CtThPWP2bbqN/iR/ZXn3NvPqljPbwy2zIMOoE3zEq2F2wtyqk5x71598YPi9o3w/+J2s2ur2GoapPqFwmrQrbWMUrS3Wk3l1p332l3wxy/wBnu5dS7IJH4bPHS/AXXI/Dvxi8MXUlvPciW4NksdswEu64jaBSpJwCDIDyccGof2xPgfJJ8fPA9n4I8LG81vxFb6jcJ5uoSQoZhP8AapxHMJkwwZ7ptrSYAnwAPkUYVKdOacZrV2PsclqT5Uk9v+AeGf8AC6da/wCiba5/4Gy//I9Fek/8KT8T/wDQu+Ev/C6uf/lpRXF7GP8Az7Z919bj/wA/vy/yO/8A2XfGtv4x+G/7RFtoVm1toVrpEctlpkE0k6QvJaXasEaRmcswgTPTLA8DoPDFHb8OP5ivS/2JfAsemeOLyWfT0t5LbWtJSUTQnLxSrcqQgYDYpLxcgnO0DPUV5pb4aJHHQjcOcjpn/Oa9SFk2o7H57nPPKopzVm73Fkfy0xnk8/0xVcMJOv0/z70rMZJCf88U5Yyp/H61sj54bcY2oKc2FhUY5x6e9IVMknoKjmbJ6nHrTZPUikyxz2p0SjOW+lNZcnhqkA2r1pDLdm1n50a3YfyGkUyMmN2zPzbTjrj27V9FaN4R8IaD4dnk0vRLfUdXk0yRoZr4G5lM0SM6sI5AUVyyFuEHCge1fM8nzKSfpX0L8NdTn1qz0WG2eee/u3hWJppDuZ3cQTM7c/KzbuAT8pPHYeLmsZyoe4z6HKI06jnGau7XRz3jL4if29olpBe3CafoUmdoutaWXUJ4JUjSSVUkaV/MmgvZ2V53V8ltybnwUh1KWddJ1C9tZNKuUgjgmt5FdZRO0YlKOjKOFEwXkZyK7K+/Z/07SdXlh8RaheGK61LFnZ2dixDssUcq7biM+dHFvi3EyxAfLjPzrnJ/aC0uPwzbaVeaNpb3dxLNIyi6vHih2uQ7yEM+5nBkY7QuVCNhNqtnHE4Gc4wq21R9xgcXRlJ0IP4k/wAj5p8YWv8AZ/iTUrcrChWZmEduoVEDYdVUAcABhwB2rk9Qk+U8kZ7jB/SvQPidCI9UgukBMcytFv2nDOhBb5u5AkTp0BX1FeY6jMeeOD2r3aL5oK5+dYun7LESh5mPdPhz+n+fzqnLJt5zWnpmg6l4juHh0yxmvXUjeY1+VMgkbmPyqCFP3iOhr0Xw/wDA+JpM6tP9vkUnfbWZYRAHcAS/DNwVb5QMEH7w63dLciFOVTZHjgV7+dYIVEkjAnG4KAoBZmLE4VVUElm4ABJwK+v/AAzrT2fkMzkhcDcBkDI6YzyPx7/SsjSfD9isfiC2sbSIyixkghsYVRAqsJAAvA4Zgc5bBKjNM0iRWsYHX94CowVwQwI4IPpj2rx8wfNFH1mUUvZOWp6zDrUki+ZEyOkg5Ktx+X/1vStLUvGkkem+RcXIGekEWdzYAHJ9OnavMNMs764f9xuQMecMQK7DQfDawSedctukz95m47dOPXFfOzstz63nlJWMbxhJnwrrOoXriHbZzHcxwFURnkn0x714hGzxzGOWN4pYyUeN1KsrDggj1GO/pX0xrUAuBHEhBQHt0OO/Xqfei4+G2g33h3Srq8tV81GSweTyVLzRGaMQxhsgoIxHFGrDpErR/dY17GXVFyuKR8pnGFlVcZp+R862cq7sdOfStQNuFdT8TvhlN4VjjvNJ0jy9OSWbzDayzXJhjA3IZC5LBQob5sY4GTkiuLs7xJEGScf/AFq9iLc1zWsfH4ij7CfI3fzRfVuw/Opd3y+1RKy9BTmZIleR2CRqNzMTgAAcn6Yqjk30J42Gc1ZWQLznHr/jRp2nXWsWD3WnRLfKIvNjSGWPMuSB8hYheQS2SQMA817fD8C9L0XS9QudQu7jUbi3hnkWJV8iM4iYKGXJbKtlshh0UY65xnVjT3O2jga9b4UeLwybgOeelWV7evWrnijTotJ16eGC2a2tCsbQqzlvlKgE5JJ+8G6nsapwsGXJGM1pGXMro46tN0puEt0O6qRn+dHO3n+X607jaQOp4/Cr/h3Q7zxLrVvpmnpDJeTbmjW4coh2IztlsdNqHoO1NuybZnFOclFH0v4e+AMWufDfwrozap/YV/qSsdRaa0nmSZbjy5FV1WVDFMnlW6oWcR7lYbGeRa5Dwr+z38TPA/iC0udR8NWWv+fqNrsuoL25a4tI2WVZIy6H9y6qz3EhIaEtO6xszMtbn7GWnJ4Jkvo/F/jL+wp7XW45NF8M6ldolrGslvPCBDOTtlE0ksjfZ0OY3RGK5ky30VBp9n8L1n1i7sLGbxLrYtre6n0DT4LS71ma38ySBCJpsfJFvjw53KATvUAbcPY05xcpH3FHE1aPJCGqXQ+Oda8Hx/D3XdTsLi9t71Y5n1GWKyinlaMyokpURumeQI5R5eWLyyruYYRPINP8Ua54g00nVUudMuZZvNv9LklVovtABaOaNDHvjUwyKu1pGO4OCq7Vr0/wXLqOqWv2/W79tR167LXOoXvkrF59xIS0khQfKu5iTtUADOAAMCvP9e1T+1dau7tQvlyP8uAR8o4UnPcgD8zXnYa08RJJaI1zupKnhIXdpT3RGhIXIOaYzHacDjrSRyfJ70/d655969s/OmXfDesLoPiTStUmtRfx2N1FdPaliglVHVihbBwGAxnHevof9sHXZ9M0n4N/EfT9QvtQtbPWInNvo7x3FzdWs8QYmJoX2SGRFMeEba/nKAcGvmll+br/AJ9f8+lfVX7TOkn4sfs3y+KGsLVJ7G3t/Eq6bfgSQCOJVnlgkAxvQw+Yu0feO2pe6Po8nm4za6HwR/wz/p//AEQT4tf+Etf/APyTRX1n/wAPPNK/6JDpv/hRD/5Dore7PoPZz7fkY+l+PA/xy8Ra54biS40nQ9I062e2hhEEMktvqtuPMjIPMYWbbuKjIU7dybXPjnibQ38K69qOiSIkMmn3U1myQbvLXy3KFV3EtgYPU54r7U+E/wAJPA3irw5ousN4jmg1HVvCNtZ3n2a5skSa1kjjukuJEaMusoQR4LAfKnRgN5s+NP2VfhfrOq6/4vvfE+syx3F9Nqd21nqNo0DSSSmZ7dB5O7J342ht2CMHOKUaXI2o6o87MpLFqHKtevrZXPg/HGQPyxTmwE9+1fcfi39kX4T+Ko93hnV5PDV1HG0ZlsdWjvbVJZVJikuEmldyFaMjbE6btzc8bl5bwT+xl4MhmtpPEPjmXXzKY5oYNMNrYpwA3kSAzTNKZA3BhZR+7f5s4rTlZ4LwtS58g7GhXo24/X/Co2RsZxjvX2L4q/Y78FSXytoXjdtH3yS5sb57W7d8uxURHz4sKqgn5yzYxk7gRXG+Lf2QbLw/4I8S+IrP4i2euvoum3GrLY2Wnxs88cMTO0YKXb4YMAu4rjJAwetHKyHhqi6HzV5e3n8aafmb1+tWH6EdO1Qnqcj6d6k5Rsq7V3V2Hw91iH7OlldXMcEUN2GPnzuu+N1w0aARud3yM2QhxnOPXjZclT838/Wn+Hm05tQe01WGKWyvV+zMJULqHLq0ZICn/loqckYHU8AmsK0FUg1Y9HL63scRF9HofTC/Gjwzr1qTp2sNAGWa1l07+0WnutjiWMC4KksshIJM/JzHkSyfffwr4nal4k+Ini7Tr3RdD1y/OnzI0t/pWnXF29oxj5Q/Z42KYfO1spwZOMnC+zfA/wDZR027u9c8S+LNct/sWqWInvPDunXcgmMKyrPBevcxyLJGzr5g2hdxjmOWVnZF+krW406x00aRpFtbaUY2/wBBtp1EUVzGZQ8ksLAhZUZH3l0dmBlBZS/yHrd5xS6H03taFFNxj7/fovRHwRpfwD8f+J9aHhldO1LSdOU+bNdatBPFbMULqrlnyWYByERckea3bJX0C+/Z78BW2g2Wlx2b67q8SgXWtG5ngErA5YpGsmwKT064XjLn5q9q8WeIP7WjSKG5W9spZ2fzoJkaBonZWRQUIVwrZXLoGXZ1PLNiQ2eFPyjqF3ZHc9M9sgj1rDl9muVHnyiqk+eS1POf+ENt9K0sWtjbw28EZYLDbqERcksSAPUsx47k1i2+hyQXSlkAccgqxycgHPX+dexm1W4R1AJ+YN2HcjmqLeG4lkEnlEkkYABz6Zxj0I/Ss3uaLTQ8ui0OS11TzlRkVU2skaHnLAgkBf1zxuOaxda8I6hoGoiaP99YXkpMKqrh4nCgujEkg7m3MMHpuGMLz75JpMUNwjlFO1l+9joCQAefcd+wqSTTTMklvOEntmOc4GRg5AbjkgkYYD+WThVpqrBxe500KzozUuh4vpMs0ce11ZCo4bBHX1+tb9q807AKCT2wD3/+t/Wu7j8O29zA7oiB1PMR4PIJG0+vOMH060630BhJF+6VA/8AF8uOOccHrx6V81UwtWMrcp9ZTxlCUObmMK10WSAJPKjOemxVLH6ADv06D0rq47FrfSbezkjmuJYy1ztkZSA2TIFwAMqGIUEAnAXdnmtS102CzZHEm+5UEooBAXAGeATyBn8+PexZq1r9mnkGXaRoZhkkhQGGMg4GPY9x6CvYweGdFc09zwMdilWfLDYzGiaaETRBjEybljbJIBGcE+vXqO1eb+LfgRpXiBZ73Td2kam435iU+Q7fIMMnQfKp+4RyzMdxr1z7F9njMKfI8TkBS3GCM4HPTqaVG/cpeAFFU7ZduQcnPIHuf5V6Z4k6caitJHx7r3hLWPBt6ltq9n9nMhbyZVbdHKqttLK3p0OCAQGXIGa7m6tfAV58EGF/f/2FrslvcW8+pG2lULHE9xNcqsoSVTPLp9zdxRkqoZlSNtxWLb9CeKvBOm+OdBn0/Uov3e4HzIyu+KTaQro3ZgM9Rzkg5BxXxV8W49e+DvjXSLG+1i+0nS4ZZDcalp9gs6XUTLHLHGYJJEEsUrQKrxs5jzGwbfsAMyjzHNQp+wrX6M5bw7r97o3g+a11O3ks73TzLpN9b3A2NEyLsZCM9VB78blOeOK++/AfhGPUvhro2lRXovA+jw2gv1dWWZWgVfNBDFSGzuyD3618D/FpjfaPoGqlfGU8GteXJc6l4oif7RfN5SLbshIZRCxhuTGqyvwPuptVpO7+HPxG8c/ECz8O+HtA1/VbiW2WPTbGz0udbN/kVUVXMZUMqpjLuWACksRgkcGIjzRUtj6ejH3nG53nxN037Lc6dcZcvJG0THnYNhBGDjqSzdT2FcnE/GM8+/P+RXW/En9nTxr8L1tPFXiKCLVoL1VtZtUtbp7trXlQkc7mMYBYBQQSu7jOSueNi4b8fet8NJOmtT5PNYKGJbXXUvM/GCPavo39jf4e2+vaj4j8TayWtdG062+ztcShEhJPzyZkJ+QoiLkj+FznGRXzevYn0x6mvUP2FPjpdT/E7xx8P73WV0nwpqS/abW7+RzFfI0MAjSR0aMLPErkq4xlBswxJbtjTUouUtlucOEX71H0f8SPgH4R+L3g+40+zvj4O151DBtOmmv4JI2mjCThD5cskDAFfNjMajdId5Chq5Pwd+w2dN+Ht3o+pePZvHXhe8hCppNjai30/wCzrPHcrGkXmSkhp08x/KljL4wd2a9Z0HxXpni3Vo9P8H+MvDnjm5t5Le/mttP1i3ujbspI3PGJDIsTBV/fSPcOrEFIxtGOnj124S61CaENYxR2K3N00RVJ42WAKWbzkUeZ9za90UBWPiL5Sx19nG2nU+hVSSVj4p+LPw28R/CfTY72a90+90+aRNJY28LwSvM0c0klxJGW/dHcojEcZcYUE7ea8a3bu3P6V+mc/iK18Ub/AAz4i0ez8WWci+f5Vzbxzi6iCRtFIkW0q43nBllW3QEjaCBmvEvjV+yLpPiJxq/wyNvZ3krzSy6HcStFDdjb5m+yLjb1ZVCgiHDjDRhMHGNCNNe6jz8d7XEWk3dI+PEYhQM/WplY9T9K3/FHwu8YeC2vm13wxq2nW1iyxz3ktnIbRWZlC4nA8tgWZVyrHJOK55TgdelGq3PAkmtGrCsx7/mPr/n8q+jtP+O0GqfB5/CdxbXWj3F3oraRDqumXEhmtGWIwLcKFiOx1AEg+Yc4r5vblTjr/nirbatfrYpafbJzZhcC38xtnLFj8vTJJPak09GjqwmIWHk5NXH/APCI+I/+ipaN/wCEBa//ABNFVePRfzP+FFHvdz1P7W/ufifdXwr+LHgHxxothp1t42vfD+tW00einRL3XYILlZogsIWFVdkmWTYGV4mcPuPIYFVsfFf40+DvhT4407Rtd1rxVFc3lnHcrLYyb4LeLe8aM4zvZgUb+Fydo3Z4r4B8L+Mtd8K6hLfaNfHSp85BtY0iVMEkBEC7VA7KoAGBiq2qa9q/izUG1HW9X1DWbwL5YuNRupLhwmWYIrOxwgLN8o4G41vGU7+8isRjKL1oJ/M/RPQfjJ8P9d+w6hpfxItniguJY5ZNY1xtNlwXLf8AHtNEvmqpc4YqMhAu4jOGeEvjB4H17Q7e4X4l21oI7h4k+2a4kckpYgAFLiKJuCSq4TBBHLHGPzhlUleOMc05Y/kCg89f8/571pzHF9cl2P0L1r4xfDj4f6WjT/E281m4JkubY2d9HqVx5iKqsilI2SIsCF+cqDl8YzIa5f4h/tGfDXWvh/4zs7Lx9qGo6zqmiXllbW13p84jEstuwjTC26LwwxuLYG85PIr4YZSG9OetDA8dDx3pczE8VN3ViBj+8PGaaw4J709sKoH6U1mKqBxzUHCU5m3cduue1Z+pWKX9ncWru8cU8TRM6AbgGBBIz3x6itKQ7skAHvz2qndShTkjp+NBUd7n1j4o/bk8HeKvhnpfjJ9M1W98SOrLd+D/AD0tY7S7jOJGNxsd4SC7+W8eJCNm5F3cefeJvj98TviNrD6R4P8AEVp4fOr6Hp9/ZMulxg+TNcP59yfN8xhIsLpkCTgyrtwTmvmyGA6bb6rZxy77DUJZJntpI1IWV1UNIGxuzhT145PFe5/su+GPL0+XUzOfsenRyaTp9q0hYRLI63E+QR/ExiwwbsQeFWtYz5b8x7kasKnKo7nu0FjM+mpBdXNxfzrCsTT3TBpZsLtDscdTtOcAdTjFTQ3AexLbvNCkCQ8EnKggle27I7fxClVW8vYcxmRsruYAnHUdexB/Ks7T71jdarAEje2RYzDHGWWT5mdiWHocKowP4DXMzrRvWbhpnIZSWOBswc4xkHjggg1KkBkuET5gE3EjJGOMDIx/MVl6beNcam9uiJMLeM+bt4+diAD9SA/5VvRtyfk8pnJYAcfLyAAPXkd+1SUM8lnky2TwFYrgAZ65OOmfamyW8bxlxJ+9HLMucdBnv1FWjGuxGf7u5gOM55Iz+PPSpESISj/lrt43MTnnPOMdMevtUgUZLOJp8YI+b5gh2kE5JJweQDnqe9TRwxiQ7kxn5vvEDHTrnqPc1YaJFx+9DMBtG1jg4J46Y5Ge/erEUaMu3eDFHwqFgOckgDoRzjp2oAW2gVo53SIKEVWbDYO7POPbB9KSOE3Vm8ZfMpm+XavOCo5BAPc9/UVJGWjeWOQkM+1l3YyOT39OaljjkWK4jIKbsMCpAzz06YwD7etAESw7mhYq3mN+6c4zhlAAzz6Y6+9Wbe1WG7uLWWRSlxDhS+CAVYZJGehUk/jT4I5GJREIdsAKwx845HGO4x0FGrRzQ/ZJooZGMZeNY1GOXUhSMDruI6eg/AAr6YtyskKFmBe1Mi5QE+ZFKsZ4I7Fxz71y3xa+E+kfEC40bUrm1t7g2IlinSbT5LxbiGSORFXZBibcrsCrRODHvd/m+6dfwxrg1bWp53ykVit3CoIBISaa0uEfkj5Ssh59EP0rqprXTtV02ewvLWG8tLyNori1kUOjxsCrIynqDkjB9PpQT11PjHWfFXg278eWOhy6RDrnhpJbe+1Ky0XyLS1OpPEouGjjiiaAssnlwrJFw6RgmR2YzGP4D6toc3xrt5re/wD7J0+0W4mguPsg3SzRxMwJjAG5mgRn5JICjB4FZn7QXii8tfFVxZ6np1npkmjRf2bpkOm2otvJgiDRxzLlgURy0e2Nd4SOR8NySfmC48WQ6trlvIbiRVslWSx5XKSlkZCxcHBUBRlgc7Ce9fW4pwjldNVaSjOa2ve3n6niYNtZlKrGo3GL9L+Xofq14z8TXNxY6n4aWaPWtV1ewuYpIWUwRQ4VljkaOWRpGdcpnap2OI87dyFvkOPI5xx29Pwrz3w3498VeDdBgdtXksZ7W1S5t30nTI5XnjmJX/SmYqpVBI2Fc437P42Vh2HhXVF1rwzpd9563DTW0ZkdU2jzNoDjGOCHDDgdjXxFGhKhJq+j/pnr5xWp4lRqRVnqv8jchl3KMj/GrOg3zeGNZfVNNSG1vZpIZLiVYlzceUysiyHHzqCo4J7VQz09Kfuy3r/n/wCvXVKKkuWWx8zGcoNOLOEvvAc+k3epzaNa2txpF5Ypp39htPMi29qssU7xwNK8iM8kkTN++QorzNIBvCsPoX9m/wDbiv8AwL9m8FfHK01bX9Pa6RtK8QzIbq7s52cK26TdulRVkLCSJmlj+ZQGBUJ5x5nHHB6d/XtToycdSMdMGu+GISjyzjc3jiakXc/QHSPi98MfFmqaXoukeJ7S81m4Yraw3VndQo17sISVZZo2RJMltrSiRiSqjng95qljd2tpewnTwukrKwa11FofKeMRyB5N+SpVpHWQtO0jHMh8vKjd+X5YrnBxXvvwf/bK8R/C3wydE1LTB4ts4T/oTXd+0E0Ck8xmTY+5F/hUrlc4ztChcVM7aWMTdqiPfP2ifFGo/Dn4J61bXlxeX0uqIdAhFwqyRFp42aaR5C4lZ1RJwGARCXjxFtr4FbHUA+n616L8bPjXe/GLV7ST+yrTw/o9iJDZ6ZZ4YI8m0zSO+F8xnZRztUAAcZ3M3m7OQuOo64yPT+dRKV2cOJqqrO8dh6yc+3TFPaMtzz1qurcgf5+lPWTbx3+tZnG0Hl+x/wC+qKd5rUU7E6mCgCWrn1OBjPqAP6/rSLN5duAOCW4/+t719XQ/speCNV0iC4tdb177NMnmJMssAO0jrhoOCMdCOMHNYtv+yL4Nm00ap/wmHim3so0kkkNxNYosapuDl823AXa2cntXf7H31ByV2r/JW1Nub3T50jUsgU9epPP61Z2LGpPG/Hf6/wD6q9G8ETfDQeOLvSdXhkk0CSTy9P1i81JVO4cbp1TZhHPRgBsyN3G5l921D4Q/DOx1zStHufDDi91ATNBtu7sp+6VS4ZvO4OGGByTz6VFOnGrHmjJWWg3Lksmj44Zc5PX0/X+lMcDbx1/I19e+JfhH8OtFuLa2h8KpLK/7yVTqF2MR5xgHzvvEZ78benIqDWvhj8JtD8Lya/eaQtvaBSVSbULpHaTacRAeb97IPtwT90ZrkjWoTrVMOqi5qe5T5lFSa0Z8gFck0kn3c/jmvo/4O+EPh746tbiz1rw3Dp+trM5giXULpFu4SCweINNnKgNlckgLnnDY6vxZ8E/hf4X0W51HVNEkjtLcF3aK/uwdpbCjAlHqByQPUgc114enHE0Pb05rlMpVOSXK0fHkmRwDgd6ybxiv3enSvcPAfhf4caveXOm61oNxbS3NyzaXqR1m8WC7jdspD/rh+8XcFUdWCrn5sF+jvvhP4D0zXbSxTRgfPVizTalO2wjBUAPIcljkY+lRT9lUpKspqzaXzfQtNqVmj5XnTepOcevrX2R8PPDh8MeBNE0icTRS29sBcRyyI7RSuxkkAZfl2h3bGCeB1PWuG1vQ9BtfGmheFNM8L2Ky3c6S3F9qVmzQ+RGPNkiiYqd8jIpXdyo3AHkkp68ZGa4aNUaSNvrjpzz9R60qseSThe9j2MGuZc5G0zqpiXBwTkLyeedwJPrz+NYdpqAsdS1cIheUQxyFsLwoD4Bx6k/yrUkUJcbQ6uZlChQCckYcBe2Mbup7Vz2m3EGq+INctsrJbWtvaM4j3BixEwI4PTbnr3xzWJ6nQ1/Cdu6xJJIv7+d2kdwc/Lk4BHqPeutXc7O0bMMZGMKOvAGMenesvS7dRGHMTAKxQcAHHTH5e/cVqj7rxF95JxuyWBx059eO1JiRYPlRcDawzg/hjjPr/wDWqxC0zZ2RoeSN+SBxzkHPQZP61GskiowdQ4VSAUJJVc4wDn39anWRtjKFyQMKwBUngHPXpj/PNSyh8aK28hyEIy+TjoDnPrgsPyqDeI/kEgVCM9BnpwMehGakFwsjJhiEXGDlQTjggH059abJI0mCwYOCwaTII6cc+/HvxSsAiszMAjBSWyW43enP5nvUeq+ItK8L2qXesazZaRZuPLF1f3ccEZfaW2CSVwu8BW4LDoaU5WTdhXPActGCR0AA56Dj8zVXVtJ0/wASWYs9X0uy1e2SQSx22oWUdygkAYKyrIp5Cs3IGcMadl1A+evDv7SmszfFHRdY1x7nRPCl9cNoGtaHqEkZOh3kRYxyFm8vyUYuCZJvmbyr1dhFum37Bs45vJkDFQ45UKnTAyOPUHHbtXl2ufBfwJ4xuNVl1jw3azXGpN5t8bWSa3WebzDIJSkTjMxYt+9+/iWQZxI4b1bRYVjTZF5reWcZnkZ3bAIyzklixGMljkn3pyaewlfqeDfDvUNStzZ6ZqbD+0dMluYLiXblJVjuJ7W3VmyT/qUOMDgwDnivXNNuFZoyJMZUBtoUds8g9/5c9a8K03xFHdfErxPbw4j+xatd2ypJtyuJWdhu2/dLM7c5xvbnFeweHbozQsQRyuAeCOgHJx1+o9aljZ8n/tyaHF4P8YReKkjtki1rT/IHzZc3EJO+RgRtA2G2AwT/AKs8dzc0/Qp/Gn7C+lfDRvDOtyeLLS7ZrZJdCuQLNzfPM0+5xggwySKGi5PmshAGWP0Z8ZYpIvDdh4istTtdE1PQ7qO4XVLiMMyRswDRBtu4ozeVlAQG2DOeh3/CvxibxN4IvdUlsH0jVreb7NJYvKgZXYBkkUkH5WQ7huXB2sBuGGa8RmFGrBU8TKypLmXn/W1jynOeDnJ0o35z4O8J/sqeNdN0m70/UND8T6rbXDRy+WmjzR7WQrzu2k4Koi8EdD3r0jT/AIK+NdKtVig8EeJxGWeQebpt1KxZnLMSzKWOWYnJPevqXxv8SNS0H4ST6ppN9pdvq8GLXz70ysnmKDgxIkZMsjKFIUgKN5ZjtRgfH/2W/iFr9740udMXXtPuILxmuLqx1K+uTNdNgl5bcujAzKAGYbhvVWJzt3JlHEUKzo8rdqiT9LnmVKlSSlzdDhP+FS+OUPPgvxEM9AdIuPTr9z+dL/wqjxzgMfBXiIAcf8gm4/8AiPSvrbw/8TJbz4m+IfD94lxFHD5cenL9lcCTy4i85IyWLHLYbAUrGuMnl8zUfGVy/iD+0rWbbIjGNt7AxFQcCMNyNhK7twOOGPtXmZlm2Cy5Qbk5c0uXTpbdkUac6zdkfLy/CvxsuVPgzxFydvOk3A6nAH3OpNOX4WeNW/5kvxEeen9k3GO3T5K9r+PfxS1G+1BPC1hFPZac1v5mpXM++1aFtzY2sRghWRsOMoWjfGdhZe1+DHxVvNV8NxW2t2+ry3FqwtU1u5tWNrqe51iV45gNuQ0iDax3Ec5Y+Zt9LD4rC4nGPCRb23MpxlCnztHyxN8L/Ga4LeDfESDcF50m4GSTgD7nUkj8xUZ+FnjQDJ8H+IRxnnSrj8/uV7Z8fvilq1/4iPhO0luNL0Hyz9u1WSGSFQ6s3KPxuCuhwwBXdG+M7CY/QPhb8WL/AFzwHd32r6ZdRPpkUaRamwc22rA5RZYnIJyzKc53dQc53qj+s4RYipRlOygr36abitPkUrbnysPhn4yOMeD/ABFjoANIufy+5TJPhj40ILDwd4hIzg40i544Bwfk64I4+lfYdt8RLm1+H+s6qZbGO90+MyrNqjSRwYckozmOPcxDFl2Rrl2jCgjcDXzD8H/il4sk+MRuIvEOm/2pr0qreW+vSXFtBqBDDZCDtdY5MHbFhflJCKCG8tppYrC16dGpTbaqfh0BxnFyT6HLN8M/GiNk+DPEh74GjXR/9p9aT/hXPi9MIfB3iXeV3Af2Ld5wMAnHl9iR+dfZN58VG0v40W3hq4llg02azjiSNolw107gq6EZdlIKRnIwGf8AGqvizxRqQ8QJconkG1YxonmhiuGGR8rfeJxuUA+h3V5+bZxgcrp+0u5NS5bL8fuNMPTnWdvI+Pv+FeeK/wDoTvE3/gjuv/jdFfd//CUa7/0BYv8AwPtv/j1FZf6wZb/f/wDAWX9Wrdl958/fCfxHaxfD/VNNXWZBc3EiN/Z82wvaK4ZnZQxGEcDGwtwSDkbtob4s8bQeFfBN/pUNvHrWo6s8cGnWE0Vu481iFV9jFlkYAIdrKT5gQbSGJFXwn8LvFXhK6EWo+F5J7m8l3z3SpbuyTNtBO/B4fA3HOEIJxtd2FDXtY1Pxt4aSPwjZavryarczae99pdswijcrGZfNLxrsWRJUUF8DG/nI4+W5s0jmFKooSslyrfbqet7Om6Mjw3RfE19peq2d0kVveNDKsi293cW8sU21gQjKFyVbocEdTXtXizxtN8SvFfhy8gsp9AvXWKOxnnu2Ch3cbyMMM7XV8SKucJk8jaPPY/hbrU/jDUPDE962n6vYWIvp4by9SIKCUxHuA278SIeu3k81pahcQW9zZWur67pY1LVNSiWW4l1CC5NuHJRpDcRybwAryFmYdlJJ4r3MR9chS9lTi7N9uxyui3JXR7HL4oGtLLdg20eqxoqahFa3LuEm2AuMsx2kFiApPyhlHpnkvipr+kW3hsW00bNFbzt9qgjclHQldjEht3mhgqq33QGPyhvKkFrU/Fng7wB4VM6+KNL1iCzCrHa6bqMU9zLlguQu5QeoZmzn73XvleL4oPEGqW0EXxG8MXGkRkg2X9sR+USUwXfC/MTyucHC5xgsTXy2HwGZLGzrVIP3r326nbKKdJJI4Lw34g0618TaRd+J7cyaBG/l6dHHK8EsbBgo8h43XDIQpPzbSVXaR8gHvH7QWsaW3h1lngn1GNY1u1mtZS1ssWOGY71jlD8JyThZCwwcZ8U8Fw21rqN/qWm+OPDuiXem3r2tqt5qIiEZRdvmQgA7oCGKjIHmKXVvbofjVq6fEK80SdPHvhaCwsrdXmsINc+SW4K/vHGI88ElBuDfICRjewr7zLoVqWBrUWtZWtov8zz6tGTqxfLseNaNqqf2lBf6rppv/DZZjaaZCzv8yqWcZXDDYo3FyORnKn7o9a1LWrnV2a+tLvfFcBXhkgM7IVxlAGwN21P3gbGSTnmvGbW88P6p4g1SR/ENjYGxdYI4pmligyrHDWzrGd0YILDgdR0DmtnU/ixodvqkenCbTbp20+WWS+gWZYDOplZYgzLwWMaLuxx5oHzAZPhYrC4ypTjGmrJO+63O+FGSk7x1O++EUep+LviRrPinWoBYTrZQxW9gwL+VHKSV2sXOxwsXK7VP7/dhQ43etS+X5KuEAZhu+YEBf4gc++B+ArifhPYyaF4PS9kla5utSul1SWRDIIl83Cr5YdFby/KSLGRjptO3FdpIxby1EijaWhPI/hJwOc/MQM8njNfY0+fkTqb9fU6qMFCKSKGqXUcFoJkGSPm+Y55XB2k5659K808C+PtA0jxR4hsdRlEWqX2pkW0iQSy+dDteSNQVQ4wm9hk/xN9K6PxrfXA024tIEWV5l/cqWzhwAAuP9oZAx3PvXinw7aHU/i9pE0qNI8VjNcISCNkkRSIMf9ox3BXkfwmrR09D6o0bXLW905prZX+Vgh81WQkkDGQwz7fgatW00k8heRQ4VdgXIAVSTx19x3rLCxRwxmM4GMt823qVxz7D88GkhuJWvIII2cKdzEbM8Y5I9z/WlcVup0IdFZdxUEYOMlgFOQGz6856dqsW8nmXMQLqVZsDcQByCM9O3HGO1VdRj/fQEKqBQo2MBubCgEk56Eg8Z/LNRWeCTvg2l+VYkDoQefwP51IGnKzeYBEwOUwqIpPGec8dT6Ad6c2FuVcxohDEbW3AdztI254wevoaY0W3b+7XbxtVgfb8+D6d6eluE3ylQH6kBlO33HHGBjqfSgCGWMkPlPujPy5IHPUD0x7+lOhVYo0ATeVOTyeME8HI6c9vShVLS7ygyCC2JDnGMnH0BojVXkBAUbVJUrkHoCTu9gR7UAaFvKyDzCVCt8oLNtGQe4wOeR711uisrRCaMY3EAhML8xGRx6YJ/I8VzUFiX0G5mEe8RsjLsYZ++AQxz04/lVjwrfBWv7ZwQ6hXjJYMCqnBC9em49D61IHzz4sZNN+PHjMRGMLLdQONgIC7rSAtn1YsSxx2x716n4Xu1kRFdwF4yoYjOOefc4HGa8S8aanHcfHbxTNErBZJ4QckITtgiQ4APqp5z61614TuGktkkzhl6tgKBjBB69QcH8abDoeh6/pJ1rwvrGltbifzrWSKKNipJkwfLKliArKwG3JGCqnNeWfDfXvEmoeELeK8ntbGC3mmEa26XCtaKCm5WKpsYBVV9y8f6SPfb65ot0VaPaMFgc7kJ6LkknOc9K8K8babqllfajBoHhT+ytQt2W2g1F9UNwggSRZEc27goQ0YbG4nZ5zepr5fO8vq46ly05qP369baEKlKpNOKIvjU09rpME194okt7dZRFbaNGkzw+emTIWIlUqURlUEK45AB+ZiPMfBfiR9P8WWV9b+IRp0tqstyt3Cs7uGjidwgQttYMVCncCMMchvun1HTvh3qviyaDX9T8F3mswx2cdlMltryw2rOqlWlAt4Q6lmWR+JCoMhAJ+QCXw38EfEmm+H47DVtBXUdUsJ0sZL6w16C1njV5C0UdxG29SWlJxI4DMNiZ2Bc8eEy+rh8PGm6l5L1/yOergq8nJqP5FazsIdO19Fgs0vormWOXTJpb1BLCFkMsTSvbq2woqEkMCRuJx03eq/JJdiXy4TEE2RBU4aTDE7d4+Qgg4yBgBeo5rL8O/Cnxj/AMJVrFzP4Lg1MyQ2sNtAviK3hltlghRJI2eFh5u5mjYqygLuGOG5itfC3jK88R6qt9o+knw3dBrWHQf+EgtrWWKVVBkb7QjeZJkwyZQ4HzjspI+fxXDmJxUoz9qv/Jvv2saUcNVpJpx/FfceV+JtSPi26vb6bU47jwoyxx306uA0kqBY+5Pyjy12sW5KJk9BXqnwBXU72yv7O0ntm0CK9s8xJ51vOkguVZHVdvlssih1fkMDEUIOznI8VfDm4uEsl03w9pHhwx3rNI9x4stbmC+hUfNEqtMNvmgqwcAOApyFzWxpfhnQmtklt/BlhbxXMCwItt49EbNE7KBGUVwSh2BirfLlCSCa+sy7BywWLjWnNNL1/wAjjq4GvUp2S380eSa9rZ8RapruovrUj+FL2Zv7Wurdnha5mwFCAk/NFhFEZI6KinH3a7r4Qa3r1zpep2/nQW3h+O5VreMpKtyR5RxcAqApDJvOCcg24XnaQK3iDwPp19Y6fb+HPCukpZw6is9zbQeL4Jor23jYiSFVmnjCl8p++jJK5x13Y2F8KxRNPdafo/h7QNTms5re2urrWmvjAGUEP5XmFCoZAxGP4WPO75uDG5bVxMakY1Ur+vX5HRTwFePLeP5HM/HS4urjw/bQ6hqksFmreYtnHbTu090AMMT5owqo5k3bc5kYHqmPE9K89dWsja6tfafOsyMlzbW92ZYSDkOv71eVxn7wxivX4vC7XOrW8HiPWdF1xFUxCSS5uoYYgCSZFitFRizEfxFj91eAABX0fT9OEeoQ61N4PuJ5NYuL+2vJLS/tFCt5ZVY0hU7YQykojMNuHGAG+asDgJYPCxpSqpteo6mW4icm1ElGsrJ47tdbi099ZfWJjeosk5W6tpWf5wQkaLFlog+1gVxIuVyQR69HNKvmlX/ejMa+XKEYRkNhmCDqNw6E9RXluias/hHUbjVl1fw7rl7ND9lgkvIbsERrtUKgMA+UqqDa7EjYvTHzLa+P9R1LWDrNxe+GYrSW3+yNo9wkqWaqGMnnBIh/rCSw3EnIfGMYr5vGcP1MXacqyvfz+86aGXYilf3Tuf8AhMtL/wCg94d/8D4f/kqiuS/4WFb/APPl4N/783f/AMVRUf6rw/5/L8f8i/qeK/kPj4+D7SOUtH4Y0sO3zBo1Ge/Q+VnPT86tfY7i1wsWl2sR2/8ALO5YMMDIH3Onfj1rdiuE53So/wAvygAgg5HJBByCAe/pVQ3kPneWrRg4wDtKHt3zzyf5196p1G9T6T2dNbFeOzCgefFsJ67pRySOBn3J9O9a8Om6TJCCZpgWyWbyEK+uQfN789frVcX8athirMoxwOfx56cdvWlkvoY1BaSNTnJwwOcduvp/OlzTK5YEh0XTHvo0ivXSyaRRJN9nVnjUnDMsfmgMwBPyllz6jrTdY0vTl1G8fTI3ax86UWTXkS+f5W8+X5gVtu8jbnbxknFS2cd3qA32dpJPERlpIlLLgDPXn+f9KRo5mXK290EcYLSQuoJ5yAcdqfPMXJAoW+j2CkNqLTo+ANtvAgUEMMHeX6Yz0HeuWutI1CaZ5WuLQlh8wWJmG4c7id/Oc/rW5FqkE908MN0k8v8AdC88g4A57j2q82m6jNIqx6dfOcYKR2khx9QQfT9KalNMlxgcbHpdyzYY2865x+6hKnpgc7j2/nWlpehw6tqFpp9vpr3N5dyrDDE11HGWZiFVQSu0ZYj7x7jtXTJ4F8SXG1U8N6uOwK2EhHJ9k/zxW14X8E+MPCfibTtVXwVq2pi3lWRrabRrja/BGQQhw4zuVsHDKp5raMm2rmUoxtofTGi6HY6JokWh25laygtUtYBdsGkaOMKkZJACltiDLKAM5+lQ3M8tuxc4UTsqyMygATAbSTx/EAMZ7hfUU/QfEmneJrYvZtjaxDRTqFkTjGSoPA6YYfzyKXVI4vs4BcKJFKtuXC4IIwc+uO/rXuJppWPBlGUXaSPN/HUySwtuKKQuWRhhuM8/jx3rhPhbHHN4y1HVEmIuIxHBPCpJUyMXIfr1baucf3SfWuz8dBY4WGx4lC/LLGSVcA4568niuH+CemRSa94ruvPDwXbwQKjHhZI1ctg+4lHUetC6gfQou8W6EMAcMRuGegII6dMZpNDjVpZ5yN6cImMEY3buOOSAB27GsOGdktfLdSJrck4Y4yOhIA+n/j1dTo0aWdpEikh5GLYwcZPUDjsD9eRU2EzXlYTW8YCKCDuGTzyexz0wB+dWNNKOyN5e09RtyOo4HTr1/I1TaZ1kKI+1VwSGBA4HB6foD3qzazFWQMwO5cFzk+/bHJ5pCNCP95hA29927PHHGCB6c4/IVP8AdV0++ekjbeMZGB9D15Peq1u8bIGJJdejKSCOc9Mc/wD16slvlwkeHByuCcckZIOc55HQ9xQArY27sKiHcAy5J9dxx6g96jdisaxqMM2Co4xznGffBPX1/JdhaMghz5QzlRzgE8k9+PT0p5lSZt0nz5+6uB6gAZ9ufyNAG/4XxeWdzC6kkRtHsZcE8EgH8iOM9RXOWmo/YfE1mcsiSjynG3lVIK5A9gf0rrPCqxQ3DyBdgYgEb8HqOg9ST69+1Yfjbw/JdNLJb8XSp5kRUcHHUZHXHPHvUvyGj5W+IlqdD+NXiS0XcJxcRzPuOQWeFHJxnod9eqeBm8zZGWwASNqrwcADJGOwP615x8Yoy3j7SNcl0+P7JrtsttdSLORN9sgCoz7WB2BYjbL8oUHDdySe38F3XlmOZWiSLGADKhfjtgD3A555qn0Y7dD17QLrbrEAQcMN20EEgsDx07f1rwf9o/wrdaP8Q7fxFZK2zU7ZZA12sdxEbiECNlWBgcAIsHDDB3Nz1FexaLeLb30UikyOrZUYGNpPIJxnoOARVH4yeErb4h6HYaZDqFpYapay/a0L24uZ5LdtyuqAMGRGYoxboTFjk8jhxUHOk0nqdWFnyVU5LQ+XLfxb4ggiO6DQmnaQlpP7GsN+4EkEkxZ4BPU1y6te+YBumDMxbEWFjDHJOFwRjp0Fe2z/ALOF/ME8rXhGCQSWtSwBz1ADA8A9z1FWo/2d7mGZy2vCSP8Ag3WOG4BP/PTgk+9eB7Osul2e97ahtc8V0aOeKeQRRWTl9xb7bZQ3IIKFcENG3OGPY8sD1waozaHbNcSpcIluTuLQKpReTjAGQqgEHhRj0r2v/hRutRsWV7IyqzFCWkHB6H7nX6HuKuN8Dtavk/fahbwvu3KI7V5cdM4JI6kDP0FR7PEXtymntsPa/MeGNotlJafZRzb9QoRnPJyQDnpyeM1c/sOK10+OSDJdJNjtloyuSDuAJOSSB34wPw9mtf2eb3cGOqKh3Zfy9PYtgnnB8wYPJ7Vcf9naYsjQa7ekeSqutxaPKNxLbmU+YuAVIG3nkE55wH7HEX2J+sYfueQWQuPtVok97dLbxlUaRJnBCk87V3DJGTxuHf61ft9T1iyjllttb1a2klYiSUX0o5BAAOQCQCBgknoK9LX9ni/Tcn9rqUxgD+yGJGBgEHzunXoO9WW+Ad+0Plm/DhgBu/sw7uO/+t6cenelLD4l9PxLjicN3PPbbxf4sS2k/wCKx1zLABV/tKcb14wThug/pVLWvEniK1hDXHiPU5J3DMGe5mHLAZO7d0JGOnrXpcX7POoLLuXU9nICldNcAfh5vU+/pT779nfWNQ+U60hRfus2kuzrweQ3nfyHas/quIb2L+t4a254reX1/eXCNcXFzdyLGsSSXErv+7AxgbiegzxjtTP7P+1KhltYyFOMuWzkjBI/M9D3NewD9mHW2ZPM1sy9/k0pkJyOOfP+vUVdtf2XrpVGL2ZnKYDCzHoMnl/XP51r9VrMhYyh3PGfst//AM83/wC/klFe6f8ADMsX/Pzqf/fKUUfU63Yv65Q7n0WvwX0uRt39madnG0/6JHkr0IJ2+1XI/hXDDGIkghSI4ARIgBwCM9PevUt2O1B7d+3vX1nIux8k5y7nmUPwvhiYFILdCCSD5Kg89TnHU9K0YfA80ceBIyey8Dp/n867s/X8v8+lK3ejlQczOKHgmVh81zIfYt/T61C/gnYf9a5bqenPP+e1dsWyD379agm+UEfhnt1pcoXZxUvg+JFOZGY4z1Pbis6bw7GuNpYgcfM3X2rtLpztyQax5FLZ3HvjHX9cdPwpDOck8PI2SSPYseecc/59Kp3ehyxwyfZFLXm0mFSwAMgHyjP1x1FdXIm0dMEduv41VdVVgcAYOeO3PpSC+p+et5rF1a5ewMkd2MhHikKOMjBIYHIOCeh7mum8M/ELxvd6fPDqY0ZpyP8AR7r7PIxBLszGRQ6qwwVAChMbed1R+JPCx8M+JNT0uV2ka0uZIFleExGQBiA4Uk4DABhgnr1PFLZxqvyjt+P+e1eU6s6d1E+rjh6WISlNFfxRY6pqlrJKt5F5rJgDytq8DqQCCecdW7V4b4f8Tat4T8YXOgXce2a+upLuCWNjtbCIm0ZHUBc4J7jmvo9ArZyenByP8/5FcH8R/h//AG9bxXNm3kahauJYZtoyGBJHPoQSPoTToYySlapsZ4rLocl6a1R6B4N1m71axgaZSbgSeSNoyCAAckY7A9q9QVwibcqNpAxk7uhII/A9wepr57+FnxISGSSy1BPs91CQt1BKxXyn5G8dghHfH8jXvFu0lxAH3FlcZZ2ORxkc98kj+de5e6uj5aUWm00bFoztCXKoEBIIwQPlAwTzyMfrWrYzMtqBuU4BO8dOMZyc9cmsvT2E1mNzb5EZgCpHJORkD2OD+I/F8M/2VSuPnzkgEAnk5HX1HYUdDM223MxZWjdS2VV2wMDJyDjk4J70+R5mkTcqkIuVXJOc84Bx0wV6D0rLjn8y3XyiTxhTtKkMPbPb/Cp2vhGvJGwruZAD8xIIB6+lSBqIpkbMkWTjJXgjI5AHHXjsO/NIl0VYqrL8pyFjyucknjvgAnv3NUYb4xxOVZcA/Nwc9yOc9ME9D2qJmaSVGcsYyDuXGRgE4J688DqPSgdjZ8QX1xoej219DDNduGZ5REm4hQcjJ59PzNcXN8VNd1Zkj0nw7PIyNl5r2QQxDGATu25yD6DGfSvS9P8AEGn6lYx2yyrvVdrIrAEkDGcemR29K4P4oeK7fwbo09xHGbm7+7BamUKZHP3QTzgZySdpxg8Gp0WrLV21FLU+U/HGveOL74sXehazp1newW7Q3EV1DMI4Y42VQ6eVh28wsHPLDICHI+U12Edr4ukuo5rXWbGG33Am3uLB5jjuoImXr64pPDfh67uLqXUdQle71G4O6aaTlmOMAYx0AAAHQADFd7Z2AU46cYGDyfUfnnqK8evjJc1oH1OFy2HKnUWpxWtXHj65mkEPiqKy0x4hE9hp9iIT15ZZi7SqTgdH7cYr2b9kjSxfePNaS/AllbS5ZndgSWkNxCWcnuWLEknqTmuLuo1RsELg9uvQ+v8Anqa9U/ZRtJpPGuu30dsfskenm2lmyoCu8sbIuM5+YRvzj+GsIVp1ZJSLxWHpYejLkR9EL4T04sMRKPoPfvSHwbpw3Hy19fuj171tKR9B64pM56n2r07I+VuzIXwfpqYPljj0Xv8A5/nU0fhTTlOfKX8hWovp680qqBkj6f8A1zTshFCPw3p0bH9yPXOB+XSpIfDenAgiIevb346Vc3BjnHT60/aHUAlgCMfK7D9QRVpICmnhnTwc+UPqAAOnpipV8OaeFP7hSOnaryqE5GTk92J6nPr/AEp6tVJLsBTXw7p2c+QvXuAf6fSk/sHTYsHyOc4GAP5Yq+GB7gH0oVgATnA/zmqsuwFX+xbD/nh8ue4A/HpUsek2cZ4gUfXH+FMh1SCaQpGSz5wOMZ4zkc9KnjuNzhSjDjOeMdT+vFGnQQn9l2P/ADyFFO+0D+/+hopi1MfotB7VHz07U7J4qygPfimkge4xSfWkZun59aBajWbH0/Kq8zdz+lTMxHTmqtw24Dtx7VLBbmfcSZXpu5z1x6Gs+VuScYPX0Har1w3XqT1wRmqL5PzdvTv+WPekMilBbgDPGOuagfGMHgg8en5/hVhjxk7vbof6VWmPseT+X+cU7AeB/tCfD1rqQ+KrTbsKxxXkeW3bgAqSAk4wRsXAC4wp53HHhkMhjYZBx6ZwOvfj2r7kuoVmhkgmjjmhkUxyRygMrKRgqQRyCD0Ir5r+LXwnfwvM+o6WkkujyE5QZZrVuTtY/wBwnoxPoDzgt5+Iov4onuYHFqK9nJnBQyq3U47Af/q/CtCN1ZQCMg/e6fn/AD+lc9GxjYZB9R3/AD961LK4AXG7rzjjPpivHlHsfTQkpI5zx58LbfxbGLmxmbT9YRWVLqMcMpPKOOMqSB+WRXSfB3x9O91f+E9egbTtesl82OBn3iWEAASIc/OvGAwGflOcEEVr6d+8YfLkenA9v8/U1pT+FbPXpIHuUUXNswktrmMAS27cfMjdugznIIyCCK68PjJUfdnqjzcXl8cQueGjNTRdSMtndIS2UnMbO+CBhiD68Yz1P9K0LfVElcxO4kdG+UAk9O3pg8/nXG2eh674f1HVyyR3enXLLJFLbjLrgDcHQjIJJONhPfpwKmsYNRvIi6W1xvRhgSoI8nB6An37HtXuRr0pK9z5eWGqxlyuLO6t74NIu8Bio2jZnHQAkgH6dBUkk8bW7uqmRdu47uCOBwee59QOn4VzkNhdW8ccvlL8rEBGYZznqBuxnHqT1qeW7S3iDXCP5Ea5Plx7ie2Nu7nr6UlXp/zIPqlfpB/cdFp7CZjuclFbgRqWOAR6emB+dTN9o1OSSOASfZIly0nIBzwQB7n19SO1YiXTXmlai1ngG0jeWXzAQQETcVK4+8RjGB1A5qpY+Jtf1hRBBaxafZxH+La7tgKAQo4AIz37njpSlXpxV2yo4Ou2o8rN/XLrSvCtmk3lMl2wwgjB3Fuv3cck59R1PTrXm81ne+JtSOoamxeSMEJEDlYQTnaPc9yRz+QHXWvh/wA+6M90WluGABdsE4GMAYHA57D1rSk0to484XP95vw4Ptj0PevFxGLdT3YbH0+By1UffqbnJ6fYqqkCMxspx86gHp2/Orl0yryW24Pr6f5/StG6URhuVAB49uozXPalej5tp5ORjpXnat2PalaCKN7OOctjuew+v8j/APrr67+DPw/b4e+EUgu4YxrF632i8KsGweiRBsdFXPcjcz4JFebfs+/CmVZo/FWu2aohVX0y3mGW9RcFewAA2Z7ktj7jH6D3Bue59CMCvYw9LlXMz43MMX7R+zjsSKG/iAz7HNP/AAOKYMevt6nrUm3OBjPbkV2WPGBY8YAzg/j60MRG3X8O5+lCqFYcd6UqG/BuRwfTnHrj+lMBY5Ffp196miYPkA9DgjOKjCheMZP0/SpI8/nz0q0BLuGMbuPenq3b8KiY9QRkHj1/z/8AXpI8bQBnjkZOT16Zq0BPk8+vsacWG3174/TFQ8jvj1zinbhgZ/nVAJGix8qoBxgflT1b5s9/1qNW3YB/zx/+ulUdSO/v/ntQBNlv7n6Gim/gtFAGLuJ7Yo9/Sl+g+tP2jrVgM3f/AFqjlb5f51KRn/8AXUcij06UC1IW+bBweOcmqssgZeOBirEm1RjoP88VTuG4OCM9P/rcf56VLBFOTOSewGf1HT2ziqbMef8AP+c1YuG69uO2R2/xFU3cjLdT6f0pDGyZ9ce/4VXmbc3cduBkdKcc/wB7jqeDzwe2f61E6llI5BPOcZ5BOKeoFSaRmYqD39OTz3/D+dU7hjtYMqsDwwbng+vsQfTpV9lAHJJx0PI5/Oq0ypyTtPf5vyqgvY8J+JXwiZbg6j4ett8EnM1jEDlG/vIO6nH3R0JGOOF8mi/dkjBHtyR35+tfX0u0MBkE+xweg9vevCrixtfG3hu21MbW1OMG1updy+abiE7HDgd2K7hnnay9M1xVsIpe9A9bC4+VO0ZnGWV1tI3ZY9/y/lj+VdbpNyJP94DgcA9wR0/zmuTTT5BM0UaHzhwFxycHnj1HPSrVrdzxOPm4x+ee38q8WrSlF2kj6WjiIVVeLPTNNvIphsOwk8HceeOSR7/4Gp7i3CzYRPvDJYAenauG0/UThXMmCOPfOT0+tdDb+JljjPmMMDH3sD8Sc/WuXltojq5luS+IWNlpckrWsk8cY3FYI2d+Ac4VRnPHYfnXiEfxxv8AxRrz+HvDOhajfyrKI5Z5oTbpCDk73dl+Vflbt82CBk8V6l/wmzX115VlKET7vmnkZwOVH0Pep7KK2t7wMNnmSSLIW4Bc4AO45JJ4H6V10kop8y1FJyduVlfw74N16TyW1HUEt/OUNNbWAOGbksrSMMuuSMAKvT0OK9As9Bgs4xtQ5wAO45GcdK1IGto7MMh+Y8Y6gd8fh71GjiYBG+VMYYKwwAf6E5/KuepeTKbelyubccRjb8ozuHHOOR9fpVO8uR5Z3HGBg59uOK0r6ZY0KRAYx2Axnpn6V5/4w8SRaTsSRnnuHO1YYgDI2SRnGenB5JA4ohCUmkhSqxox5psi1i82sxTv35z06V1/wp+C974v1CLVtchls9CiKyqjqVa9yAQFH9wjGW7ggLzll2Pgl4AbWr5NU17ToHiWJpBZXSiRQrKVGVI2k5bOCOMV9DqS+5iSxJ6knPXn9fX3r1aWG5NZHzGMzJ1bxphuJkPfv0/z3qSNSvTHTGQP/r/5wKap246YznP51LxyAMY46/T+tdx4I4EFgcn+nTin8bfm5H/1+KYvvjPQ0Y75BxnHT1oAkbO3Pp+HbrRuI+vfjAoUfKDx7/lSHp6Z/wAmmgBZRs5bC9QfwqZWDYIPy+veoAvX5j6+nepB/CSob171SAk3dR1P0ojb5t2Tzxg/zFR7jtJI3H3oUZYMevT/APX61YFgE+vsfSjPDc7gBxjr9Kbu7n60Z/wqgHKDuz3qTP8AnmogTyOo/Xr0/WnqSpPHHT/69AEmf8/5FFN3N60UAZB3fJggDd8+QScYPA565x19/wAH9Bwf8+9RMxXGPr/LmjcW5xx/P8PpTuBJuGOaY2OeKTdk4z26HFMLZzyD9PxqhEUyqykYw3TrVSZdykq2D06/57Vak6HHA9uKpzqGUj0+n+f8ioGUJFJU857Z5/Cqzqcc5J+vpV19zKDznpnGKqSJ8vJAb9aAK+0NkfhjH61Gytu4xUzfKRk8Af5GP89KikByNo59856iqQFSZWb7wyD71UmXgkYHv/8AXxV2QH14HHzfnxVObdyAxOevH/1qpCZzPjC8utN8M6zd2Kqb+3s5p7cS4CtIsbMoJIxgsB19a8C0fxlDpXiW9d5xc6Pr1w8hWJWVY71X2TKqk/Ll1ZeB82yPB2ndXtHxWhuZ/A9/HaztbSyNAnmZCkK00Yb8SCR+Jr5J8E6eZNd8caLfmdNNkuWvQoG7yGY4Miju2Aucddg7gVrHYjqe0eItF8wxalaYPmbWV046gFSD7gj8zWXHqUM+U1KFi4GftCEeZkbRz/e49R3rH0Xxu/hOSy0vUQt7pUit+/Rw23LcMp6bfvEg98ehB628sYBHFcQBLy0nHmRTRkjdzwD75yORnIP0rOcFJWkjaE5Rd4uxzTbInLxOs0ZP3g3OO2R61jalcNeX1tDJI8drI2WjwP3igkcn0LKenXFb0miFR51q7ZLY2nnPPToOD6e1c3408L3OtaSBd3N0NMhby3sYMIzAneS0n3tpIAGCB1B9K8ephlTndLQ+kwuM9rHlk9Ruk6xbHxfc2Onhr29Uh5Eib5IeEXDtjahAZW253FSCAa7Gw8P3Ud4mqajqLT3gXC20GRbx5Yk4HVjggbm64GAuSK4jXda8PeCdJst17a6PZW8YxaQKDMyFlUGOJRuOCR0U9s8Agpp/ibVviHcS2WmedomhJ8kmpXChbq4w3HkIfuIygfM43Yc4VSM1zyj1R6canRnuHh3VNz4kczEN8q8fLk9PwB7+1bjXW2XKnh+O3+cYFeP2upWfgWKztXnurkynZDGfMnmlwMknq2Bxlm45HTNegafri6mqMSQ/3VU5BPHXH0/nXM4XasjZ1VFXl0NW6M15+6gGZ+drNnC89SPQfXtWl4V+F9tb3Ju7tWuLlj5kkkhBOSCeT7AdhgfhxN4ftQuQcM0j5d2zkeikZ6V08epR28Riic79pPBAXJA4Y5wOMnn0r28PQVKOu58fjcZLET0eiOh8LyH/AISG3CARQRholByP4GJAHqcE8ehrvFhO3IOD3LcDtx+NeK2t5NDqUF2JBJLaybl35KHapAA5xgnHQdB3r2jcp+ZCcMMg7SOO3H0/nW1RWaPPTJF5+6On+TmpGbbJj3xxj3qEZDA5yMdO3FPRhgk8r19/XpWQyVcnPfHPoOgptzbrdRormVAkkcg8mVozuRlYAspB2kgZUnBBIOQSKQZXGBnt1/zzUitu7c9ehz/nNAD1OYySMew4NI2S3v2NH3eMBj0OaTcOBzn+dNAODbvbHUf/AF+/enKTwRjjn8M1CvysSAfypVY5JbOPaqAl3Fv84/Kl3NtA7Z9RTNw6qfalAJXGMrnGBjFAEqyFj1OOn8zTg27AHr1OfT+tQqx34xjtUgfrzj/PWtEwJFbLlSAB2IY56emP5VIuM8k/l9Kr7w3G7noMYqRW/HtwaYEuf979f8KKTA/yTRQBiMnO48LjIGPfr+lKn3OeU6MefSjByRx6/wCf8+lCjaOTjtnpQA9sKvA/z61Xdhu68sedv/66lZjj/wCtx1qED94D1pgMkLEEdB/nmq8hBHzH3wT+IqxIOuAfy/X/AD6VA/PQ/UdqQFWZd3A3ZPXj1/8ArVVlX5fx4z+H9atSY44wOu7I/wA+n51DIp68Dj/9f4UAVZB8vzHqPrVabrjA2dNuD+ec/wA6tSYwRgjPOc/5/T1qvIOnp/8AqyfzqwKjt045x298e1Vbjr94Hv8AXn/9VWpvlYDrnnpn2/ziqbmTaS6BDkgYYnIBwDnHXGDTQmc74w0uHVPD+oRz7/LEfm5TIO5MOpzn1UfnXzTe6THpHxQuLy3w9tf2cki5BAchHZWOR0xnr6ivp3xRPJa6HqsiKrBLKZ9pOORGxAIx3+vrXiuoWcGqSC1Z1e7WN57KRnG+aF1KttyMbVLBQFPAC9NwraKfLczur2PNvE2ii00uPUre3E+mTFZL22jOWgyNvmoAOCCDx/EMA8gES+GPFV14V/d2twmoaTKwY25YZ543L/dbGOc+ntWvtvvD+Am14j8rI+CG6ghhnpz/AJNYrWejTMJrfz9PLctbqQyZzztyeOvYdxQNHoVzZ2+rW8d7p0mYZPlG4HIYcFSPUfXv6Vz+oWd5GrRtPIXxkBZCF9M4x1+lY2j3H9j3LT2V/Hd20hCzWdySglAIA2lhw4ycEDjPccV2clza3EkaG6a3My5ijuVAUgDpjPBBBHB7VjKJakcRLoOlecLx9MjN4xZvNkVWMnIGSeuQo28k9BUtxZuLpJ7VWicnG6TgHqASM8gZPQ9vz6m48PLcKMSMJGGATIdpOB6j196i0fQ7mN/nVSQ3KqpJ4OenfI9P0rmlRjJ3aO6OMqxSSZT8O2V/dTSPOsbvK2Gn5Hy9lA7AZPH175r0rRbe3tYhHjBPDMOhAPOD6fj2FUtJ+y2TSQXMXl71x8o+YEY5/P0HeukTStNuIZV86aVOgVdoBU4I5z1wGp06MYPQzrYurXXK3odDpM1jHE0jz7H29GUqBk5J6fy9ulVm161vObWRLtAflELHylOTkM3TIA788Vzn/CN+HdNBuJbS1EcI3yXNw25EGcBiWO0AY7j+dW7fxPbGNo7JZtRcAbksogyHIB4kxs4OP4uP0rpRxM6jRQt9fJFM65ZtnkxsQAA2AMZ5Ix2PavaJlSNsRkbA2BjkdcAj25H6V4Nptm+tFIpdNhtrZjgFzulfPysrKCF24J/iI617D4dguotB0+O/8s35tY1nFqSsKt5Y3iPkkJu3Yyc847VjUHE11bgt3z6fTHGacpPue3GR2qvHCse4gyZySW8xuu7I79B0+gFPVF/u7gMY+Yke3U9c/wBKwLLat8uD+tLxuHp+BPf/AOtVZrdWYlgHPQ7uR+Xrn2oj0+3jkdhACxIPzchSvQKP4QOeF7k+poAuLjHvnjj3pB6jGTz6YqLy04O1cq24H6jBOfXAFO4YnKg9+g6n1+uf1oAk3KvUjHX09eP0pnnQ7sF0B4GCwB5OB37kHv2pM7o9rEkdOevp+fFDKg42hiWBORnocgn8adwHNNGhKtIqsBkhiAQM4yfbI/nTo5EeMPGyyqRkFSCCDxkex+tQtFGzBmRd6/dfbyARggH/AOv6UTQRTMDJCkhPALKCADnP55PT1NUBIbmGMyAum6MbnXdyuQcEj3wakeeKN0jZkEpHyoxxnkDH5kevUVWjhhjhSFI40hVPLEYUBduCCuMdMZ7VOu1IwowAv3RgYGBwAMfypgTR/voyY/nG7aSmGAb3+uRTl+WHeo2xYySwIAGcDHPQj+YqPrIjlVZ1G1Wb7wBPPPvz09akZldhv+fjhiAehyBn0BH6UwI/tVr/AM/Fv/38FFP8z3/z+dFVcDMZtq5Yqq+rHH0xTkPmJnPXnIIx9en0qTaxPGeO46rz1pjED5RwevXFUAzb82OvP+R0+nX1pNwzx9Pb8aVCdu4uvPfGetM/vEke3/1qQDJF+U5HH0yelV2Veinrx79P8KsSMvJ4B7flzj/Peq+3dk45U55z+vv9aAIpV3KMAAdOf5VUkxyM8fnk+nWrzL8v6e3PciqjqQ+SMDv1x0570AVHUspyyj3/AB6fn/OoJWCtncMnirMh+V8jI7kn3zVGXPmYzgDjHXtx3poCGZe+c/y6fX6dPaqcmCpDYI7f4kfn1qzJnoVyeh2gc1A33gc84wep7/571aEzgvi/JPD4B1NrfzPOcxJuiieQ7WmQNlUG7G3dwAeteIeF77/hJtJt7a6Ei3sEsl3a3UexhDGxCoySAfMMNt+ZQCCoPJIPtHxpt4b74cazFPb293ExthLDdTNDGUFzFuJZRngZPA7CvnPUJLmxlGo2MzQSRFst9487s5HoeVII5BPBGRXsYal7Wk0edWqezqJneR6g02bfUbRRdb9md21ZcZwVB55GeCTjDdcZOTquj6acyGO4tnBziIKyntknfn06il0XXrTxVDEl15MV8zLttsEBmAB3IccqCpPXK7Tnpva3q2n6ppsS/Zo4dTiZF22d7MYnKhSMpNtbcCdoww6kndjiuGdOUJcskdcZRkrpnIapDo9uqebqrRPMxXZJbSA7vTO3b6Z5rPXS9CsWSf8AtvSEdvmUm+gVtvHykb+v/wBetyfxBDCUW/8ADmr2LbgGPlW8iDqcKRNyevT3/HQ03T/DmvM+RC8x5EF3Bh+nUjHbJ/WsmUP0nUNLtoEnufEFklsT95r6IpnHQndg5weMdjXSxeLNEt5oIIrz7VPKGZXsIJLocHpuhVlXJ9fSq2m+CNBhYyR6NamdRlWaFADz146AHjkdxXQ2drHb8W9vbW9oilWEI2gYJ5xjnIx37VmO5lx65q+sRwy2nhaaKFiyu2sTxw7DjAKiPzC+T1B29B+Ct4X1+/hWPUtfWxR4/Lmi0WFoCe+7e7NIG6D5WHSt9dzblW4Vj1dduOxBI478dD6VJJdRWTRPKiRluMyEgk5GAMjrnH50CKem+D9Gsbhbk20t/fRqQL3UGe5l2kEAF3JOMY6GukWRBM4IzD0XAOCCx9/b9KyH1iaWSURWcpZW2hWAQAkHoGPIwo5HqKu28s0kxNxKsSdeDwRxgkkDqCe38Rp6gdEQktlIkqs9mgzMNy/MoBzHgg53nC4x91jz0r1jwnJLN4T0Z7hSLhrCBpAWViGMa5GQccHuOK8E1HUPtUo0e3jBiRtkmeS2CCQex4J6nue/T6Nhjih2RQKkcaYVY4lAVQAAAB2AGOB7UVqbhFOS1ZNOak2kTKTzkZ9f8akUDaNxzj6n/Pao4z1yPYUqrtUEcfX6VxM3JlA4UfQdPzpSflyfwNIOen+eeKDhuOCf19qQCx5ZueuPxPTFPx1B5PXNJwgJbgY5J4HSlXay5ByCOuaADd8pHX16euaM4BPX+XT/AOv60eXuxlecYGOv1/z7UKPmwR059/rTsBHtLEFsYHXOQOgx/SpFHzHII9APr/8AXpX9fz5xTGjOATz7VQEnReOO3Tn1pPmyBwe+cDNMAHC/ex04P+e9PMfzLzk9DQA/nPHToOf/AK1OVWIx27ZpoOec8Yz7/wCc0u4dv6fypoA3H3/X/Ginb/r+Y/wopgVl+Zskgd/XtTVU5OeT9P0py7V46D0zz9aMAE4/LIrYCNmyOeO3fHpTX6c8rTpFXB9BzTWXdlecdCTnHPWoAhZmxgDA9f8AA5+v50xto246evb86TADNkEnr19O31/Cj6HIAwMDn2H+R6UAMkB24wTkentVSZWV8bMD/ZOfb09ausvfv09Ov/6xVe4XoSvyg8evtQBTulbjjPoe56is2QbnOV75z0rTkYlcYx6D1z7ev09KzZMsScZOc5/qKaArsx9NoPXHH5Cq0hPGcjv0OOP/AK9W5UaRhl+QM/l1/pVabYykcDt345qkB598ZrWO88A6nDMhaOaS3jOBn71zEM49BxnHoa+cdTU3SyiNeCdzxgAncCQQAD04PQ8mvqzxsIv+EV1qWZIxGtlNIWmO1VKozAk84AIB6dq+WprUzKxCsCzYw+QeTk/jk9/evoMvfutHk4te8mc/D5Ud0gEpjc/Mm7j7oySOeoJHfsKsaz8UtT8H2saXtvHrFosPmqRMYZxtdFBDEYkGCQRtyd2Wan3EP2e6gKKqOV/1jAE8hvmBx1BA659K5rVNJuvEOoJbeU3/AB43U7FFV9ywqsu0bjkElF6ZPA46131acai95HFTm4y0PXtP8b6XcrI7x3dhFGxVY5IWZjhQdwERk+XBPXHQde1xr3wuqm4urnSLiVgrKlw8AkIIOCqOdwIzjkA9eK4izs1hWMNH5b/eIJCkAKy8jPcnHPqfStL+wbBlQS27B5ImVm+UgfdG4EjGc4HTsa4ZYCL+FnRHFy6o9B03RLKxQXFvb3tz5zAtG11cS/M3IAXf64+6McCrL213c3BWOK5Ty492I42YcZ4G4scg4GAfTmvGpvCenreMceW4AIXeQGBABTOew/iwPvCuR1jwqU1nQiIrl7aRnjdVlAH3WKgMTxgKeg7GsXl76M0WLXY+mdZittFt7a91eaLS0RRiS8meCHdjGW3N5bHGR379Kw/+E48KeH5Z7aLUIfLYfaJBpls0qSMAScyQI6bhjHJ9OleG+MdJtY/B9+kFu7Xt1H5USsrXLFjIMbmA25GB8wPGc/Xr/wCz4UtWnKxpCzMqqrDaWwSOfUKG6iqhgFe0mJ4qVtEdsfiYsrWH2PSrkuxcXMd5NFC8SnGNhjMqsAc5DBeh454q6h4s1f8A4SFtKu93lw2ttPJNChhhuFmiZiUVnLZw5RlBCnyvug1xCxrD5m9gURWI+QnGcfN9cjv7Vrpi48cXE0W3Mmj6Wdg2SSPIbSIHdtHyDG3hyScJg4wB3Rw1Km00jmlWnNas9Z+GVut9rmkpK3mCSaNZlbOMb14Az0OT096+nlyJORnnAOffk/pXgfwx0+WzvdGjiEkrpLGzqEztUMpJJ9AAOp7V78oBI6YHHbH4+/8AjXh5k7zSPRwS91skXC9c569OKd1XoCOvr6ikC7lx0zTwx5BGRjH+f0ryD0B+7cePTHYfhSjtgjfnuM98f1/nTf4cDr2o5z0GfyHX/wCtUsB5jWRcMA4HqP6+tPULFhFCgYxhQAPyqPdtp3mDp29+fxFCAkUHOMfhzQcqe+O3r0pqt/npT+V5H4flmqGJtHbA/Q01s8Y+bnsfbsKdg7c9Oc+lHHP8v60WBjQvyhs5zzx0x/n+dOGcZ6U0nHXrjNKwwox9aoQnPy9wePxp2RwPwzTef19qceOAcducUAHPvRRn2H5iigCF1baMtsHXgD1/z2pqxjfnLEgY5YkdeuM4zn+dSsOMbvf26nPekx+vT+vNbAROegPSq7fN8wYnIz2x26HPTr09RVrphfyzimNztPBHXJA7UgIfLHAJz9T+VQru3EBsjHPBI9h/n1qztK9MYx/P3prNjjIJ9x6f/WpWAg+bgc4I45xxgjH1qGRflAYMfrVyQ+Zht3I5/wAKrvll54+vT60gKFwo2kDr1zj/ADx1qhIhORnBzg4BH4GtK4QRkYPH5HiqFwp8wfNn/P8APB7U0BTaJS24/wCc9qqP8qlOBn3/AK/n+lX5l2kjBA4PII69OMdOf/11Un+XcdvPQenXqaoDPu4Y5leKRFkiddjK3KsCDkY9OTXyba/ubj7OzrjLSxxrA0RVefkIJ5ZdvIAyOCRzkfWk67WwR2x93J9R2+lfNvxLtLceOtRsp3nMgmW7huBIyNvIRiVfsUZwOOMFevzY9TAytJo8/FK6uYU1st0sBOY22bWBx+X04P5Vz7rbaf4otbuNoneWGe0Ty4AWxJayJljj5WywHJwdx9qt/wBsy6V9mivodrrGwkngjCwjHmEADPyKFBYnOFDKACeTHp1i2qfETR4ri1d7byb2SC4Zgqbo7OaQNsKhtp8tiCRzj8/c51Y8tJ32Naz0+aRbdygBYMpkABUZDYBOOBz374q1LppkkeSZWTKhQpUMdxAwT9c/yrdW1ESlXEgijJHyYHO4Ek5Hue/oKt+TEyxK8kk0n2gMqiQY2EAMvPoD2HaqvczOG1Gxt1kRBIxRWxs3E/MQDySOARnv39K4nxNP52veG9OtpoRf3Iu3ghkthIPMVFbLKT91UdmOBn5eAeBXrV5pttueJYY5IH6hiMgqAoIPoTkfhXk/i7xDpGn+KbTSo9OhfW7O4W4jvGlGLSNtyyREY+UuhB4bd8wzweJne1ky4b3aFXR9S1a6srvVreS0trdVkijkmJLNgliybuu4L6YBZec102qNAzyqUZbdWwc4J/1ZIGcnA+du3Ye9SFY5fJbbEkRXJTBZdp6857Zxz2IpDZRy3IfKlWXGditk4xgk9seo/nVRVlruKXkWPLFxfSwBnFvsDBOAQxRcn7vC8dj2Nbui2enL4mlmtZFmley0/c0LlsN9kiBXGSMcL1I53cd6lhs4VkmmdSkcU0jE4LDtz1A69ifSuW8Cru8M6bZ6XJFBrdzvbVFkY/aLCRZJBLFwFbd8yBXAHG4g/dpTmlZCir3Z9MfBlYtY8RTsUMg06Eskg81QJmPl4Vs7ZQEZ85Hy7l/D2xThdxGD078c9P5V5H8AfD8WkaXclFm8uI7VndlAeSRjJMCufvZEZyRj5sDvj11F25JHoQSf89PpXymNles7nu4ZWpKw5VVpOOccZ+vX9BT/AOEdx+vQU1doYnbs75I47c0KfRe/YE/rXCdRImGUcZ/WnZyD2x/hTeFGCPfHNO5yBjt70AO5zx9eKPu4yMDPt+NNHTPU+n407rnIxQA5eeVGD0z+XFOHzEAngeuP1pA340uDjj1xQA7ndy2V9x7dPzH60Ee5Bzn3pORxn/E/rTgOBjn0qgE2n8u/ajb0A+gpWb0/rSbQaAG/jkdqdtLEkfjmlC9gP856UdSfyoAPLH92ijj/ACBRQBH9nEi/qRge4J+vWkZQrHuTxk/U9KfJCkwTcD8uSCGIIJUqcYPox6GmhNnGW29OTk/n6/jW9gGBdpJzkk9TSMCaf7U1hxRYCFkzgjnv+vSgqN2Rx2GOvv8A596kZdy9MnFMZVOQBSAifnpxk9v61DNjbjGankUDHGT1HT3qKU9scde59/8APFSwKM5POR9OePoazp+W+Ye/H5/5zWncYVWyMAHr0H1rNmXknHz8YIB9eP0zQgKXkyRzySCU+UyqqxgDCkMxZsgZy24cZ/hH4xyR7vlz78e/YmrcnzKAOnt/hzxmqszAY5HoM/l6dgf0FUBnT/7J5Jx2zx/T/CvIfjDo6ak1m0l1cW5eMqn2dgGG11JYcYbIkwQwxivW7lRuPHDfxHr16VyPjqzkutHBWOM7JFZi2Adu1gNvvuK8Z7H8erDS5aiuc1ZXgz5rXW7dfKstXhj028VN00auGh2qWBZHI5UhVPI48wL14qTR1fRfiVJIbKEypYX14bpUG5dlu8ZLbn4XbI6kKoJBIGeSva33h6DUv3FzEsoyFGcEKQo6e5z1z2rCl+HYuFewlvZotLvI1tJo4hhvLLozgP8Aey5jUMSeea+hlqrNHjrfQ7mCUq0QltgwUgv85HJGSM46YAPB7Vz+uafb3b7JtOjlC+WdrNwVIcED3yV6H0rq/wB20LCNQiKAVBcjuQM/L1x79+ayLiSRpEtY0KTxg/MDztBOMcdMgdTnp9aaZFjkI/C+mwyhre1+zCRdzrF8q8k8EAjjgDoe9fPWpabG/wAUfE5SGMBrlFZY0Cg4hjIIGOTyPy/Cvqc2YmYhlzIGYKT8u3IHCn3P86+a7rEnxC8SS7g8b3SNwVYcRIuOB1wo7djT00HHqd9okNndeXC8TmWNSPlYEhTk5Y49+3PPWux0e1ju7wBBsYcCfBJU5PGexB9f6Vy2iqrxESFkbdhd6DIULjaD6gZ+vpXXaK7qfLkKxglS2dxI4JBOff8An3q7ktF7xRM3hfwTrmoJbyXBstPnn2gBS4RSUBI78HkAfhiq/wAPY55tRu9QEUV/qeoXBu7plUQwhyI96vjozZBG1EJDBsZytdsjm+0e5trqLMcyeRsVskDIyfxHYntXU6HYyzTJczlpJXbLO/Jbd1IOewGOe1YSky0ulj1H4T+G7fwj4H0+xt1Vw2ZZpjlWkkPyl2JJOSUHVj1A6AV23G0MWwnQfgQMY9eaz7SM29tFDx+7XBwSOgAJB/E9u9WVYNxzn1P1z69/r2r5KpLmm2e/BcsUiwshyBj8+3v0/wA5oU4bleenbPT1+lMX7uMfL6VJnnIB4/D/AD3rMskjxx8uB/nH+TTlb/62OajB98ZpRj8f1oAfuNPXO0AHH0pm4s2BjPpn/PpRu2g9v16d6AJAw2jGfx/lj0pVJ4zwfb/PrUe/Dbs5FOjY546elADyT1GQBx2/Wnc9e3bsKaCf4TSbu9UA88YycGlUY6fWo2Y8dPxpdxXtQBJ1P6U1m6cAf59Kbu+bn/CkbPBP9KAH7j/k/wD1qKj3D/Z/I0UATevU1G3yrjlsDGT17U5v5daY2e3PfnPrXQAm7d/h2o/hyeKRRySf1pCfT60AIyqykYGO+aZjHHt/kVIDj86a2P8ACpAjbGeeO/aoJMY4xkdv61MzDseOgNQyN7+3Yn+VSwKE3qPQj5frnn8u1Z8megOM9P8APpmtK4PUg/T8e3+fWqEny9Sf50Idis4z8x+v888elU7jd1B/UZ47VakYcn+Lr7/56VVbPHOOf6ZqhGfN8oOOf8kVyvjOCa48O3Ytpo4DG0c7vJkAxxyLJIvA6lFYD3I7V1lwf3hBZiMAjr7jOc+1ct4y0ufX/DOs6ZayRx3F3ZTW0ckufLDvGygtweASOgPFb09JJmc1dNHmF5mObCBmeN8F8Eg8A4A9ScdB2FXlu1UpubD9dsYBPI6n349PWs8X0U0QlUiSNlWQE4JwRnBHcgenvVnT1WNpNoZ3zhtoBxngHp1NfQNnidS4Lp2uH8pCUIJIBJ45xnnqCT09KqSQPDIHIxKnP3s5wCQCc+p7+9XI7hFZBu2EoA0nfDADBJHU8/kKrXLb7lHX92i7gcE5IDE5wO2cDnHQU0yWrFa4uEsLWZpAI0xuXcCMYXG7GPr0Pb2r5D8EGO91C/u0KSRz3k0qyxHerK8hIYHuCD1z3r6g8dXzR+D9TuNzQGO3bhsgr8oxk/QDoexr5Y+G8Bg0+CLske3ngdAenpg/liq6oFsew+HrVZFQM+1HOSCMsfmJJAz0wD1PY/h3/h+zURqsuI2OSepcljnnnqMdyO1cNoNwvyLNCqHbgksxL8qMEAdOvft1r0jR2ijaOBSUkCnaI3B9eSc9Dnt6VTegWOo0+MN5EaAEsAAQR1z06dc+3avQfCdul1qdtHt3fvQxiccYAyxxnnoRXJaHAYIA4HzgKAoBJLHI/QKT05wK7jwbaCTVrf7ymL55WDAHjIGRnpuIHA9a4a0vdbN6a95I9MhzJwV9iAcjqc4Pp9akjQl9w5GMd8c++OlNDYBIGBgDsOvGfrwfapg3ygEfmfX+gr5pntCxsQegHY4qRfpSbs5woz054/LnrxQrD6ikA7sPr+vPFPx8oOTg0xWwvPTpT8nA5P6+tAB7579acy7lYEZB47/iKTcew9800qNvt+NAEm7POeT7cUobdn0zUW4qcA4P/wBenJ0A/GmgHsSeevNHGRzjv/8AXpOOTwTjucD/APVTuG57/U/40wFzj27+1IG4/TrRxu/H6UnFAD8g/WkY44zz9f6Un3e/0/woP+eKAE81/wC8fz/+tRTcj1/WigCx6+n6Un1FJlgoB2lsc44546ex/pSq2c5yfzNdADe3Pf60dc8e1B7cbuOtJnmlcBPcUje1O3Uxu2eR9PekBCyhQQOmc9c98/zJqGTJ568f5NTyMem0be/HPTgCoJCT15/H2+lSwKtwPlOOeBzzx7VRmj2jkgZHXAx/n/Cr0i7sg5P1x2qrMBjop+vShFmbMCAcdvX6niqsuQpx344+mORnpVqXDAY6fh6/5/Oq1xwv1GevU5/z+VUQZ8/zZPAHUc/mB/ntWfL97IyMj+Ljv6Y9P51o3B3EgfL6DGT/AJ5rGvpDDG8yxST7PmEaYLNxkKOepP8AStI72E9jxDSr6HULWK4tpY5bZmO3ywpAHIJyDwRgfTHqK6LTbd5pARsPzqAnOPm4yRj8eK4XwbdWzLc2lpDHbQSSCa2jVi4USFZFKkerHG7J4bH07PSdUO6Vd4SdQDtUgjcBgHp6j07V9K1bQ8AnuAskkgI3bGLANgHpnPXoRnr61Ukj3W8iY8tgqkrkDOSePc4H61d1CGSG4+0BXkTZzt5xlhwTnrjH5Vj6hrCRtKnlMsXVpDnORz1x3z3qUDZzPxOsbrUPCOpWFkhnu7yB4o4VITflPnAOcA++e9eCeA7dbUCRpMDkkNgjoc/p6GvoKfU49T1/yRG5MEDS+YFbbuJ2gMc9SpchcdjXj1vo8eg+LNX01NpEM21FR2YRKyhlQnP3vLZM59+ahTTm4l8vucx3WnrFNNESu3oCuQfvZyCPTFd1o8LR3keQwLnCrwQnHDE/QgY9zXFxxibY7lo3jUsADx0wAR6cj8xXdeG5Dt2bdjhfm3FQSQWGOvryfw96pko9Dj3WyxjKRxgkKAQC+AMgY7DOePQ12vw8um+2TJsyrRGRp2Kk5Mm0Aegxu4J7CuFhijhtZZcIxk+QngdPlGD+I5/2a6P4UQFtT1G4O1PJhjiC7Dn5mJOTn0jToO5zniuPEL91JnRR/ipHrMTKw44IOeMA+4/U96kX5gD0HPXjqCM1Thm6gEep7/19MVaVjt+bjt3/AM/1r55ntE2RuGBn86X9OMc0zI5p27+LIz06/rSJH+xx/kU7dn6d6iycHJ6f5H8qk+63TPP8VFhDtwz/AJ7dxSE4zzntTDjGc9OcUZH0/KgBxPJP44/GnRvuwfUe4989Ki568/nTt47HmmOxLuI7flTt2faod1PEg65x2/z70xD8nA6g+38vpQf16c1G0nXH4c0bhxkjNK4Eik5/SjcRxUIbkZz607jvSAXevv8AkP8AGim7vYflRVDsW+w9f5VHJcJG0SEnfK+xFVSzMTzwAOgGfpTm7HJP6Vm6jo8OqTW8lz+9S2dZ0hcARtIpDIzDuUZQy5PDAMOQCOgRosT9ecd/f/Cm59OvTuKXrjGemMH/AD1pOepzjkc/X+VSAfw8c4FID+f1pd27vUbHk8+2R0qWAx2xn8/aoXb+HHbPWppDxnsOvNV1bcue3XnOfY+ucY60gKs0wabyssXA3bVUkDoBzjqc+vY1VuBxt9+w/wDr1oSDrwcY59KpTA8465/H60FmdcLycAgH16VQm6nPXGf1/wA/pV643L/tHkcZHXp37Cs6XKsAuQOwxx2H9BWiJZWm74GDjPP/AOv/ADis64yuRlVDA4IyOg6/Tj17VoSAIpB7+uaoSIy4xuHbP1OOuOnNXEiWx85arHYf8JBeXOnqkcUd1dW5t4zsJVJmU7VxyoJXlRgZWuis4F1CzhngCxahGcyAqqpj5R0A9CG4965O5a31yztLtYvKtpIlkWRWJkgYx4IJz3DH5hjOT16G1pnim90dYjNYLd3rFlElvIEQqgJaRyRtwV29OdwYAcCvpea0UmeG1ds9Ehu7iG1MU1q0W0BWCAt3JJ+gyKxNQfzWdsIDkA71AA6bT+Hp1596qyfEi9vLKcWthZ6iIYiPMtr4MVlKExhl8vGGJA3DpkZwOa5L/ia+Jr5L7VbhInDI1va24CwqrLgHHdgGHQnnPJwu05kk2jNxbauaWmxo9o1wkPkGcbsN12AnYCM/3cH8TXkPjy3XQ/iQmoxxNEmqQRxvwGSeVCyENg7gwRogNo5GfQ17YIEERIGBnChR7YAHNeNfGWZYdW0PKnDJcqWyBjPl8fp/nt41Go5VubuerUgo07Ha+FZrLxBFBLayJIuxHPJztGWywzxnjqBwRXodloqI6Rq2XkbdufcGDZzgDHUAjvXgHhnwvHBZmK23xeaXkW4VC7IWKgBR0GAuD8ufQmuh8Pt4g/twQz3HiW5gkk2RTrfyqIo8DnCx9QQOQcEE/dr13JNao83l1vc97XUl02yae7nkRGXasEitnaSASAOcAMBtA53D8O7+Ecg/sO7EsaCd5hIcQiNhGVwit8xzgBmycfePArx/R9DWLVIptQee4aFxt85tzzBVyHcZ+8AT8xIyFTI4r2j4eqy2dw4yRIVZc/e+84IJ+p9K8/E39k2ddD+IehwzKqAks+OCOvT0Gf5mrQbaxG7geg5+v/66zo/lIRX5HQH+X1+nqavxg7Pu4wc49sDrXhPseuTb+pA9v/11LvPQjJ6/5/OoOf6DNOUlceg+tSBIrds4pqNPHLh9ssTszebuwycDapXHIzu+YHPCAg8tQv4+lKPf6YzxQBIv6c/zpfw9qjX7vA9/0/lS7j6cdc/5+tAD+vBHP/16b5f7zcDjAxgH1IOT+VLz64+n+fSlUHj+lADumexprMehobjgn9f0pnnRyKNitON+1/LxhfmIJJJ7EHIBzx0oAduz35xwP8mjceD39qaitxuAVschTkDpkA46fgKdt9R7VKAfu96AeevH+eKNoHXr7mjd2xxVAO8serUU3b7/AOfyooA0PL3AkHp3qNodqEBsHHf+VFFdLIBlO773XjOD2o25zk0UUgIJLaK6V4pQWTuqsRnBHBwenT86URhWOOO5/wDr0UUANdQ2M56/T8xUb5Ug9vXtRRUAQyZXPX7ueOKoyKNp5J+nFFFA0ULxegP9KyJgVz83BHHTuP8A9dFFaIGVbhsZOOcZx1NZskrPN5QymDwy8EZxyOPb9O9FFaQ3RMtj55HlWVxLBGY7dBJ5ReQDZsUlQD2GAo68da6C38Pm40/zLWKPax2KbWfyyy4BJIBwSAT+VFFfTxV1qeBIlOj2WlsRLHAkpfaF855GYqAdwGO3HQdjXOaxeLNeW2yPZtnhDHaMtlwMn8AaKKippB2CnrNGhLhrc5IG7gjp9P8AJrx34zWf2hdMuSGIt5WVioJADAcY9CFP5UUV4OH+NHr1fgZZ8K3zKyeW2JFP1U5AHIz9a9T0TWSYjI9hbsAv3ssuMg4HAPJwe9FFe9Y8hnSR36XVu/lxxxfwhYwQAzYIP1xjsO1esfD+ZP7GlAGCszKWUAcBV4+h56GiivNxn8M68N8Z2ETkMcNkY9s89v8A9XtV6FgflyRkYPPOM57/AEPX0oorw2esiwrKd2OM8kc+vT/Jp6nc2OPbvmiioKGTTLGm5mwM4B/HHHHWpFZW5DZB47cetFFAdCTJ68c/lTsc8/y/SiigAXls5z/kVIqnuM/zoooAYzbmP5nJGf5UKqqABwo4C9voKKKAE/i6jPXtTWkKsoByaKKAFaT3/wA8ZpjuNw5GT/n/AD+FFFAIXzG9f0H+NFFFBR//2Q=="/>
          <p:cNvSpPr>
            <a:spLocks noChangeAspect="1" noChangeArrowheads="1"/>
          </p:cNvSpPr>
          <p:nvPr/>
        </p:nvSpPr>
        <p:spPr bwMode="auto">
          <a:xfrm>
            <a:off x="155575" y="-2746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9840" y="0"/>
            <a:ext cx="3001010" cy="3923030"/>
          </a:xfrm>
          <a:prstGeom prst="rect">
            <a:avLst/>
          </a:prstGeom>
        </p:spPr>
      </p:pic>
    </p:spTree>
    <p:extLst>
      <p:ext uri="{BB962C8B-B14F-4D97-AF65-F5344CB8AC3E}">
        <p14:creationId xmlns:p14="http://schemas.microsoft.com/office/powerpoint/2010/main" val="365061588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97918</TotalTime>
  <Words>1587</Words>
  <Application>Microsoft Office PowerPoint</Application>
  <PresentationFormat>Widescreen</PresentationFormat>
  <Paragraphs>55</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Aptos</vt:lpstr>
      <vt:lpstr>Arial</vt:lpstr>
      <vt:lpstr>Calibri</vt:lpstr>
      <vt:lpstr>Times New Roman</vt:lpstr>
      <vt:lpstr>Trebuchet MS</vt:lpstr>
      <vt:lpstr>Wingdings 3</vt:lpstr>
      <vt:lpstr>Facet</vt:lpstr>
      <vt:lpstr>CAKE</vt:lpstr>
      <vt:lpstr>January 2025 CAKE students!  </vt:lpstr>
      <vt:lpstr>Alayna Reno – Capon Bridge Elementary</vt:lpstr>
      <vt:lpstr>Giovanni Roberts – Capon Bridge Elementary</vt:lpstr>
      <vt:lpstr>Nika Byrd - Windy Ridge </vt:lpstr>
      <vt:lpstr>Scarlet Young – Ice Mountain Elementary School</vt:lpstr>
      <vt:lpstr>Paxton Frye – Ice Mountain Elementary School</vt:lpstr>
      <vt:lpstr>Trinity Corbett – South Branch  Elementary</vt:lpstr>
      <vt:lpstr>Jay Ruckman – South Branch  Elementary </vt:lpstr>
      <vt:lpstr>Era Moore – 6th Grade Capon Bridge Middle School</vt:lpstr>
      <vt:lpstr>Haven Hawkins – 7th Grade Capon Bridge Middle School</vt:lpstr>
      <vt:lpstr>Grace Miller – 8th Capon Bridge Middle School</vt:lpstr>
      <vt:lpstr>Brileigh Clark – 6th Grade Romney Middle School</vt:lpstr>
      <vt:lpstr>Ayden Johnson – 7th Grade Romney Middle School</vt:lpstr>
      <vt:lpstr>Bryley Sisler – 8th Grade Romney Middle School</vt:lpstr>
      <vt:lpstr>Dorothy Blau – 9th Grade Hampshire High School </vt:lpstr>
      <vt:lpstr>Jackson Dice – 10th Grade Hampshire High School</vt:lpstr>
      <vt:lpstr>Dakota Hess – 11th Grade Hampshire High School</vt:lpstr>
      <vt:lpstr>Hayden Pyles – 12th Grade Hampshire High School</vt:lpstr>
      <vt:lpstr>Congratulations!!!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CAKE</dc:title>
  <dc:creator>Windows User</dc:creator>
  <cp:lastModifiedBy>Sue Alkire</cp:lastModifiedBy>
  <cp:revision>135</cp:revision>
  <dcterms:created xsi:type="dcterms:W3CDTF">2021-10-01T13:03:01Z</dcterms:created>
  <dcterms:modified xsi:type="dcterms:W3CDTF">2025-02-05T19:05:27Z</dcterms:modified>
</cp:coreProperties>
</file>